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8FEC1-2F7E-42F8-8470-5D0D3CB9A4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0647B79-CA87-4007-9E99-46209D849EBD}">
      <dgm:prSet/>
      <dgm:spPr/>
      <dgm:t>
        <a:bodyPr/>
        <a:lstStyle/>
        <a:p>
          <a:r>
            <a:rPr lang="en-US"/>
            <a:t>Insurance Company</a:t>
          </a:r>
          <a:endParaRPr lang="en-IN"/>
        </a:p>
      </dgm:t>
    </dgm:pt>
    <dgm:pt modelId="{63AD8B69-491E-44FE-B202-D62F065CE6EF}" type="parTrans" cxnId="{41A82E96-28A1-426A-A338-95120051BD31}">
      <dgm:prSet/>
      <dgm:spPr/>
      <dgm:t>
        <a:bodyPr/>
        <a:lstStyle/>
        <a:p>
          <a:endParaRPr lang="en-IN"/>
        </a:p>
      </dgm:t>
    </dgm:pt>
    <dgm:pt modelId="{DADAD0FB-4618-4524-B9C3-05462408C4D7}" type="sibTrans" cxnId="{41A82E96-28A1-426A-A338-95120051BD31}">
      <dgm:prSet/>
      <dgm:spPr/>
      <dgm:t>
        <a:bodyPr/>
        <a:lstStyle/>
        <a:p>
          <a:endParaRPr lang="en-IN"/>
        </a:p>
      </dgm:t>
    </dgm:pt>
    <dgm:pt modelId="{DAB5CCAA-9DE4-4A13-A488-9440CD06AD54}">
      <dgm:prSet/>
      <dgm:spPr/>
      <dgm:t>
        <a:bodyPr/>
        <a:lstStyle/>
        <a:p>
          <a:r>
            <a:rPr lang="en-US"/>
            <a:t>Predict potential customers</a:t>
          </a:r>
          <a:endParaRPr lang="en-IN"/>
        </a:p>
      </dgm:t>
    </dgm:pt>
    <dgm:pt modelId="{1F1C59D6-3B99-4FC2-800C-111DB4A85767}" type="parTrans" cxnId="{DB9A07AC-A602-47E1-8EA9-6A7E48015723}">
      <dgm:prSet/>
      <dgm:spPr/>
      <dgm:t>
        <a:bodyPr/>
        <a:lstStyle/>
        <a:p>
          <a:endParaRPr lang="en-IN"/>
        </a:p>
      </dgm:t>
    </dgm:pt>
    <dgm:pt modelId="{962094E0-6069-4C1D-9A47-A1D133692BBC}" type="sibTrans" cxnId="{DB9A07AC-A602-47E1-8EA9-6A7E48015723}">
      <dgm:prSet/>
      <dgm:spPr/>
      <dgm:t>
        <a:bodyPr/>
        <a:lstStyle/>
        <a:p>
          <a:endParaRPr lang="en-IN"/>
        </a:p>
      </dgm:t>
    </dgm:pt>
    <dgm:pt modelId="{C275BA7E-2BCE-4D41-AD53-5ABAE26E88FD}">
      <dgm:prSet/>
      <dgm:spPr/>
      <dgm:t>
        <a:bodyPr/>
        <a:lstStyle/>
        <a:p>
          <a:r>
            <a:rPr lang="en-US"/>
            <a:t>Reduce marketing cost</a:t>
          </a:r>
          <a:endParaRPr lang="en-IN"/>
        </a:p>
      </dgm:t>
    </dgm:pt>
    <dgm:pt modelId="{0B34C376-8B0B-46B0-A238-37CFDF348218}" type="parTrans" cxnId="{940C62D3-5C43-44B9-939E-72EFEF263589}">
      <dgm:prSet/>
      <dgm:spPr/>
      <dgm:t>
        <a:bodyPr/>
        <a:lstStyle/>
        <a:p>
          <a:endParaRPr lang="en-IN"/>
        </a:p>
      </dgm:t>
    </dgm:pt>
    <dgm:pt modelId="{F055883D-174D-482B-8987-95AD97473858}" type="sibTrans" cxnId="{940C62D3-5C43-44B9-939E-72EFEF263589}">
      <dgm:prSet/>
      <dgm:spPr/>
      <dgm:t>
        <a:bodyPr/>
        <a:lstStyle/>
        <a:p>
          <a:endParaRPr lang="en-IN"/>
        </a:p>
      </dgm:t>
    </dgm:pt>
    <dgm:pt modelId="{22CF233F-F300-42F6-8EBB-7597CE01C708}">
      <dgm:prSet/>
      <dgm:spPr/>
      <dgm:t>
        <a:bodyPr/>
        <a:lstStyle/>
        <a:p>
          <a:r>
            <a:rPr lang="en-US"/>
            <a:t>Maximize Profit</a:t>
          </a:r>
          <a:endParaRPr lang="en-IN"/>
        </a:p>
      </dgm:t>
    </dgm:pt>
    <dgm:pt modelId="{0328E13C-F053-4BD9-AA16-FACBA6BE277F}" type="parTrans" cxnId="{8E0902D2-365F-4A0E-AE44-A48B717197C7}">
      <dgm:prSet/>
      <dgm:spPr/>
      <dgm:t>
        <a:bodyPr/>
        <a:lstStyle/>
        <a:p>
          <a:endParaRPr lang="en-IN"/>
        </a:p>
      </dgm:t>
    </dgm:pt>
    <dgm:pt modelId="{EABF9D6F-9D22-448F-91A6-BE98B044E477}" type="sibTrans" cxnId="{8E0902D2-365F-4A0E-AE44-A48B717197C7}">
      <dgm:prSet/>
      <dgm:spPr/>
      <dgm:t>
        <a:bodyPr/>
        <a:lstStyle/>
        <a:p>
          <a:endParaRPr lang="en-IN"/>
        </a:p>
      </dgm:t>
    </dgm:pt>
    <dgm:pt modelId="{E507F621-2AB7-4424-9B8D-8336A02ECE66}" type="pres">
      <dgm:prSet presAssocID="{FDD8FEC1-2F7E-42F8-8470-5D0D3CB9A4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4CD699-AF6E-4D56-88A5-015D46661030}" type="pres">
      <dgm:prSet presAssocID="{C0647B79-CA87-4007-9E99-46209D849EBD}" presName="hierRoot1" presStyleCnt="0">
        <dgm:presLayoutVars>
          <dgm:hierBranch val="init"/>
        </dgm:presLayoutVars>
      </dgm:prSet>
      <dgm:spPr/>
    </dgm:pt>
    <dgm:pt modelId="{2D8A1075-B0E9-428A-A5B0-CF8B360D32B1}" type="pres">
      <dgm:prSet presAssocID="{C0647B79-CA87-4007-9E99-46209D849EBD}" presName="rootComposite1" presStyleCnt="0"/>
      <dgm:spPr/>
    </dgm:pt>
    <dgm:pt modelId="{06F6F8D6-EF63-4F5A-84A0-4277E34B2B6C}" type="pres">
      <dgm:prSet presAssocID="{C0647B79-CA87-4007-9E99-46209D849EBD}" presName="rootText1" presStyleLbl="node0" presStyleIdx="0" presStyleCnt="1">
        <dgm:presLayoutVars>
          <dgm:chPref val="3"/>
        </dgm:presLayoutVars>
      </dgm:prSet>
      <dgm:spPr/>
    </dgm:pt>
    <dgm:pt modelId="{C8FDE5D0-35DC-47FC-AC2B-F84FD13C94F8}" type="pres">
      <dgm:prSet presAssocID="{C0647B79-CA87-4007-9E99-46209D849EBD}" presName="rootConnector1" presStyleLbl="node1" presStyleIdx="0" presStyleCnt="0"/>
      <dgm:spPr/>
    </dgm:pt>
    <dgm:pt modelId="{C7AFEFCE-1A3D-4554-B96A-56AD13C1DF66}" type="pres">
      <dgm:prSet presAssocID="{C0647B79-CA87-4007-9E99-46209D849EBD}" presName="hierChild2" presStyleCnt="0"/>
      <dgm:spPr/>
    </dgm:pt>
    <dgm:pt modelId="{2D12870A-E8C0-478C-A511-255E7386B704}" type="pres">
      <dgm:prSet presAssocID="{1F1C59D6-3B99-4FC2-800C-111DB4A85767}" presName="Name37" presStyleLbl="parChTrans1D2" presStyleIdx="0" presStyleCnt="3"/>
      <dgm:spPr/>
    </dgm:pt>
    <dgm:pt modelId="{6F48E4C2-4592-402A-9B0D-6766B2789933}" type="pres">
      <dgm:prSet presAssocID="{DAB5CCAA-9DE4-4A13-A488-9440CD06AD54}" presName="hierRoot2" presStyleCnt="0">
        <dgm:presLayoutVars>
          <dgm:hierBranch val="init"/>
        </dgm:presLayoutVars>
      </dgm:prSet>
      <dgm:spPr/>
    </dgm:pt>
    <dgm:pt modelId="{D9BE2967-C4CB-44B1-B38D-56FA9E78F33F}" type="pres">
      <dgm:prSet presAssocID="{DAB5CCAA-9DE4-4A13-A488-9440CD06AD54}" presName="rootComposite" presStyleCnt="0"/>
      <dgm:spPr/>
    </dgm:pt>
    <dgm:pt modelId="{822C08B5-ACA4-452A-AF86-AF30121D71DC}" type="pres">
      <dgm:prSet presAssocID="{DAB5CCAA-9DE4-4A13-A488-9440CD06AD54}" presName="rootText" presStyleLbl="node2" presStyleIdx="0" presStyleCnt="3">
        <dgm:presLayoutVars>
          <dgm:chPref val="3"/>
        </dgm:presLayoutVars>
      </dgm:prSet>
      <dgm:spPr/>
    </dgm:pt>
    <dgm:pt modelId="{F9F81643-8F29-4172-968F-472D99E082FD}" type="pres">
      <dgm:prSet presAssocID="{DAB5CCAA-9DE4-4A13-A488-9440CD06AD54}" presName="rootConnector" presStyleLbl="node2" presStyleIdx="0" presStyleCnt="3"/>
      <dgm:spPr/>
    </dgm:pt>
    <dgm:pt modelId="{30540E58-BA26-4D92-A488-CBC1DBE56E64}" type="pres">
      <dgm:prSet presAssocID="{DAB5CCAA-9DE4-4A13-A488-9440CD06AD54}" presName="hierChild4" presStyleCnt="0"/>
      <dgm:spPr/>
    </dgm:pt>
    <dgm:pt modelId="{C25AA34D-449A-4EDD-B9E3-3B93FE472295}" type="pres">
      <dgm:prSet presAssocID="{DAB5CCAA-9DE4-4A13-A488-9440CD06AD54}" presName="hierChild5" presStyleCnt="0"/>
      <dgm:spPr/>
    </dgm:pt>
    <dgm:pt modelId="{33C6B861-311F-4C35-B039-EB068C99F804}" type="pres">
      <dgm:prSet presAssocID="{0B34C376-8B0B-46B0-A238-37CFDF348218}" presName="Name37" presStyleLbl="parChTrans1D2" presStyleIdx="1" presStyleCnt="3"/>
      <dgm:spPr/>
    </dgm:pt>
    <dgm:pt modelId="{B826E9CF-4BEC-44AE-AA4F-EB01DA12BCE6}" type="pres">
      <dgm:prSet presAssocID="{C275BA7E-2BCE-4D41-AD53-5ABAE26E88FD}" presName="hierRoot2" presStyleCnt="0">
        <dgm:presLayoutVars>
          <dgm:hierBranch val="init"/>
        </dgm:presLayoutVars>
      </dgm:prSet>
      <dgm:spPr/>
    </dgm:pt>
    <dgm:pt modelId="{EC944ACD-B3B5-4308-9D0F-5BB5FDA60518}" type="pres">
      <dgm:prSet presAssocID="{C275BA7E-2BCE-4D41-AD53-5ABAE26E88FD}" presName="rootComposite" presStyleCnt="0"/>
      <dgm:spPr/>
    </dgm:pt>
    <dgm:pt modelId="{AA7593F0-3FB8-413A-947F-974DCE2AD497}" type="pres">
      <dgm:prSet presAssocID="{C275BA7E-2BCE-4D41-AD53-5ABAE26E88FD}" presName="rootText" presStyleLbl="node2" presStyleIdx="1" presStyleCnt="3">
        <dgm:presLayoutVars>
          <dgm:chPref val="3"/>
        </dgm:presLayoutVars>
      </dgm:prSet>
      <dgm:spPr/>
    </dgm:pt>
    <dgm:pt modelId="{5D9D00A6-23B2-4AE0-8650-8511160B31FB}" type="pres">
      <dgm:prSet presAssocID="{C275BA7E-2BCE-4D41-AD53-5ABAE26E88FD}" presName="rootConnector" presStyleLbl="node2" presStyleIdx="1" presStyleCnt="3"/>
      <dgm:spPr/>
    </dgm:pt>
    <dgm:pt modelId="{3538EF03-8208-43A7-AA77-10403C95A92D}" type="pres">
      <dgm:prSet presAssocID="{C275BA7E-2BCE-4D41-AD53-5ABAE26E88FD}" presName="hierChild4" presStyleCnt="0"/>
      <dgm:spPr/>
    </dgm:pt>
    <dgm:pt modelId="{48F47777-E87E-43E8-8072-08124F2CCAF1}" type="pres">
      <dgm:prSet presAssocID="{C275BA7E-2BCE-4D41-AD53-5ABAE26E88FD}" presName="hierChild5" presStyleCnt="0"/>
      <dgm:spPr/>
    </dgm:pt>
    <dgm:pt modelId="{36D516CE-A934-4015-BA70-6772F5743833}" type="pres">
      <dgm:prSet presAssocID="{0328E13C-F053-4BD9-AA16-FACBA6BE277F}" presName="Name37" presStyleLbl="parChTrans1D2" presStyleIdx="2" presStyleCnt="3"/>
      <dgm:spPr/>
    </dgm:pt>
    <dgm:pt modelId="{589B91E0-CC4C-4F4A-A153-434ADACE59EA}" type="pres">
      <dgm:prSet presAssocID="{22CF233F-F300-42F6-8EBB-7597CE01C708}" presName="hierRoot2" presStyleCnt="0">
        <dgm:presLayoutVars>
          <dgm:hierBranch val="init"/>
        </dgm:presLayoutVars>
      </dgm:prSet>
      <dgm:spPr/>
    </dgm:pt>
    <dgm:pt modelId="{AD89728E-F2C6-4C6D-9D59-ED064B9160F9}" type="pres">
      <dgm:prSet presAssocID="{22CF233F-F300-42F6-8EBB-7597CE01C708}" presName="rootComposite" presStyleCnt="0"/>
      <dgm:spPr/>
    </dgm:pt>
    <dgm:pt modelId="{D015E80D-52E3-48CE-AB21-FB4F7BE2FCAE}" type="pres">
      <dgm:prSet presAssocID="{22CF233F-F300-42F6-8EBB-7597CE01C708}" presName="rootText" presStyleLbl="node2" presStyleIdx="2" presStyleCnt="3">
        <dgm:presLayoutVars>
          <dgm:chPref val="3"/>
        </dgm:presLayoutVars>
      </dgm:prSet>
      <dgm:spPr/>
    </dgm:pt>
    <dgm:pt modelId="{362BF77C-4ED4-422F-9F06-0F0728D669E3}" type="pres">
      <dgm:prSet presAssocID="{22CF233F-F300-42F6-8EBB-7597CE01C708}" presName="rootConnector" presStyleLbl="node2" presStyleIdx="2" presStyleCnt="3"/>
      <dgm:spPr/>
    </dgm:pt>
    <dgm:pt modelId="{A3F0530E-AF96-496E-87FA-E941E69B1949}" type="pres">
      <dgm:prSet presAssocID="{22CF233F-F300-42F6-8EBB-7597CE01C708}" presName="hierChild4" presStyleCnt="0"/>
      <dgm:spPr/>
    </dgm:pt>
    <dgm:pt modelId="{D461D927-D609-4844-8357-C01788C1D67B}" type="pres">
      <dgm:prSet presAssocID="{22CF233F-F300-42F6-8EBB-7597CE01C708}" presName="hierChild5" presStyleCnt="0"/>
      <dgm:spPr/>
    </dgm:pt>
    <dgm:pt modelId="{89861A1F-3AFE-479F-83B6-857A2A74A47F}" type="pres">
      <dgm:prSet presAssocID="{C0647B79-CA87-4007-9E99-46209D849EBD}" presName="hierChild3" presStyleCnt="0"/>
      <dgm:spPr/>
    </dgm:pt>
  </dgm:ptLst>
  <dgm:cxnLst>
    <dgm:cxn modelId="{F3907E2C-F153-42A6-8AAD-EB0039B61950}" type="presOf" srcId="{22CF233F-F300-42F6-8EBB-7597CE01C708}" destId="{D015E80D-52E3-48CE-AB21-FB4F7BE2FCAE}" srcOrd="0" destOrd="0" presId="urn:microsoft.com/office/officeart/2005/8/layout/orgChart1"/>
    <dgm:cxn modelId="{A79F2930-2160-4981-B387-1411AA9BA2B1}" type="presOf" srcId="{0328E13C-F053-4BD9-AA16-FACBA6BE277F}" destId="{36D516CE-A934-4015-BA70-6772F5743833}" srcOrd="0" destOrd="0" presId="urn:microsoft.com/office/officeart/2005/8/layout/orgChart1"/>
    <dgm:cxn modelId="{24ACF06A-E7C2-4842-8EB5-08C4698EF47E}" type="presOf" srcId="{FDD8FEC1-2F7E-42F8-8470-5D0D3CB9A4F2}" destId="{E507F621-2AB7-4424-9B8D-8336A02ECE66}" srcOrd="0" destOrd="0" presId="urn:microsoft.com/office/officeart/2005/8/layout/orgChart1"/>
    <dgm:cxn modelId="{2DE8A06B-708D-4045-8EEC-6D7EDAAD9445}" type="presOf" srcId="{C275BA7E-2BCE-4D41-AD53-5ABAE26E88FD}" destId="{AA7593F0-3FB8-413A-947F-974DCE2AD497}" srcOrd="0" destOrd="0" presId="urn:microsoft.com/office/officeart/2005/8/layout/orgChart1"/>
    <dgm:cxn modelId="{A59E0E4C-7EEF-4ADF-BCCC-0D530C9610E7}" type="presOf" srcId="{C0647B79-CA87-4007-9E99-46209D849EBD}" destId="{06F6F8D6-EF63-4F5A-84A0-4277E34B2B6C}" srcOrd="0" destOrd="0" presId="urn:microsoft.com/office/officeart/2005/8/layout/orgChart1"/>
    <dgm:cxn modelId="{2388F96D-C90B-4C36-93F8-F3648E52D301}" type="presOf" srcId="{DAB5CCAA-9DE4-4A13-A488-9440CD06AD54}" destId="{822C08B5-ACA4-452A-AF86-AF30121D71DC}" srcOrd="0" destOrd="0" presId="urn:microsoft.com/office/officeart/2005/8/layout/orgChart1"/>
    <dgm:cxn modelId="{06DCB879-1F18-4D03-9C8D-F84735A43E87}" type="presOf" srcId="{C0647B79-CA87-4007-9E99-46209D849EBD}" destId="{C8FDE5D0-35DC-47FC-AC2B-F84FD13C94F8}" srcOrd="1" destOrd="0" presId="urn:microsoft.com/office/officeart/2005/8/layout/orgChart1"/>
    <dgm:cxn modelId="{D321BF87-E4E8-450C-A808-AC3DF6783CD0}" type="presOf" srcId="{DAB5CCAA-9DE4-4A13-A488-9440CD06AD54}" destId="{F9F81643-8F29-4172-968F-472D99E082FD}" srcOrd="1" destOrd="0" presId="urn:microsoft.com/office/officeart/2005/8/layout/orgChart1"/>
    <dgm:cxn modelId="{41A82E96-28A1-426A-A338-95120051BD31}" srcId="{FDD8FEC1-2F7E-42F8-8470-5D0D3CB9A4F2}" destId="{C0647B79-CA87-4007-9E99-46209D849EBD}" srcOrd="0" destOrd="0" parTransId="{63AD8B69-491E-44FE-B202-D62F065CE6EF}" sibTransId="{DADAD0FB-4618-4524-B9C3-05462408C4D7}"/>
    <dgm:cxn modelId="{568F79A5-90C0-4BC7-8579-892015444A7B}" type="presOf" srcId="{22CF233F-F300-42F6-8EBB-7597CE01C708}" destId="{362BF77C-4ED4-422F-9F06-0F0728D669E3}" srcOrd="1" destOrd="0" presId="urn:microsoft.com/office/officeart/2005/8/layout/orgChart1"/>
    <dgm:cxn modelId="{DB9A07AC-A602-47E1-8EA9-6A7E48015723}" srcId="{C0647B79-CA87-4007-9E99-46209D849EBD}" destId="{DAB5CCAA-9DE4-4A13-A488-9440CD06AD54}" srcOrd="0" destOrd="0" parTransId="{1F1C59D6-3B99-4FC2-800C-111DB4A85767}" sibTransId="{962094E0-6069-4C1D-9A47-A1D133692BBC}"/>
    <dgm:cxn modelId="{3BFE0CB4-62A0-4F68-A88C-96DFD65C05EF}" type="presOf" srcId="{0B34C376-8B0B-46B0-A238-37CFDF348218}" destId="{33C6B861-311F-4C35-B039-EB068C99F804}" srcOrd="0" destOrd="0" presId="urn:microsoft.com/office/officeart/2005/8/layout/orgChart1"/>
    <dgm:cxn modelId="{50458BC6-E7B8-4075-AA28-59BA1CC30542}" type="presOf" srcId="{1F1C59D6-3B99-4FC2-800C-111DB4A85767}" destId="{2D12870A-E8C0-478C-A511-255E7386B704}" srcOrd="0" destOrd="0" presId="urn:microsoft.com/office/officeart/2005/8/layout/orgChart1"/>
    <dgm:cxn modelId="{8E0902D2-365F-4A0E-AE44-A48B717197C7}" srcId="{C0647B79-CA87-4007-9E99-46209D849EBD}" destId="{22CF233F-F300-42F6-8EBB-7597CE01C708}" srcOrd="2" destOrd="0" parTransId="{0328E13C-F053-4BD9-AA16-FACBA6BE277F}" sibTransId="{EABF9D6F-9D22-448F-91A6-BE98B044E477}"/>
    <dgm:cxn modelId="{940C62D3-5C43-44B9-939E-72EFEF263589}" srcId="{C0647B79-CA87-4007-9E99-46209D849EBD}" destId="{C275BA7E-2BCE-4D41-AD53-5ABAE26E88FD}" srcOrd="1" destOrd="0" parTransId="{0B34C376-8B0B-46B0-A238-37CFDF348218}" sibTransId="{F055883D-174D-482B-8987-95AD97473858}"/>
    <dgm:cxn modelId="{D92A11EE-5617-4916-BA9F-B414E8FC7924}" type="presOf" srcId="{C275BA7E-2BCE-4D41-AD53-5ABAE26E88FD}" destId="{5D9D00A6-23B2-4AE0-8650-8511160B31FB}" srcOrd="1" destOrd="0" presId="urn:microsoft.com/office/officeart/2005/8/layout/orgChart1"/>
    <dgm:cxn modelId="{B1FAA1D4-7D68-4823-BFD6-302E62D83213}" type="presParOf" srcId="{E507F621-2AB7-4424-9B8D-8336A02ECE66}" destId="{694CD699-AF6E-4D56-88A5-015D46661030}" srcOrd="0" destOrd="0" presId="urn:microsoft.com/office/officeart/2005/8/layout/orgChart1"/>
    <dgm:cxn modelId="{4AB8525C-3D5B-4EEB-99B4-2CBE6F4454CF}" type="presParOf" srcId="{694CD699-AF6E-4D56-88A5-015D46661030}" destId="{2D8A1075-B0E9-428A-A5B0-CF8B360D32B1}" srcOrd="0" destOrd="0" presId="urn:microsoft.com/office/officeart/2005/8/layout/orgChart1"/>
    <dgm:cxn modelId="{3B87C17F-F421-4736-97A4-817B70C906DE}" type="presParOf" srcId="{2D8A1075-B0E9-428A-A5B0-CF8B360D32B1}" destId="{06F6F8D6-EF63-4F5A-84A0-4277E34B2B6C}" srcOrd="0" destOrd="0" presId="urn:microsoft.com/office/officeart/2005/8/layout/orgChart1"/>
    <dgm:cxn modelId="{857DE838-7D77-43E7-A145-AFEFA3EB687B}" type="presParOf" srcId="{2D8A1075-B0E9-428A-A5B0-CF8B360D32B1}" destId="{C8FDE5D0-35DC-47FC-AC2B-F84FD13C94F8}" srcOrd="1" destOrd="0" presId="urn:microsoft.com/office/officeart/2005/8/layout/orgChart1"/>
    <dgm:cxn modelId="{4B76D335-10AF-4A16-AE7A-43440E17DB44}" type="presParOf" srcId="{694CD699-AF6E-4D56-88A5-015D46661030}" destId="{C7AFEFCE-1A3D-4554-B96A-56AD13C1DF66}" srcOrd="1" destOrd="0" presId="urn:microsoft.com/office/officeart/2005/8/layout/orgChart1"/>
    <dgm:cxn modelId="{C296AEEC-CACF-42B4-9115-C7D423ACA916}" type="presParOf" srcId="{C7AFEFCE-1A3D-4554-B96A-56AD13C1DF66}" destId="{2D12870A-E8C0-478C-A511-255E7386B704}" srcOrd="0" destOrd="0" presId="urn:microsoft.com/office/officeart/2005/8/layout/orgChart1"/>
    <dgm:cxn modelId="{F43D127D-F88C-406F-9797-02039F5488F8}" type="presParOf" srcId="{C7AFEFCE-1A3D-4554-B96A-56AD13C1DF66}" destId="{6F48E4C2-4592-402A-9B0D-6766B2789933}" srcOrd="1" destOrd="0" presId="urn:microsoft.com/office/officeart/2005/8/layout/orgChart1"/>
    <dgm:cxn modelId="{4C189590-A016-438E-B647-F7CC422C5CC4}" type="presParOf" srcId="{6F48E4C2-4592-402A-9B0D-6766B2789933}" destId="{D9BE2967-C4CB-44B1-B38D-56FA9E78F33F}" srcOrd="0" destOrd="0" presId="urn:microsoft.com/office/officeart/2005/8/layout/orgChart1"/>
    <dgm:cxn modelId="{CFACF33C-CDA7-4E57-8840-60B29BD1D8D7}" type="presParOf" srcId="{D9BE2967-C4CB-44B1-B38D-56FA9E78F33F}" destId="{822C08B5-ACA4-452A-AF86-AF30121D71DC}" srcOrd="0" destOrd="0" presId="urn:microsoft.com/office/officeart/2005/8/layout/orgChart1"/>
    <dgm:cxn modelId="{9B1C673F-CD02-4B28-B255-75E99159C267}" type="presParOf" srcId="{D9BE2967-C4CB-44B1-B38D-56FA9E78F33F}" destId="{F9F81643-8F29-4172-968F-472D99E082FD}" srcOrd="1" destOrd="0" presId="urn:microsoft.com/office/officeart/2005/8/layout/orgChart1"/>
    <dgm:cxn modelId="{BEF9D309-D512-4C2A-A97C-699EB6306E4F}" type="presParOf" srcId="{6F48E4C2-4592-402A-9B0D-6766B2789933}" destId="{30540E58-BA26-4D92-A488-CBC1DBE56E64}" srcOrd="1" destOrd="0" presId="urn:microsoft.com/office/officeart/2005/8/layout/orgChart1"/>
    <dgm:cxn modelId="{7DB7A3B5-2FA2-4968-B48B-B0A87C89491A}" type="presParOf" srcId="{6F48E4C2-4592-402A-9B0D-6766B2789933}" destId="{C25AA34D-449A-4EDD-B9E3-3B93FE472295}" srcOrd="2" destOrd="0" presId="urn:microsoft.com/office/officeart/2005/8/layout/orgChart1"/>
    <dgm:cxn modelId="{AFC7674B-00D1-4753-A788-E17668D69235}" type="presParOf" srcId="{C7AFEFCE-1A3D-4554-B96A-56AD13C1DF66}" destId="{33C6B861-311F-4C35-B039-EB068C99F804}" srcOrd="2" destOrd="0" presId="urn:microsoft.com/office/officeart/2005/8/layout/orgChart1"/>
    <dgm:cxn modelId="{B5EEFF37-F252-475B-A667-EDCA4765A214}" type="presParOf" srcId="{C7AFEFCE-1A3D-4554-B96A-56AD13C1DF66}" destId="{B826E9CF-4BEC-44AE-AA4F-EB01DA12BCE6}" srcOrd="3" destOrd="0" presId="urn:microsoft.com/office/officeart/2005/8/layout/orgChart1"/>
    <dgm:cxn modelId="{D9BDCCD9-FDF2-4F9A-A19C-1A25E6128DAF}" type="presParOf" srcId="{B826E9CF-4BEC-44AE-AA4F-EB01DA12BCE6}" destId="{EC944ACD-B3B5-4308-9D0F-5BB5FDA60518}" srcOrd="0" destOrd="0" presId="urn:microsoft.com/office/officeart/2005/8/layout/orgChart1"/>
    <dgm:cxn modelId="{7A84B05F-5AE0-411F-9055-AFA1F729A6A2}" type="presParOf" srcId="{EC944ACD-B3B5-4308-9D0F-5BB5FDA60518}" destId="{AA7593F0-3FB8-413A-947F-974DCE2AD497}" srcOrd="0" destOrd="0" presId="urn:microsoft.com/office/officeart/2005/8/layout/orgChart1"/>
    <dgm:cxn modelId="{24DF1ED7-1AAA-44DA-804E-6D1BA8075941}" type="presParOf" srcId="{EC944ACD-B3B5-4308-9D0F-5BB5FDA60518}" destId="{5D9D00A6-23B2-4AE0-8650-8511160B31FB}" srcOrd="1" destOrd="0" presId="urn:microsoft.com/office/officeart/2005/8/layout/orgChart1"/>
    <dgm:cxn modelId="{37A2A7DF-9A8C-4CD8-B7D5-B61899C8965E}" type="presParOf" srcId="{B826E9CF-4BEC-44AE-AA4F-EB01DA12BCE6}" destId="{3538EF03-8208-43A7-AA77-10403C95A92D}" srcOrd="1" destOrd="0" presId="urn:microsoft.com/office/officeart/2005/8/layout/orgChart1"/>
    <dgm:cxn modelId="{0FD66F12-84DC-40E5-B3AB-4CF9924BCD91}" type="presParOf" srcId="{B826E9CF-4BEC-44AE-AA4F-EB01DA12BCE6}" destId="{48F47777-E87E-43E8-8072-08124F2CCAF1}" srcOrd="2" destOrd="0" presId="urn:microsoft.com/office/officeart/2005/8/layout/orgChart1"/>
    <dgm:cxn modelId="{AD3094AB-9935-4774-A696-6ADBA6E09954}" type="presParOf" srcId="{C7AFEFCE-1A3D-4554-B96A-56AD13C1DF66}" destId="{36D516CE-A934-4015-BA70-6772F5743833}" srcOrd="4" destOrd="0" presId="urn:microsoft.com/office/officeart/2005/8/layout/orgChart1"/>
    <dgm:cxn modelId="{29176ECA-3958-4D1A-A146-E23FDF07174C}" type="presParOf" srcId="{C7AFEFCE-1A3D-4554-B96A-56AD13C1DF66}" destId="{589B91E0-CC4C-4F4A-A153-434ADACE59EA}" srcOrd="5" destOrd="0" presId="urn:microsoft.com/office/officeart/2005/8/layout/orgChart1"/>
    <dgm:cxn modelId="{4AC6EA56-D5C7-42BE-BFEA-342F426CD4AE}" type="presParOf" srcId="{589B91E0-CC4C-4F4A-A153-434ADACE59EA}" destId="{AD89728E-F2C6-4C6D-9D59-ED064B9160F9}" srcOrd="0" destOrd="0" presId="urn:microsoft.com/office/officeart/2005/8/layout/orgChart1"/>
    <dgm:cxn modelId="{C9019A1A-45EA-4058-BFC8-2E7E71067957}" type="presParOf" srcId="{AD89728E-F2C6-4C6D-9D59-ED064B9160F9}" destId="{D015E80D-52E3-48CE-AB21-FB4F7BE2FCAE}" srcOrd="0" destOrd="0" presId="urn:microsoft.com/office/officeart/2005/8/layout/orgChart1"/>
    <dgm:cxn modelId="{5BA205A5-49AD-4646-BBFA-710E40C9FBBA}" type="presParOf" srcId="{AD89728E-F2C6-4C6D-9D59-ED064B9160F9}" destId="{362BF77C-4ED4-422F-9F06-0F0728D669E3}" srcOrd="1" destOrd="0" presId="urn:microsoft.com/office/officeart/2005/8/layout/orgChart1"/>
    <dgm:cxn modelId="{9600B2FC-CB18-4845-8043-9F22393813F4}" type="presParOf" srcId="{589B91E0-CC4C-4F4A-A153-434ADACE59EA}" destId="{A3F0530E-AF96-496E-87FA-E941E69B1949}" srcOrd="1" destOrd="0" presId="urn:microsoft.com/office/officeart/2005/8/layout/orgChart1"/>
    <dgm:cxn modelId="{3B583B99-E7ED-43F9-9397-254771497235}" type="presParOf" srcId="{589B91E0-CC4C-4F4A-A153-434ADACE59EA}" destId="{D461D927-D609-4844-8357-C01788C1D67B}" srcOrd="2" destOrd="0" presId="urn:microsoft.com/office/officeart/2005/8/layout/orgChart1"/>
    <dgm:cxn modelId="{3A509E74-3513-443C-A5B9-9CCDF3E76072}" type="presParOf" srcId="{694CD699-AF6E-4D56-88A5-015D46661030}" destId="{89861A1F-3AFE-479F-83B6-857A2A74A4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6077B-FB8E-4415-8BFE-BD73E7D2235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2327CF3-93AD-4980-AB9C-975134E0E0C3}">
      <dgm:prSet/>
      <dgm:spPr/>
      <dgm:t>
        <a:bodyPr/>
        <a:lstStyle/>
        <a:p>
          <a:r>
            <a:rPr lang="en-US"/>
            <a:t>Logistic Regression Model</a:t>
          </a:r>
          <a:endParaRPr lang="en-IN"/>
        </a:p>
      </dgm:t>
    </dgm:pt>
    <dgm:pt modelId="{476FDAA8-E6DA-4E44-B40F-7C7D9C70F386}" type="parTrans" cxnId="{44181312-E70C-4E1E-8324-9B9E204FBBEB}">
      <dgm:prSet/>
      <dgm:spPr/>
      <dgm:t>
        <a:bodyPr/>
        <a:lstStyle/>
        <a:p>
          <a:endParaRPr lang="en-IN"/>
        </a:p>
      </dgm:t>
    </dgm:pt>
    <dgm:pt modelId="{1E7EC6F4-D013-417D-A48B-F155AFCF1693}" type="sibTrans" cxnId="{44181312-E70C-4E1E-8324-9B9E204FBBEB}">
      <dgm:prSet/>
      <dgm:spPr/>
      <dgm:t>
        <a:bodyPr/>
        <a:lstStyle/>
        <a:p>
          <a:endParaRPr lang="en-IN"/>
        </a:p>
      </dgm:t>
    </dgm:pt>
    <dgm:pt modelId="{658B6C5D-B431-49B4-BE8A-190FD7E00DC1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4A7CD705-FDB9-4225-8799-0E003568C400}" type="parTrans" cxnId="{4064ED6A-BB01-41CD-A908-B5B0898DE85A}">
      <dgm:prSet/>
      <dgm:spPr/>
      <dgm:t>
        <a:bodyPr/>
        <a:lstStyle/>
        <a:p>
          <a:endParaRPr lang="en-IN"/>
        </a:p>
      </dgm:t>
    </dgm:pt>
    <dgm:pt modelId="{996C139F-685C-4D9B-89C7-5B81CF8AF817}" type="sibTrans" cxnId="{4064ED6A-BB01-41CD-A908-B5B0898DE85A}">
      <dgm:prSet/>
      <dgm:spPr/>
      <dgm:t>
        <a:bodyPr/>
        <a:lstStyle/>
        <a:p>
          <a:endParaRPr lang="en-IN"/>
        </a:p>
      </dgm:t>
    </dgm:pt>
    <dgm:pt modelId="{D1C36B7B-8BA8-4780-979B-FF3A0B95B175}">
      <dgm:prSet/>
      <dgm:spPr/>
      <dgm:t>
        <a:bodyPr/>
        <a:lstStyle/>
        <a:p>
          <a:r>
            <a:rPr lang="en-US"/>
            <a:t>Encoding</a:t>
          </a:r>
          <a:endParaRPr lang="en-IN"/>
        </a:p>
      </dgm:t>
    </dgm:pt>
    <dgm:pt modelId="{F74F7EA3-26F7-4A2D-B2D4-EBD624D25C39}" type="parTrans" cxnId="{51941F31-9D35-45D8-846F-68CD7B648F78}">
      <dgm:prSet/>
      <dgm:spPr/>
      <dgm:t>
        <a:bodyPr/>
        <a:lstStyle/>
        <a:p>
          <a:endParaRPr lang="en-IN"/>
        </a:p>
      </dgm:t>
    </dgm:pt>
    <dgm:pt modelId="{7FF2A9C6-9F97-49C4-8694-068EAAD8E02F}" type="sibTrans" cxnId="{51941F31-9D35-45D8-846F-68CD7B648F78}">
      <dgm:prSet/>
      <dgm:spPr/>
      <dgm:t>
        <a:bodyPr/>
        <a:lstStyle/>
        <a:p>
          <a:endParaRPr lang="en-IN"/>
        </a:p>
      </dgm:t>
    </dgm:pt>
    <dgm:pt modelId="{851B37EC-09BB-4E00-9DF9-3675988E30E2}">
      <dgm:prSet/>
      <dgm:spPr/>
      <dgm:t>
        <a:bodyPr/>
        <a:lstStyle/>
        <a:p>
          <a:r>
            <a:rPr lang="en-US"/>
            <a:t>EDA</a:t>
          </a:r>
          <a:endParaRPr lang="en-IN"/>
        </a:p>
      </dgm:t>
    </dgm:pt>
    <dgm:pt modelId="{6F7D42E3-84A2-48A4-A594-C392D3299852}" type="parTrans" cxnId="{9AE28D07-53E0-4DAA-A50F-C8A179B1E368}">
      <dgm:prSet/>
      <dgm:spPr/>
      <dgm:t>
        <a:bodyPr/>
        <a:lstStyle/>
        <a:p>
          <a:endParaRPr lang="en-IN"/>
        </a:p>
      </dgm:t>
    </dgm:pt>
    <dgm:pt modelId="{700B73F2-4782-4741-B684-ECA63994582A}" type="sibTrans" cxnId="{9AE28D07-53E0-4DAA-A50F-C8A179B1E368}">
      <dgm:prSet/>
      <dgm:spPr/>
      <dgm:t>
        <a:bodyPr/>
        <a:lstStyle/>
        <a:p>
          <a:endParaRPr lang="en-IN"/>
        </a:p>
      </dgm:t>
    </dgm:pt>
    <dgm:pt modelId="{05695497-3B06-4140-986F-CF7C4CE91F49}">
      <dgm:prSet/>
      <dgm:spPr/>
      <dgm:t>
        <a:bodyPr/>
        <a:lstStyle/>
        <a:p>
          <a:r>
            <a:rPr lang="en-US" dirty="0"/>
            <a:t>Variable Selection</a:t>
          </a:r>
          <a:endParaRPr lang="en-IN" dirty="0"/>
        </a:p>
      </dgm:t>
    </dgm:pt>
    <dgm:pt modelId="{B0B4783D-A556-4B66-8488-E823DF638509}" type="parTrans" cxnId="{201755D7-2E4B-40A2-AAFD-F4CB75129D3C}">
      <dgm:prSet/>
      <dgm:spPr/>
      <dgm:t>
        <a:bodyPr/>
        <a:lstStyle/>
        <a:p>
          <a:endParaRPr lang="en-IN"/>
        </a:p>
      </dgm:t>
    </dgm:pt>
    <dgm:pt modelId="{837397C2-96D5-4AFF-8017-04B6308548EB}" type="sibTrans" cxnId="{201755D7-2E4B-40A2-AAFD-F4CB75129D3C}">
      <dgm:prSet/>
      <dgm:spPr/>
      <dgm:t>
        <a:bodyPr/>
        <a:lstStyle/>
        <a:p>
          <a:endParaRPr lang="en-IN"/>
        </a:p>
      </dgm:t>
    </dgm:pt>
    <dgm:pt modelId="{41764CAB-7E5A-4E85-9BA9-87C5703843DB}">
      <dgm:prSet/>
      <dgm:spPr/>
      <dgm:t>
        <a:bodyPr/>
        <a:lstStyle/>
        <a:p>
          <a:r>
            <a:rPr lang="en-IN"/>
            <a:t>Model</a:t>
          </a:r>
        </a:p>
      </dgm:t>
    </dgm:pt>
    <dgm:pt modelId="{E377ACEF-3EA2-40F7-B983-C6C566841F5B}" type="parTrans" cxnId="{FFCDD1EE-B130-4858-A355-2FB50BB6446F}">
      <dgm:prSet/>
      <dgm:spPr/>
      <dgm:t>
        <a:bodyPr/>
        <a:lstStyle/>
        <a:p>
          <a:endParaRPr lang="en-IN"/>
        </a:p>
      </dgm:t>
    </dgm:pt>
    <dgm:pt modelId="{FA0EF69E-8688-4449-8927-B2171827BAB5}" type="sibTrans" cxnId="{FFCDD1EE-B130-4858-A355-2FB50BB6446F}">
      <dgm:prSet/>
      <dgm:spPr/>
      <dgm:t>
        <a:bodyPr/>
        <a:lstStyle/>
        <a:p>
          <a:endParaRPr lang="en-IN"/>
        </a:p>
      </dgm:t>
    </dgm:pt>
    <dgm:pt modelId="{46CA1939-2D5A-4E94-A0A9-07BCC30D2A7C}">
      <dgm:prSet/>
      <dgm:spPr/>
      <dgm:t>
        <a:bodyPr/>
        <a:lstStyle/>
        <a:p>
          <a:r>
            <a:rPr lang="en-IN"/>
            <a:t>Threshold Selection</a:t>
          </a:r>
        </a:p>
      </dgm:t>
    </dgm:pt>
    <dgm:pt modelId="{73F08485-EFCA-403E-BA32-0081B1DE707A}" type="parTrans" cxnId="{CA4E8AFC-0F1B-4351-8564-DD867FC467D4}">
      <dgm:prSet/>
      <dgm:spPr/>
      <dgm:t>
        <a:bodyPr/>
        <a:lstStyle/>
        <a:p>
          <a:endParaRPr lang="en-IN"/>
        </a:p>
      </dgm:t>
    </dgm:pt>
    <dgm:pt modelId="{B71D2DA5-C405-4820-8058-670E45A458E2}" type="sibTrans" cxnId="{CA4E8AFC-0F1B-4351-8564-DD867FC467D4}">
      <dgm:prSet/>
      <dgm:spPr/>
      <dgm:t>
        <a:bodyPr/>
        <a:lstStyle/>
        <a:p>
          <a:endParaRPr lang="en-IN"/>
        </a:p>
      </dgm:t>
    </dgm:pt>
    <dgm:pt modelId="{8612E150-64E3-4B2A-B424-AD43E7697609}">
      <dgm:prSet/>
      <dgm:spPr/>
      <dgm:t>
        <a:bodyPr/>
        <a:lstStyle/>
        <a:p>
          <a:r>
            <a:rPr lang="en-IN"/>
            <a:t>Metrics</a:t>
          </a:r>
        </a:p>
      </dgm:t>
    </dgm:pt>
    <dgm:pt modelId="{07E9ABE8-C716-4073-A955-0232FFD3E5D8}" type="parTrans" cxnId="{5A09112F-7B0F-48FD-9470-8B8E2BF1A945}">
      <dgm:prSet/>
      <dgm:spPr/>
      <dgm:t>
        <a:bodyPr/>
        <a:lstStyle/>
        <a:p>
          <a:endParaRPr lang="en-IN"/>
        </a:p>
      </dgm:t>
    </dgm:pt>
    <dgm:pt modelId="{C2975D95-67B6-4658-A0CF-E586626E8629}" type="sibTrans" cxnId="{5A09112F-7B0F-48FD-9470-8B8E2BF1A945}">
      <dgm:prSet/>
      <dgm:spPr/>
      <dgm:t>
        <a:bodyPr/>
        <a:lstStyle/>
        <a:p>
          <a:endParaRPr lang="en-IN"/>
        </a:p>
      </dgm:t>
    </dgm:pt>
    <dgm:pt modelId="{EEE5F30C-2B8A-4FC6-98D4-37E764DBB76C}">
      <dgm:prSet/>
      <dgm:spPr/>
      <dgm:t>
        <a:bodyPr/>
        <a:lstStyle/>
        <a:p>
          <a:r>
            <a:rPr lang="en-IN"/>
            <a:t>Test Set</a:t>
          </a:r>
        </a:p>
      </dgm:t>
    </dgm:pt>
    <dgm:pt modelId="{7B44A888-F6EA-461A-A3E6-B8DD465CAB0B}" type="parTrans" cxnId="{4D4E067F-D847-4CF9-83E1-ECDF26E054EB}">
      <dgm:prSet/>
      <dgm:spPr/>
      <dgm:t>
        <a:bodyPr/>
        <a:lstStyle/>
        <a:p>
          <a:endParaRPr lang="en-IN"/>
        </a:p>
      </dgm:t>
    </dgm:pt>
    <dgm:pt modelId="{9709A8E9-FC92-49F6-A14F-8780FB49F6DD}" type="sibTrans" cxnId="{4D4E067F-D847-4CF9-83E1-ECDF26E054EB}">
      <dgm:prSet/>
      <dgm:spPr/>
      <dgm:t>
        <a:bodyPr/>
        <a:lstStyle/>
        <a:p>
          <a:endParaRPr lang="en-IN"/>
        </a:p>
      </dgm:t>
    </dgm:pt>
    <dgm:pt modelId="{81BC66D1-C62D-4EB6-84C7-5CB04B063F65}" type="pres">
      <dgm:prSet presAssocID="{D756077B-FB8E-4415-8BFE-BD73E7D2235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62D61C-597C-4DC4-AF5F-9DF37A662892}" type="pres">
      <dgm:prSet presAssocID="{02327CF3-93AD-4980-AB9C-975134E0E0C3}" presName="horFlow" presStyleCnt="0"/>
      <dgm:spPr/>
    </dgm:pt>
    <dgm:pt modelId="{881BA136-42FE-4976-9733-0CD694D2DFDF}" type="pres">
      <dgm:prSet presAssocID="{02327CF3-93AD-4980-AB9C-975134E0E0C3}" presName="bigChev" presStyleLbl="node1" presStyleIdx="0" presStyleCnt="1" custLinFactNeighborX="-2755" custLinFactNeighborY="-3753"/>
      <dgm:spPr/>
    </dgm:pt>
    <dgm:pt modelId="{7D8CC8EF-465E-421E-8AED-F5F43FAA400D}" type="pres">
      <dgm:prSet presAssocID="{4A7CD705-FDB9-4225-8799-0E003568C400}" presName="parTrans" presStyleCnt="0"/>
      <dgm:spPr/>
    </dgm:pt>
    <dgm:pt modelId="{49F82D6F-001E-4E8B-B0ED-4F7CEF373D1E}" type="pres">
      <dgm:prSet presAssocID="{658B6C5D-B431-49B4-BE8A-190FD7E00DC1}" presName="node" presStyleLbl="alignAccFollowNode1" presStyleIdx="0" presStyleCnt="8">
        <dgm:presLayoutVars>
          <dgm:bulletEnabled val="1"/>
        </dgm:presLayoutVars>
      </dgm:prSet>
      <dgm:spPr/>
    </dgm:pt>
    <dgm:pt modelId="{5614B55C-7464-4561-989E-4F3D4C930590}" type="pres">
      <dgm:prSet presAssocID="{996C139F-685C-4D9B-89C7-5B81CF8AF817}" presName="sibTrans" presStyleCnt="0"/>
      <dgm:spPr/>
    </dgm:pt>
    <dgm:pt modelId="{1540FF24-9BB3-4A77-8703-10695340AA31}" type="pres">
      <dgm:prSet presAssocID="{D1C36B7B-8BA8-4780-979B-FF3A0B95B175}" presName="node" presStyleLbl="alignAccFollowNode1" presStyleIdx="1" presStyleCnt="8">
        <dgm:presLayoutVars>
          <dgm:bulletEnabled val="1"/>
        </dgm:presLayoutVars>
      </dgm:prSet>
      <dgm:spPr/>
    </dgm:pt>
    <dgm:pt modelId="{1AA41B70-9C49-40FB-9DA5-9D9CCF914929}" type="pres">
      <dgm:prSet presAssocID="{7FF2A9C6-9F97-49C4-8694-068EAAD8E02F}" presName="sibTrans" presStyleCnt="0"/>
      <dgm:spPr/>
    </dgm:pt>
    <dgm:pt modelId="{5614AC0C-C304-4E8A-AD17-D6E691FD80A0}" type="pres">
      <dgm:prSet presAssocID="{851B37EC-09BB-4E00-9DF9-3675988E30E2}" presName="node" presStyleLbl="alignAccFollowNode1" presStyleIdx="2" presStyleCnt="8">
        <dgm:presLayoutVars>
          <dgm:bulletEnabled val="1"/>
        </dgm:presLayoutVars>
      </dgm:prSet>
      <dgm:spPr/>
    </dgm:pt>
    <dgm:pt modelId="{89F58BB9-4C79-462D-B37D-4CB4588D9EBA}" type="pres">
      <dgm:prSet presAssocID="{700B73F2-4782-4741-B684-ECA63994582A}" presName="sibTrans" presStyleCnt="0"/>
      <dgm:spPr/>
    </dgm:pt>
    <dgm:pt modelId="{2018BE82-55F1-48E7-9932-BFF7C15621B9}" type="pres">
      <dgm:prSet presAssocID="{05695497-3B06-4140-986F-CF7C4CE91F49}" presName="node" presStyleLbl="alignAccFollowNode1" presStyleIdx="3" presStyleCnt="8">
        <dgm:presLayoutVars>
          <dgm:bulletEnabled val="1"/>
        </dgm:presLayoutVars>
      </dgm:prSet>
      <dgm:spPr/>
    </dgm:pt>
    <dgm:pt modelId="{9AA531BD-CA1F-4285-AA72-79379E1CE755}" type="pres">
      <dgm:prSet presAssocID="{837397C2-96D5-4AFF-8017-04B6308548EB}" presName="sibTrans" presStyleCnt="0"/>
      <dgm:spPr/>
    </dgm:pt>
    <dgm:pt modelId="{0777FE9D-FC2B-4FEE-A655-32DAA91F60C6}" type="pres">
      <dgm:prSet presAssocID="{41764CAB-7E5A-4E85-9BA9-87C5703843DB}" presName="node" presStyleLbl="alignAccFollowNode1" presStyleIdx="4" presStyleCnt="8">
        <dgm:presLayoutVars>
          <dgm:bulletEnabled val="1"/>
        </dgm:presLayoutVars>
      </dgm:prSet>
      <dgm:spPr/>
    </dgm:pt>
    <dgm:pt modelId="{AFB23F12-AA2A-4E6D-BC91-00FE6E51CA6A}" type="pres">
      <dgm:prSet presAssocID="{FA0EF69E-8688-4449-8927-B2171827BAB5}" presName="sibTrans" presStyleCnt="0"/>
      <dgm:spPr/>
    </dgm:pt>
    <dgm:pt modelId="{48942014-00D7-486B-9209-EAC1A847CBAB}" type="pres">
      <dgm:prSet presAssocID="{46CA1939-2D5A-4E94-A0A9-07BCC30D2A7C}" presName="node" presStyleLbl="alignAccFollowNode1" presStyleIdx="5" presStyleCnt="8">
        <dgm:presLayoutVars>
          <dgm:bulletEnabled val="1"/>
        </dgm:presLayoutVars>
      </dgm:prSet>
      <dgm:spPr/>
    </dgm:pt>
    <dgm:pt modelId="{D65A1ADE-1CE4-43F4-BD6C-9AAD9905B033}" type="pres">
      <dgm:prSet presAssocID="{B71D2DA5-C405-4820-8058-670E45A458E2}" presName="sibTrans" presStyleCnt="0"/>
      <dgm:spPr/>
    </dgm:pt>
    <dgm:pt modelId="{4881A59F-27BD-4857-9357-69F7C574F67D}" type="pres">
      <dgm:prSet presAssocID="{8612E150-64E3-4B2A-B424-AD43E7697609}" presName="node" presStyleLbl="alignAccFollowNode1" presStyleIdx="6" presStyleCnt="8">
        <dgm:presLayoutVars>
          <dgm:bulletEnabled val="1"/>
        </dgm:presLayoutVars>
      </dgm:prSet>
      <dgm:spPr/>
    </dgm:pt>
    <dgm:pt modelId="{81844EBE-4F59-4E9A-9624-97A96BD83A17}" type="pres">
      <dgm:prSet presAssocID="{C2975D95-67B6-4658-A0CF-E586626E8629}" presName="sibTrans" presStyleCnt="0"/>
      <dgm:spPr/>
    </dgm:pt>
    <dgm:pt modelId="{2CCD7ADA-589E-4D2E-A1A9-4A2F22BD4C18}" type="pres">
      <dgm:prSet presAssocID="{EEE5F30C-2B8A-4FC6-98D4-37E764DBB76C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9AE28D07-53E0-4DAA-A50F-C8A179B1E368}" srcId="{02327CF3-93AD-4980-AB9C-975134E0E0C3}" destId="{851B37EC-09BB-4E00-9DF9-3675988E30E2}" srcOrd="2" destOrd="0" parTransId="{6F7D42E3-84A2-48A4-A594-C392D3299852}" sibTransId="{700B73F2-4782-4741-B684-ECA63994582A}"/>
    <dgm:cxn modelId="{44181312-E70C-4E1E-8324-9B9E204FBBEB}" srcId="{D756077B-FB8E-4415-8BFE-BD73E7D22352}" destId="{02327CF3-93AD-4980-AB9C-975134E0E0C3}" srcOrd="0" destOrd="0" parTransId="{476FDAA8-E6DA-4E44-B40F-7C7D9C70F386}" sibTransId="{1E7EC6F4-D013-417D-A48B-F155AFCF1693}"/>
    <dgm:cxn modelId="{C86ECB17-936E-4F8B-98ED-FFF8337BDB4B}" type="presOf" srcId="{EEE5F30C-2B8A-4FC6-98D4-37E764DBB76C}" destId="{2CCD7ADA-589E-4D2E-A1A9-4A2F22BD4C18}" srcOrd="0" destOrd="0" presId="urn:microsoft.com/office/officeart/2005/8/layout/lProcess3"/>
    <dgm:cxn modelId="{A5DE5821-1A1C-4737-B292-92E72BA9880C}" type="presOf" srcId="{05695497-3B06-4140-986F-CF7C4CE91F49}" destId="{2018BE82-55F1-48E7-9932-BFF7C15621B9}" srcOrd="0" destOrd="0" presId="urn:microsoft.com/office/officeart/2005/8/layout/lProcess3"/>
    <dgm:cxn modelId="{7A292C27-1F76-450D-8712-FB0915C91793}" type="presOf" srcId="{D756077B-FB8E-4415-8BFE-BD73E7D22352}" destId="{81BC66D1-C62D-4EB6-84C7-5CB04B063F65}" srcOrd="0" destOrd="0" presId="urn:microsoft.com/office/officeart/2005/8/layout/lProcess3"/>
    <dgm:cxn modelId="{BE4E4727-D9B7-4715-B957-6AAFDB08DBA4}" type="presOf" srcId="{41764CAB-7E5A-4E85-9BA9-87C5703843DB}" destId="{0777FE9D-FC2B-4FEE-A655-32DAA91F60C6}" srcOrd="0" destOrd="0" presId="urn:microsoft.com/office/officeart/2005/8/layout/lProcess3"/>
    <dgm:cxn modelId="{5A09112F-7B0F-48FD-9470-8B8E2BF1A945}" srcId="{02327CF3-93AD-4980-AB9C-975134E0E0C3}" destId="{8612E150-64E3-4B2A-B424-AD43E7697609}" srcOrd="6" destOrd="0" parTransId="{07E9ABE8-C716-4073-A955-0232FFD3E5D8}" sibTransId="{C2975D95-67B6-4658-A0CF-E586626E8629}"/>
    <dgm:cxn modelId="{51941F31-9D35-45D8-846F-68CD7B648F78}" srcId="{02327CF3-93AD-4980-AB9C-975134E0E0C3}" destId="{D1C36B7B-8BA8-4780-979B-FF3A0B95B175}" srcOrd="1" destOrd="0" parTransId="{F74F7EA3-26F7-4A2D-B2D4-EBD624D25C39}" sibTransId="{7FF2A9C6-9F97-49C4-8694-068EAAD8E02F}"/>
    <dgm:cxn modelId="{6BA01C5E-7758-466F-A3FD-6E6E294655BA}" type="presOf" srcId="{658B6C5D-B431-49B4-BE8A-190FD7E00DC1}" destId="{49F82D6F-001E-4E8B-B0ED-4F7CEF373D1E}" srcOrd="0" destOrd="0" presId="urn:microsoft.com/office/officeart/2005/8/layout/lProcess3"/>
    <dgm:cxn modelId="{4064ED6A-BB01-41CD-A908-B5B0898DE85A}" srcId="{02327CF3-93AD-4980-AB9C-975134E0E0C3}" destId="{658B6C5D-B431-49B4-BE8A-190FD7E00DC1}" srcOrd="0" destOrd="0" parTransId="{4A7CD705-FDB9-4225-8799-0E003568C400}" sibTransId="{996C139F-685C-4D9B-89C7-5B81CF8AF817}"/>
    <dgm:cxn modelId="{93DB044E-0FA6-4FB5-923C-4E1F4D424E28}" type="presOf" srcId="{851B37EC-09BB-4E00-9DF9-3675988E30E2}" destId="{5614AC0C-C304-4E8A-AD17-D6E691FD80A0}" srcOrd="0" destOrd="0" presId="urn:microsoft.com/office/officeart/2005/8/layout/lProcess3"/>
    <dgm:cxn modelId="{4D4E067F-D847-4CF9-83E1-ECDF26E054EB}" srcId="{02327CF3-93AD-4980-AB9C-975134E0E0C3}" destId="{EEE5F30C-2B8A-4FC6-98D4-37E764DBB76C}" srcOrd="7" destOrd="0" parTransId="{7B44A888-F6EA-461A-A3E6-B8DD465CAB0B}" sibTransId="{9709A8E9-FC92-49F6-A14F-8780FB49F6DD}"/>
    <dgm:cxn modelId="{9AC83C91-BF28-42C1-9546-7B11056925D3}" type="presOf" srcId="{46CA1939-2D5A-4E94-A0A9-07BCC30D2A7C}" destId="{48942014-00D7-486B-9209-EAC1A847CBAB}" srcOrd="0" destOrd="0" presId="urn:microsoft.com/office/officeart/2005/8/layout/lProcess3"/>
    <dgm:cxn modelId="{CC6773C8-93A3-4673-91B8-D3836CE778D7}" type="presOf" srcId="{02327CF3-93AD-4980-AB9C-975134E0E0C3}" destId="{881BA136-42FE-4976-9733-0CD694D2DFDF}" srcOrd="0" destOrd="0" presId="urn:microsoft.com/office/officeart/2005/8/layout/lProcess3"/>
    <dgm:cxn modelId="{201755D7-2E4B-40A2-AAFD-F4CB75129D3C}" srcId="{02327CF3-93AD-4980-AB9C-975134E0E0C3}" destId="{05695497-3B06-4140-986F-CF7C4CE91F49}" srcOrd="3" destOrd="0" parTransId="{B0B4783D-A556-4B66-8488-E823DF638509}" sibTransId="{837397C2-96D5-4AFF-8017-04B6308548EB}"/>
    <dgm:cxn modelId="{773FC0DF-D92B-4D60-8D9A-96F0813B9A29}" type="presOf" srcId="{8612E150-64E3-4B2A-B424-AD43E7697609}" destId="{4881A59F-27BD-4857-9357-69F7C574F67D}" srcOrd="0" destOrd="0" presId="urn:microsoft.com/office/officeart/2005/8/layout/lProcess3"/>
    <dgm:cxn modelId="{7C1098E5-B5CA-4F28-AE45-DE9DE17FACA6}" type="presOf" srcId="{D1C36B7B-8BA8-4780-979B-FF3A0B95B175}" destId="{1540FF24-9BB3-4A77-8703-10695340AA31}" srcOrd="0" destOrd="0" presId="urn:microsoft.com/office/officeart/2005/8/layout/lProcess3"/>
    <dgm:cxn modelId="{FFCDD1EE-B130-4858-A355-2FB50BB6446F}" srcId="{02327CF3-93AD-4980-AB9C-975134E0E0C3}" destId="{41764CAB-7E5A-4E85-9BA9-87C5703843DB}" srcOrd="4" destOrd="0" parTransId="{E377ACEF-3EA2-40F7-B983-C6C566841F5B}" sibTransId="{FA0EF69E-8688-4449-8927-B2171827BAB5}"/>
    <dgm:cxn modelId="{CA4E8AFC-0F1B-4351-8564-DD867FC467D4}" srcId="{02327CF3-93AD-4980-AB9C-975134E0E0C3}" destId="{46CA1939-2D5A-4E94-A0A9-07BCC30D2A7C}" srcOrd="5" destOrd="0" parTransId="{73F08485-EFCA-403E-BA32-0081B1DE707A}" sibTransId="{B71D2DA5-C405-4820-8058-670E45A458E2}"/>
    <dgm:cxn modelId="{2EFEA3E6-C349-4276-9335-01EB3D8C4F7D}" type="presParOf" srcId="{81BC66D1-C62D-4EB6-84C7-5CB04B063F65}" destId="{BB62D61C-597C-4DC4-AF5F-9DF37A662892}" srcOrd="0" destOrd="0" presId="urn:microsoft.com/office/officeart/2005/8/layout/lProcess3"/>
    <dgm:cxn modelId="{E65125C4-13C1-4C10-9BA6-64C7FAE9D37C}" type="presParOf" srcId="{BB62D61C-597C-4DC4-AF5F-9DF37A662892}" destId="{881BA136-42FE-4976-9733-0CD694D2DFDF}" srcOrd="0" destOrd="0" presId="urn:microsoft.com/office/officeart/2005/8/layout/lProcess3"/>
    <dgm:cxn modelId="{6631445A-0206-49E3-8934-FEAEF52EAB46}" type="presParOf" srcId="{BB62D61C-597C-4DC4-AF5F-9DF37A662892}" destId="{7D8CC8EF-465E-421E-8AED-F5F43FAA400D}" srcOrd="1" destOrd="0" presId="urn:microsoft.com/office/officeart/2005/8/layout/lProcess3"/>
    <dgm:cxn modelId="{A7325A68-C536-4DA2-8929-990C9CA906D8}" type="presParOf" srcId="{BB62D61C-597C-4DC4-AF5F-9DF37A662892}" destId="{49F82D6F-001E-4E8B-B0ED-4F7CEF373D1E}" srcOrd="2" destOrd="0" presId="urn:microsoft.com/office/officeart/2005/8/layout/lProcess3"/>
    <dgm:cxn modelId="{09B1202C-1EA1-451C-8142-1021BFC83A65}" type="presParOf" srcId="{BB62D61C-597C-4DC4-AF5F-9DF37A662892}" destId="{5614B55C-7464-4561-989E-4F3D4C930590}" srcOrd="3" destOrd="0" presId="urn:microsoft.com/office/officeart/2005/8/layout/lProcess3"/>
    <dgm:cxn modelId="{7A7EC40D-4AAD-4993-9362-9293C839E5AD}" type="presParOf" srcId="{BB62D61C-597C-4DC4-AF5F-9DF37A662892}" destId="{1540FF24-9BB3-4A77-8703-10695340AA31}" srcOrd="4" destOrd="0" presId="urn:microsoft.com/office/officeart/2005/8/layout/lProcess3"/>
    <dgm:cxn modelId="{B8D80093-D12D-48BF-BDA8-9C70C7B80B41}" type="presParOf" srcId="{BB62D61C-597C-4DC4-AF5F-9DF37A662892}" destId="{1AA41B70-9C49-40FB-9DA5-9D9CCF914929}" srcOrd="5" destOrd="0" presId="urn:microsoft.com/office/officeart/2005/8/layout/lProcess3"/>
    <dgm:cxn modelId="{B38937FF-AA31-4DB9-9BEF-D62D954426D9}" type="presParOf" srcId="{BB62D61C-597C-4DC4-AF5F-9DF37A662892}" destId="{5614AC0C-C304-4E8A-AD17-D6E691FD80A0}" srcOrd="6" destOrd="0" presId="urn:microsoft.com/office/officeart/2005/8/layout/lProcess3"/>
    <dgm:cxn modelId="{F6410DD0-AF87-4CFD-91CE-BC64E7FA909E}" type="presParOf" srcId="{BB62D61C-597C-4DC4-AF5F-9DF37A662892}" destId="{89F58BB9-4C79-462D-B37D-4CB4588D9EBA}" srcOrd="7" destOrd="0" presId="urn:microsoft.com/office/officeart/2005/8/layout/lProcess3"/>
    <dgm:cxn modelId="{CAF3F338-8FE8-4FD6-AA51-2CA9797F2E8F}" type="presParOf" srcId="{BB62D61C-597C-4DC4-AF5F-9DF37A662892}" destId="{2018BE82-55F1-48E7-9932-BFF7C15621B9}" srcOrd="8" destOrd="0" presId="urn:microsoft.com/office/officeart/2005/8/layout/lProcess3"/>
    <dgm:cxn modelId="{68CC1880-E54D-48C3-8807-23A46E840B7E}" type="presParOf" srcId="{BB62D61C-597C-4DC4-AF5F-9DF37A662892}" destId="{9AA531BD-CA1F-4285-AA72-79379E1CE755}" srcOrd="9" destOrd="0" presId="urn:microsoft.com/office/officeart/2005/8/layout/lProcess3"/>
    <dgm:cxn modelId="{C947269F-4E1A-49D2-B779-762B9DCF6B81}" type="presParOf" srcId="{BB62D61C-597C-4DC4-AF5F-9DF37A662892}" destId="{0777FE9D-FC2B-4FEE-A655-32DAA91F60C6}" srcOrd="10" destOrd="0" presId="urn:microsoft.com/office/officeart/2005/8/layout/lProcess3"/>
    <dgm:cxn modelId="{852AB055-7535-45FF-8A5E-4898AE77F020}" type="presParOf" srcId="{BB62D61C-597C-4DC4-AF5F-9DF37A662892}" destId="{AFB23F12-AA2A-4E6D-BC91-00FE6E51CA6A}" srcOrd="11" destOrd="0" presId="urn:microsoft.com/office/officeart/2005/8/layout/lProcess3"/>
    <dgm:cxn modelId="{7EF09AD7-3B2B-49AF-B1D5-F9616F4D4029}" type="presParOf" srcId="{BB62D61C-597C-4DC4-AF5F-9DF37A662892}" destId="{48942014-00D7-486B-9209-EAC1A847CBAB}" srcOrd="12" destOrd="0" presId="urn:microsoft.com/office/officeart/2005/8/layout/lProcess3"/>
    <dgm:cxn modelId="{A3F5B02A-56F9-4CEB-AF36-E6AEBC6933D3}" type="presParOf" srcId="{BB62D61C-597C-4DC4-AF5F-9DF37A662892}" destId="{D65A1ADE-1CE4-43F4-BD6C-9AAD9905B033}" srcOrd="13" destOrd="0" presId="urn:microsoft.com/office/officeart/2005/8/layout/lProcess3"/>
    <dgm:cxn modelId="{41413031-61E2-4C52-89B1-5A40344E0ECF}" type="presParOf" srcId="{BB62D61C-597C-4DC4-AF5F-9DF37A662892}" destId="{4881A59F-27BD-4857-9357-69F7C574F67D}" srcOrd="14" destOrd="0" presId="urn:microsoft.com/office/officeart/2005/8/layout/lProcess3"/>
    <dgm:cxn modelId="{1931C741-7D73-4AF0-87A9-8C35342B7C5F}" type="presParOf" srcId="{BB62D61C-597C-4DC4-AF5F-9DF37A662892}" destId="{81844EBE-4F59-4E9A-9624-97A96BD83A17}" srcOrd="15" destOrd="0" presId="urn:microsoft.com/office/officeart/2005/8/layout/lProcess3"/>
    <dgm:cxn modelId="{9879E029-30CB-474E-A19B-B7907AEC6B33}" type="presParOf" srcId="{BB62D61C-597C-4DC4-AF5F-9DF37A662892}" destId="{2CCD7ADA-589E-4D2E-A1A9-4A2F22BD4C18}" srcOrd="1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16CE-A934-4015-BA70-6772F5743833}">
      <dsp:nvSpPr>
        <dsp:cNvPr id="0" name=""/>
        <dsp:cNvSpPr/>
      </dsp:nvSpPr>
      <dsp:spPr>
        <a:xfrm>
          <a:off x="4298334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97"/>
              </a:lnTo>
              <a:lnTo>
                <a:pt x="3041102" y="263897"/>
              </a:lnTo>
              <a:lnTo>
                <a:pt x="3041102" y="527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6B861-311F-4C35-B039-EB068C99F804}">
      <dsp:nvSpPr>
        <dsp:cNvPr id="0" name=""/>
        <dsp:cNvSpPr/>
      </dsp:nvSpPr>
      <dsp:spPr>
        <a:xfrm>
          <a:off x="4252614" y="1676489"/>
          <a:ext cx="91440" cy="527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7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2870A-E8C0-478C-A511-255E7386B704}">
      <dsp:nvSpPr>
        <dsp:cNvPr id="0" name=""/>
        <dsp:cNvSpPr/>
      </dsp:nvSpPr>
      <dsp:spPr>
        <a:xfrm>
          <a:off x="1257231" y="1676489"/>
          <a:ext cx="3041102" cy="527794"/>
        </a:xfrm>
        <a:custGeom>
          <a:avLst/>
          <a:gdLst/>
          <a:ahLst/>
          <a:cxnLst/>
          <a:rect l="0" t="0" r="0" b="0"/>
          <a:pathLst>
            <a:path>
              <a:moveTo>
                <a:pt x="3041102" y="0"/>
              </a:moveTo>
              <a:lnTo>
                <a:pt x="3041102" y="263897"/>
              </a:lnTo>
              <a:lnTo>
                <a:pt x="0" y="263897"/>
              </a:lnTo>
              <a:lnTo>
                <a:pt x="0" y="5277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6F8D6-EF63-4F5A-84A0-4277E34B2B6C}">
      <dsp:nvSpPr>
        <dsp:cNvPr id="0" name=""/>
        <dsp:cNvSpPr/>
      </dsp:nvSpPr>
      <dsp:spPr>
        <a:xfrm>
          <a:off x="3041679" y="419835"/>
          <a:ext cx="2513308" cy="125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Insurance Company</a:t>
          </a:r>
          <a:endParaRPr lang="en-IN" sz="3000" kern="1200"/>
        </a:p>
      </dsp:txBody>
      <dsp:txXfrm>
        <a:off x="3041679" y="419835"/>
        <a:ext cx="2513308" cy="1256654"/>
      </dsp:txXfrm>
    </dsp:sp>
    <dsp:sp modelId="{822C08B5-ACA4-452A-AF86-AF30121D71DC}">
      <dsp:nvSpPr>
        <dsp:cNvPr id="0" name=""/>
        <dsp:cNvSpPr/>
      </dsp:nvSpPr>
      <dsp:spPr>
        <a:xfrm>
          <a:off x="577" y="2204283"/>
          <a:ext cx="2513308" cy="125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Predict potential customers</a:t>
          </a:r>
          <a:endParaRPr lang="en-IN" sz="3000" kern="1200"/>
        </a:p>
      </dsp:txBody>
      <dsp:txXfrm>
        <a:off x="577" y="2204283"/>
        <a:ext cx="2513308" cy="1256654"/>
      </dsp:txXfrm>
    </dsp:sp>
    <dsp:sp modelId="{AA7593F0-3FB8-413A-947F-974DCE2AD497}">
      <dsp:nvSpPr>
        <dsp:cNvPr id="0" name=""/>
        <dsp:cNvSpPr/>
      </dsp:nvSpPr>
      <dsp:spPr>
        <a:xfrm>
          <a:off x="3041679" y="2204283"/>
          <a:ext cx="2513308" cy="125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 marketing cost</a:t>
          </a:r>
          <a:endParaRPr lang="en-IN" sz="3000" kern="1200"/>
        </a:p>
      </dsp:txBody>
      <dsp:txXfrm>
        <a:off x="3041679" y="2204283"/>
        <a:ext cx="2513308" cy="1256654"/>
      </dsp:txXfrm>
    </dsp:sp>
    <dsp:sp modelId="{D015E80D-52E3-48CE-AB21-FB4F7BE2FCAE}">
      <dsp:nvSpPr>
        <dsp:cNvPr id="0" name=""/>
        <dsp:cNvSpPr/>
      </dsp:nvSpPr>
      <dsp:spPr>
        <a:xfrm>
          <a:off x="6082782" y="2204283"/>
          <a:ext cx="2513308" cy="1256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Maximize Profit</a:t>
          </a:r>
          <a:endParaRPr lang="en-IN" sz="3000" kern="1200"/>
        </a:p>
      </dsp:txBody>
      <dsp:txXfrm>
        <a:off x="6082782" y="2204283"/>
        <a:ext cx="2513308" cy="1256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A136-42FE-4976-9733-0CD694D2DFDF}">
      <dsp:nvSpPr>
        <dsp:cNvPr id="0" name=""/>
        <dsp:cNvSpPr/>
      </dsp:nvSpPr>
      <dsp:spPr>
        <a:xfrm>
          <a:off x="0" y="687802"/>
          <a:ext cx="1227076" cy="4908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 Model</a:t>
          </a:r>
          <a:endParaRPr lang="en-IN" sz="1100" kern="1200"/>
        </a:p>
      </dsp:txBody>
      <dsp:txXfrm>
        <a:off x="245415" y="687802"/>
        <a:ext cx="736246" cy="490830"/>
      </dsp:txXfrm>
    </dsp:sp>
    <dsp:sp modelId="{49F82D6F-001E-4E8B-B0ED-4F7CEF373D1E}">
      <dsp:nvSpPr>
        <dsp:cNvPr id="0" name=""/>
        <dsp:cNvSpPr/>
      </dsp:nvSpPr>
      <dsp:spPr>
        <a:xfrm>
          <a:off x="1071952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Cleaning</a:t>
          </a:r>
          <a:endParaRPr lang="en-IN" sz="1000" kern="1200"/>
        </a:p>
      </dsp:txBody>
      <dsp:txXfrm>
        <a:off x="1275647" y="747943"/>
        <a:ext cx="611084" cy="407389"/>
      </dsp:txXfrm>
    </dsp:sp>
    <dsp:sp modelId="{1540FF24-9BB3-4A77-8703-10695340AA31}">
      <dsp:nvSpPr>
        <dsp:cNvPr id="0" name=""/>
        <dsp:cNvSpPr/>
      </dsp:nvSpPr>
      <dsp:spPr>
        <a:xfrm>
          <a:off x="1947839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Encoding</a:t>
          </a:r>
          <a:endParaRPr lang="en-IN" sz="1000" kern="1200"/>
        </a:p>
      </dsp:txBody>
      <dsp:txXfrm>
        <a:off x="2151534" y="747943"/>
        <a:ext cx="611084" cy="407389"/>
      </dsp:txXfrm>
    </dsp:sp>
    <dsp:sp modelId="{5614AC0C-C304-4E8A-AD17-D6E691FD80A0}">
      <dsp:nvSpPr>
        <dsp:cNvPr id="0" name=""/>
        <dsp:cNvSpPr/>
      </dsp:nvSpPr>
      <dsp:spPr>
        <a:xfrm>
          <a:off x="2823727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EDA</a:t>
          </a:r>
          <a:endParaRPr lang="en-IN" sz="1000" kern="1200"/>
        </a:p>
      </dsp:txBody>
      <dsp:txXfrm>
        <a:off x="3027422" y="747943"/>
        <a:ext cx="611084" cy="407389"/>
      </dsp:txXfrm>
    </dsp:sp>
    <dsp:sp modelId="{2018BE82-55F1-48E7-9932-BFF7C15621B9}">
      <dsp:nvSpPr>
        <dsp:cNvPr id="0" name=""/>
        <dsp:cNvSpPr/>
      </dsp:nvSpPr>
      <dsp:spPr>
        <a:xfrm>
          <a:off x="3699614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Variable Selection</a:t>
          </a:r>
          <a:endParaRPr lang="en-IN" sz="1000" kern="1200" dirty="0"/>
        </a:p>
      </dsp:txBody>
      <dsp:txXfrm>
        <a:off x="3903309" y="747943"/>
        <a:ext cx="611084" cy="407389"/>
      </dsp:txXfrm>
    </dsp:sp>
    <dsp:sp modelId="{0777FE9D-FC2B-4FEE-A655-32DAA91F60C6}">
      <dsp:nvSpPr>
        <dsp:cNvPr id="0" name=""/>
        <dsp:cNvSpPr/>
      </dsp:nvSpPr>
      <dsp:spPr>
        <a:xfrm>
          <a:off x="4575502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Model</a:t>
          </a:r>
        </a:p>
      </dsp:txBody>
      <dsp:txXfrm>
        <a:off x="4779197" y="747943"/>
        <a:ext cx="611084" cy="407389"/>
      </dsp:txXfrm>
    </dsp:sp>
    <dsp:sp modelId="{48942014-00D7-486B-9209-EAC1A847CBAB}">
      <dsp:nvSpPr>
        <dsp:cNvPr id="0" name=""/>
        <dsp:cNvSpPr/>
      </dsp:nvSpPr>
      <dsp:spPr>
        <a:xfrm>
          <a:off x="5451389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Threshold Selection</a:t>
          </a:r>
        </a:p>
      </dsp:txBody>
      <dsp:txXfrm>
        <a:off x="5655084" y="747943"/>
        <a:ext cx="611084" cy="407389"/>
      </dsp:txXfrm>
    </dsp:sp>
    <dsp:sp modelId="{4881A59F-27BD-4857-9357-69F7C574F67D}">
      <dsp:nvSpPr>
        <dsp:cNvPr id="0" name=""/>
        <dsp:cNvSpPr/>
      </dsp:nvSpPr>
      <dsp:spPr>
        <a:xfrm>
          <a:off x="6327277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Metrics</a:t>
          </a:r>
        </a:p>
      </dsp:txBody>
      <dsp:txXfrm>
        <a:off x="6530972" y="747943"/>
        <a:ext cx="611084" cy="407389"/>
      </dsp:txXfrm>
    </dsp:sp>
    <dsp:sp modelId="{2CCD7ADA-589E-4D2E-A1A9-4A2F22BD4C18}">
      <dsp:nvSpPr>
        <dsp:cNvPr id="0" name=""/>
        <dsp:cNvSpPr/>
      </dsp:nvSpPr>
      <dsp:spPr>
        <a:xfrm>
          <a:off x="7203164" y="747943"/>
          <a:ext cx="1018473" cy="4073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Test Set</a:t>
          </a:r>
        </a:p>
      </dsp:txBody>
      <dsp:txXfrm>
        <a:off x="7406859" y="747943"/>
        <a:ext cx="611084" cy="407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1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4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45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61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4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58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9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6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8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6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0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3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DBE5-7B61-4CF7-8DD3-65F61138F2C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031A45-9DC9-4B58-A61B-002B155C5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5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EB2D-3FE6-A3A8-2703-C30DA6146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sz="6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6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Customer Quality Prediction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C54D9-2597-5C85-4E43-1CAD63A29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	Prepared By – Karan Nahar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8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B01B-AF42-392C-858F-5667AFC5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564D2F0-DAEE-1AD0-1B66-9F3CFCB7C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65817"/>
              </p:ext>
            </p:extLst>
          </p:nvPr>
        </p:nvGraphicFramePr>
        <p:xfrm>
          <a:off x="677334" y="1930400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51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F8B-04B3-623F-056D-3E1226EB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725"/>
            <a:ext cx="8596668" cy="1320800"/>
          </a:xfrm>
        </p:spPr>
        <p:txBody>
          <a:bodyPr/>
          <a:lstStyle/>
          <a:p>
            <a:r>
              <a:rPr lang="en-US" dirty="0"/>
              <a:t>Marketing Budget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9F7-DE37-B505-68AD-26C75636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Marketing Cost = 30$</a:t>
            </a:r>
          </a:p>
          <a:p>
            <a:r>
              <a:rPr lang="en-US" dirty="0"/>
              <a:t>Total Customer Base = 32950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DAD13-6F3B-7184-4811-79073A20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06313"/>
              </p:ext>
            </p:extLst>
          </p:nvPr>
        </p:nvGraphicFramePr>
        <p:xfrm>
          <a:off x="789271" y="3000888"/>
          <a:ext cx="816044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346">
                  <a:extLst>
                    <a:ext uri="{9D8B030D-6E8A-4147-A177-3AD203B41FA5}">
                      <a16:colId xmlns:a16="http://schemas.microsoft.com/office/drawing/2014/main" val="428536327"/>
                    </a:ext>
                  </a:extLst>
                </a:gridCol>
                <a:gridCol w="2727346">
                  <a:extLst>
                    <a:ext uri="{9D8B030D-6E8A-4147-A177-3AD203B41FA5}">
                      <a16:colId xmlns:a16="http://schemas.microsoft.com/office/drawing/2014/main" val="1269702467"/>
                    </a:ext>
                  </a:extLst>
                </a:gridCol>
                <a:gridCol w="2705748">
                  <a:extLst>
                    <a:ext uri="{9D8B030D-6E8A-4147-A177-3AD203B41FA5}">
                      <a16:colId xmlns:a16="http://schemas.microsoft.com/office/drawing/2014/main" val="396382470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 Budget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Marketing Budget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6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 All Customers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 Right set of Customers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0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Base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1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Conversion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11.25% (Historical)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89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Cost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32950*30 = 988500$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 32950*30*11.25% = 111206$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6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030023-9C46-EBDC-D781-68E7F2D37BC5}"/>
              </a:ext>
            </a:extLst>
          </p:cNvPr>
          <p:cNvSpPr txBox="1"/>
          <p:nvPr/>
        </p:nvSpPr>
        <p:spPr>
          <a:xfrm>
            <a:off x="789271" y="5532799"/>
            <a:ext cx="807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Marketing Budget – [111206$ - 988500$]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285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2F8B-04B3-623F-056D-3E1226EB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12130" cy="978568"/>
          </a:xfrm>
        </p:spPr>
        <p:txBody>
          <a:bodyPr>
            <a:normAutofit/>
          </a:bodyPr>
          <a:lstStyle/>
          <a:p>
            <a:r>
              <a:rPr lang="en-US" dirty="0"/>
              <a:t>Profit and Loss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9F7-DE37-B505-68AD-26C75636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9819"/>
            <a:ext cx="8639921" cy="4500093"/>
          </a:xfrm>
        </p:spPr>
        <p:txBody>
          <a:bodyPr/>
          <a:lstStyle/>
          <a:p>
            <a:r>
              <a:rPr lang="en-US" dirty="0"/>
              <a:t>Market right set of customers – Marketing Budget reduced by 88%</a:t>
            </a:r>
          </a:p>
          <a:p>
            <a:r>
              <a:rPr lang="en-US" dirty="0"/>
              <a:t>Average Profit Historical – 172$.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C8151-279F-A5B2-0E2D-2C3831BD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00486"/>
              </p:ext>
            </p:extLst>
          </p:nvPr>
        </p:nvGraphicFramePr>
        <p:xfrm>
          <a:off x="719399" y="2270651"/>
          <a:ext cx="8127999" cy="3730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1486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04635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44594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Profit</a:t>
                      </a:r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19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Parameter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 All Customers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Target Right set of Customers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8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Potential Customers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32950*11.25% =3700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0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Cost 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32950*30 = 988500$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3700*30= 111206$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6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Per Customer(Historical)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159720/8238 = 20$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159720/928 = 172$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37520"/>
                  </a:ext>
                </a:extLst>
              </a:tr>
              <a:tr h="550621">
                <a:tc>
                  <a:txBody>
                    <a:bodyPr/>
                    <a:lstStyle/>
                    <a:p>
                      <a:r>
                        <a:rPr lang="en-US" dirty="0"/>
                        <a:t>Revenue(b)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32950 * 20 = 659000$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 * 172 = 637582$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3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Profit (b-a)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=-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329500$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637582 – 111206 = </a:t>
                      </a:r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525400$</a:t>
                      </a:r>
                      <a:endParaRPr lang="en-IN" b="1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2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1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2436-2AEA-F9BB-67F8-EFBAFC18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C1BD40-15E6-08D2-7D8E-9363B3FA8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31606"/>
              </p:ext>
            </p:extLst>
          </p:nvPr>
        </p:nvGraphicFramePr>
        <p:xfrm>
          <a:off x="677334" y="1101810"/>
          <a:ext cx="8226034" cy="1903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58FE23-39EE-A3A2-1A2A-02125BD1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070"/>
              </p:ext>
            </p:extLst>
          </p:nvPr>
        </p:nvGraphicFramePr>
        <p:xfrm>
          <a:off x="677334" y="2502033"/>
          <a:ext cx="8226033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011">
                  <a:extLst>
                    <a:ext uri="{9D8B030D-6E8A-4147-A177-3AD203B41FA5}">
                      <a16:colId xmlns:a16="http://schemas.microsoft.com/office/drawing/2014/main" val="3668028514"/>
                    </a:ext>
                  </a:extLst>
                </a:gridCol>
                <a:gridCol w="2742011">
                  <a:extLst>
                    <a:ext uri="{9D8B030D-6E8A-4147-A177-3AD203B41FA5}">
                      <a16:colId xmlns:a16="http://schemas.microsoft.com/office/drawing/2014/main" val="1875425562"/>
                    </a:ext>
                  </a:extLst>
                </a:gridCol>
                <a:gridCol w="2742011">
                  <a:extLst>
                    <a:ext uri="{9D8B030D-6E8A-4147-A177-3AD203B41FA5}">
                      <a16:colId xmlns:a16="http://schemas.microsoft.com/office/drawing/2014/main" val="389072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Factors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 Rate/Event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7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Baseline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(Randomly Targeting Population)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 Factors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099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Analytics Based Approach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Previous Campaign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(Customer Previously Contacted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64.25%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9060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Successful outcome of Previous 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0928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Past Email 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676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Previously Contacted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04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8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4D6-003B-F093-52A6-3C2691C76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609600"/>
            <a:ext cx="8152598" cy="901566"/>
          </a:xfrm>
        </p:spPr>
        <p:txBody>
          <a:bodyPr/>
          <a:lstStyle/>
          <a:p>
            <a:r>
              <a:rPr lang="en-US" dirty="0"/>
              <a:t>Results </a:t>
            </a:r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7CC9FB4-86FC-BDB6-AFA1-2B86BF96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54989"/>
              </p:ext>
            </p:extLst>
          </p:nvPr>
        </p:nvGraphicFramePr>
        <p:xfrm>
          <a:off x="677863" y="1609872"/>
          <a:ext cx="6447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00912034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17352770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807715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Historical Data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Predicted Output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1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2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026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EC3543E-8EC4-3799-6A05-7D4F86363BA0}"/>
              </a:ext>
            </a:extLst>
          </p:cNvPr>
          <p:cNvSpPr txBox="1"/>
          <p:nvPr/>
        </p:nvSpPr>
        <p:spPr>
          <a:xfrm>
            <a:off x="677863" y="3429000"/>
            <a:ext cx="921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- Out of actual 539 customers, identifying 195 customers correctly 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b="1" dirty="0"/>
              <a:t>36%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- Out of all model predictions for potential customers(411), 195 were actual customers, ie.47% precision. Rest people will be an additional marketing expense. </a:t>
            </a:r>
            <a:endParaRPr lang="en-IN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DA9591-38AD-C872-624E-152F0E55E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80035"/>
              </p:ext>
            </p:extLst>
          </p:nvPr>
        </p:nvGraphicFramePr>
        <p:xfrm>
          <a:off x="677863" y="483627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71552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8373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Potential P&amp;L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2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Expense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411*30  = 12230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172*195 = 33540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(Train Set)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0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(Entire Set)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21310/0.6  = 35516$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6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8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4D6-003B-F093-52A6-3C2691C7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80039" cy="632059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Comparison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C413B7-2422-6BE5-E9BE-1A7BD563B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299729"/>
              </p:ext>
            </p:extLst>
          </p:nvPr>
        </p:nvGraphicFramePr>
        <p:xfrm>
          <a:off x="745240" y="1419442"/>
          <a:ext cx="8596312" cy="210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08097079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0745127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748110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57301071"/>
                    </a:ext>
                  </a:extLst>
                </a:gridCol>
              </a:tblGrid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16031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Random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8238*30 = 247140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159720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-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87420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52445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Model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20384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55900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35516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69578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Ideal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27840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159616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131776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98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1F2494-29E2-E4DE-A361-447D4035A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88366"/>
              </p:ext>
            </p:extLst>
          </p:nvPr>
        </p:nvGraphicFramePr>
        <p:xfrm>
          <a:off x="745240" y="4798478"/>
          <a:ext cx="89185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21">
                  <a:extLst>
                    <a:ext uri="{9D8B030D-6E8A-4147-A177-3AD203B41FA5}">
                      <a16:colId xmlns:a16="http://schemas.microsoft.com/office/drawing/2014/main" val="508699670"/>
                    </a:ext>
                  </a:extLst>
                </a:gridCol>
                <a:gridCol w="1486421">
                  <a:extLst>
                    <a:ext uri="{9D8B030D-6E8A-4147-A177-3AD203B41FA5}">
                      <a16:colId xmlns:a16="http://schemas.microsoft.com/office/drawing/2014/main" val="2919523332"/>
                    </a:ext>
                  </a:extLst>
                </a:gridCol>
                <a:gridCol w="1934583">
                  <a:extLst>
                    <a:ext uri="{9D8B030D-6E8A-4147-A177-3AD203B41FA5}">
                      <a16:colId xmlns:a16="http://schemas.microsoft.com/office/drawing/2014/main" val="3931357152"/>
                    </a:ext>
                  </a:extLst>
                </a:gridCol>
                <a:gridCol w="1287152">
                  <a:extLst>
                    <a:ext uri="{9D8B030D-6E8A-4147-A177-3AD203B41FA5}">
                      <a16:colId xmlns:a16="http://schemas.microsoft.com/office/drawing/2014/main" val="4068750942"/>
                    </a:ext>
                  </a:extLst>
                </a:gridCol>
                <a:gridCol w="1237528">
                  <a:extLst>
                    <a:ext uri="{9D8B030D-6E8A-4147-A177-3AD203B41FA5}">
                      <a16:colId xmlns:a16="http://schemas.microsoft.com/office/drawing/2014/main" val="2071751041"/>
                    </a:ext>
                  </a:extLst>
                </a:gridCol>
                <a:gridCol w="1486421">
                  <a:extLst>
                    <a:ext uri="{9D8B030D-6E8A-4147-A177-3AD203B41FA5}">
                      <a16:colId xmlns:a16="http://schemas.microsoft.com/office/drawing/2014/main" val="2240803210"/>
                    </a:ext>
                  </a:extLst>
                </a:gridCol>
              </a:tblGrid>
              <a:tr h="540713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Actual Customers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48223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2813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2813*47% = 1322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40000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227500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190K</a:t>
                      </a:r>
                      <a:endParaRPr lang="en-IN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236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15D3BE-98B3-2119-E490-69B39AE2C44F}"/>
              </a:ext>
            </a:extLst>
          </p:cNvPr>
          <p:cNvSpPr txBox="1"/>
          <p:nvPr/>
        </p:nvSpPr>
        <p:spPr>
          <a:xfrm>
            <a:off x="745240" y="4357980"/>
            <a:ext cx="616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Projected Revenue(Prediction)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4053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4D6-003B-F093-52A6-3C2691C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Scope 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C413B7-2422-6BE5-E9BE-1A7BD563B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32452"/>
              </p:ext>
            </p:extLst>
          </p:nvPr>
        </p:nvGraphicFramePr>
        <p:xfrm>
          <a:off x="754865" y="1669699"/>
          <a:ext cx="8596312" cy="4710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08097079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657301071"/>
                    </a:ext>
                  </a:extLst>
                </a:gridCol>
              </a:tblGrid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16031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Feature Engineering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Combining Profit&gt;0 + Responded Customers as new Target Variable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(More Precise Base to Target)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52445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Variable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Using more techniques – Random Forest Variable Imp.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Combining Results of existing approach with Feature imp. Through RF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369578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Model Selection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Different Models (Random Forest, Decision Tree)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9889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Modelling Profit as well instead of Average Profit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10552"/>
                  </a:ext>
                </a:extLst>
              </a:tr>
              <a:tr h="526559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Better recall and 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5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4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D4D6-003B-F093-52A6-3C2691C7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682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</TotalTime>
  <Words>457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Trebuchet MS</vt:lpstr>
      <vt:lpstr>Wingdings 3</vt:lpstr>
      <vt:lpstr>Facet</vt:lpstr>
      <vt:lpstr> Customer Quality Prediction </vt:lpstr>
      <vt:lpstr>Problem Statement</vt:lpstr>
      <vt:lpstr>Marketing Budget Impact</vt:lpstr>
      <vt:lpstr>Profit and Loss Impact</vt:lpstr>
      <vt:lpstr>Proposed Solution </vt:lpstr>
      <vt:lpstr>Results </vt:lpstr>
      <vt:lpstr>Results Comparison</vt:lpstr>
      <vt:lpstr>Further Scope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Quality Prediction </dc:title>
  <dc:creator>Karan Nahar</dc:creator>
  <cp:lastModifiedBy>Karan Nahar</cp:lastModifiedBy>
  <cp:revision>13</cp:revision>
  <dcterms:created xsi:type="dcterms:W3CDTF">2023-10-25T23:14:14Z</dcterms:created>
  <dcterms:modified xsi:type="dcterms:W3CDTF">2023-10-26T02:00:51Z</dcterms:modified>
</cp:coreProperties>
</file>