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/>
              <a:t>Slide 1 - Introduction to Blockchain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Blockchain technology is a decentralized, distributed ledger system.</a:t>
            </a:r>
          </a:p>
          <a:p>
            <a:r>
              <a:rPr sz="2000"/>
              <a:t>- It enables secure and transparent transactions without the need for intermediaries.</a:t>
            </a:r>
          </a:p>
          <a:p>
            <a:r>
              <a:rPr sz="2000"/>
              <a:t>- Originated as the underlying technology for cryptocurrencies like Bitcoin.</a:t>
            </a:r>
          </a:p>
          <a:p>
            <a:r>
              <a:rPr sz="2000"/>
              <a:t>- Provides immutability and tamper-proof record-keeping.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/>
              <a:t>Slide 2 - Key Concepts of 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Consensus Mechanisms ensure agreement on the validity of transactions.</a:t>
            </a:r>
          </a:p>
          <a:p>
            <a:r>
              <a:rPr sz="2000"/>
              <a:t>- Smart Contracts automate and enforce contract execution based on predefined rules.</a:t>
            </a:r>
          </a:p>
          <a:p>
            <a:r>
              <a:rPr sz="2000"/>
              <a:t>- Decentralization eliminates single points of control or failure.</a:t>
            </a:r>
          </a:p>
          <a:p>
            <a:r>
              <a:rPr sz="2000"/>
              <a:t>- Cryptography ensures secure data storage and transaction validation.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/>
              <a:t>Slide 3 - Use Cases of Blockchain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Financial Services: Facilitates faster and cheaper cross-border payments.</a:t>
            </a:r>
          </a:p>
          <a:p>
            <a:r>
              <a:rPr sz="2000"/>
              <a:t>- Supply Chain Management: Enhances transparency and traceability of goods.</a:t>
            </a:r>
          </a:p>
          <a:p>
            <a:r>
              <a:rPr sz="2000"/>
              <a:t>- Healthcare: Improves patient data management and interoperability.</a:t>
            </a:r>
          </a:p>
          <a:p>
            <a:r>
              <a:rPr sz="2000"/>
              <a:t>- Voting Systems: Ensures transparent and tamper-proof electoral processes.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/>
              <a:t>Slide 4 - Benefits of Blockchain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Enhanced Security: Data stored in blocks that are cryptographically linked and time-stamped.</a:t>
            </a:r>
          </a:p>
          <a:p>
            <a:r>
              <a:rPr sz="2000"/>
              <a:t>- Increased Transparency: All participants have access to a single source of truth.</a:t>
            </a:r>
          </a:p>
          <a:p>
            <a:r>
              <a:rPr sz="2000"/>
              <a:t>- Reduced Costs: Eliminates intermediaries and decreases transaction fees.</a:t>
            </a:r>
          </a:p>
          <a:p>
            <a:r>
              <a:rPr sz="2000"/>
              <a:t>- Improved Efficiency: Streamlines processes by automating trust-based interactions.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/>
              <a:t>Slide 5 -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Blockchain technology offers a paradigm shift in how data is managed and transactions are conducted.</a:t>
            </a:r>
          </a:p>
          <a:p>
            <a:r>
              <a:rPr sz="2000"/>
              <a:t>- Its potential applications span across various industries, promising increased security, transparency, and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