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/>
              <a:t>Slide 1 - Introduction to Blockchain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- Blockchain technology is a decentralized, distributed ledger system.</a:t>
            </a:r>
          </a:p>
          <a:p>
            <a:r>
              <a:rPr sz="2000"/>
              <a:t>- It enables secure and transparent transactions without the need for intermediaries.</a:t>
            </a:r>
          </a:p>
          <a:p>
            <a:r>
              <a:rPr sz="2000"/>
              <a:t>- Blocks are linked together in a chain, creating a tamper-resistant record of data.</a:t>
            </a:r>
          </a:p>
          <a:p>
            <a:r>
              <a:rPr sz="2000"/>
              <a:t>- Originally developed for cryptocurrencies like Bitcoin, blockchain has various applications beyond finance.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/>
              <a:t>Slide 2 - Key Features of Blockchain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- Immutability: Data once recorded cannot be altered or deleted.</a:t>
            </a:r>
          </a:p>
          <a:p>
            <a:r>
              <a:rPr sz="2000"/>
              <a:t>- Decentralization: No single entity controls the entire network.</a:t>
            </a:r>
          </a:p>
          <a:p>
            <a:r>
              <a:rPr sz="2000"/>
              <a:t>- Transparency: All transactions are visible to participants in the network.</a:t>
            </a:r>
          </a:p>
          <a:p>
            <a:r>
              <a:rPr sz="2000"/>
              <a:t>- Security: Cryptographic techniques ensure the integrity of the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/>
              <a:t>Slide 3 - How Blockchain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- Transactions are grouped into blocks and verified by network participants through consensus mechanisms.</a:t>
            </a:r>
          </a:p>
          <a:p>
            <a:r>
              <a:rPr sz="2000"/>
              <a:t>- Each block contains a unique hash code that connects it to the previous block, forming a chain.</a:t>
            </a:r>
          </a:p>
          <a:p>
            <a:r>
              <a:rPr sz="2000"/>
              <a:t>- Once added to the chain, information is permanent and cannot be modified.</a:t>
            </a:r>
          </a:p>
          <a:p>
            <a:r>
              <a:rPr sz="2000"/>
              <a:t>- Smart contracts, self-executing agreements coded on the blockchain, automate processes and ensure trust.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/>
              <a:t>Slide 4 - Applications of Blockchain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- Cryptocurrencies: Bitcoin, Ethereum, and other digital currencies utilize blockchain for secure transactions.</a:t>
            </a:r>
          </a:p>
          <a:p>
            <a:r>
              <a:rPr sz="2000"/>
              <a:t>- Supply Chain Management: Tracking products from origin to delivery, ensuring authenticity and transparency.</a:t>
            </a:r>
          </a:p>
          <a:p>
            <a:r>
              <a:rPr sz="2000"/>
              <a:t>- Healthcare: Securely storing and sharing patient data, enabling interoperability while protecting privacy.</a:t>
            </a:r>
          </a:p>
          <a:p>
            <a:r>
              <a:rPr sz="2000"/>
              <a:t>- Voting Systems: Enhancing transparency and reducing fraud in electoral processes.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/>
              <a:t>Slide 5 -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- Blockchain technology offers a foundation for secure, transparent, and decentralized systems.</a:t>
            </a:r>
          </a:p>
          <a:p>
            <a:r>
              <a:rPr sz="2000"/>
              <a:t>- Understanding its key features and applications is crucial for beginners entering the world of distributed ledger technology.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