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2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800" b="1" dirty="0">
                <a:solidFill>
                  <a:schemeClr val="tx2"/>
                </a:solidFill>
                <a:latin typeface="Garamond" panose="02020404030301010803" pitchFamily="18" charset="0"/>
              </a:rPr>
              <a:t>Tech Storm 2025</a:t>
            </a:r>
            <a:endParaRPr lang="en-IN" sz="4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29144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Domain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Name(as per Registration) -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14E16E42-24CC-2E36-7544-200B5351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CCA1BE4D-90F7-ED0F-3DA1-0F1BE80F5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C954DB-1635-566A-0BF5-07BDD4144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165DDC2-119C-1B98-5D15-8B746F66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66EDC9C-526C-7BBD-F030-497A4A378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7135A7E9-7891-6407-2874-993C2329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9FBC3E3-1AB3-0880-7F3F-D79011441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2" name="Footer Placeholder 6">
            <a:extLst>
              <a:ext uri="{FF2B5EF4-FFF2-40B4-BE49-F238E27FC236}">
                <a16:creationId xmlns:a16="http://schemas.microsoft.com/office/drawing/2014/main" id="{012D4B36-BFE8-5AB1-A2CD-8D85CE4E7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04BB536-A092-A9A7-48FF-6757B7D1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Tech Storm 2025 Idea Submission Template </a:t>
            </a: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lang="en-US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/ present the details of your idea.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649C239-C228-D1E5-4447-73BA60D1F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05686" y="6482295"/>
            <a:ext cx="2844800" cy="365125"/>
          </a:xfrm>
        </p:spPr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7520</TotalTime>
  <Words>305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Tech Storm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Umesh Chandra Paruchuri</cp:lastModifiedBy>
  <cp:revision>148</cp:revision>
  <dcterms:created xsi:type="dcterms:W3CDTF">2013-12-12T18:46:50Z</dcterms:created>
  <dcterms:modified xsi:type="dcterms:W3CDTF">2025-03-11T18:08:53Z</dcterms:modified>
  <cp:category/>
</cp:coreProperties>
</file>