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sldIdLst>
    <p:sldId id="278" r:id="rId5"/>
    <p:sldId id="292" r:id="rId6"/>
    <p:sldId id="293" r:id="rId7"/>
    <p:sldId id="291" r:id="rId8"/>
    <p:sldId id="280" r:id="rId9"/>
    <p:sldId id="281" r:id="rId10"/>
    <p:sldId id="284" r:id="rId11"/>
    <p:sldId id="289" r:id="rId12"/>
    <p:sldId id="290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07A4CF"/>
    <a:srgbClr val="E6F0FE"/>
    <a:srgbClr val="202C8F"/>
    <a:srgbClr val="B5F3C1"/>
    <a:srgbClr val="F5CDCE"/>
    <a:srgbClr val="FFEFEF"/>
    <a:srgbClr val="AAC4E9"/>
    <a:srgbClr val="DF8C8C"/>
    <a:srgbClr val="D4D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3137F-FA3A-491C-9BF4-6542CF3AD32A}" v="10" dt="2023-11-22T06:34:44.94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ya Sree Mettupalli" userId="b3013120c3de0ebc" providerId="LiveId" clId="{DB43137F-FA3A-491C-9BF4-6542CF3AD32A}"/>
    <pc:docChg chg="undo custSel addSld delSld modSld">
      <pc:chgData name="Bhavya Sree Mettupalli" userId="b3013120c3de0ebc" providerId="LiveId" clId="{DB43137F-FA3A-491C-9BF4-6542CF3AD32A}" dt="2023-11-22T06:34:55.559" v="235" actId="20577"/>
      <pc:docMkLst>
        <pc:docMk/>
      </pc:docMkLst>
      <pc:sldChg chg="addSp delSp modSp new mod">
        <pc:chgData name="Bhavya Sree Mettupalli" userId="b3013120c3de0ebc" providerId="LiveId" clId="{DB43137F-FA3A-491C-9BF4-6542CF3AD32A}" dt="2023-11-22T05:04:50.305" v="5" actId="14100"/>
        <pc:sldMkLst>
          <pc:docMk/>
          <pc:sldMk cId="1613878011" sldId="291"/>
        </pc:sldMkLst>
        <pc:spChg chg="del">
          <ac:chgData name="Bhavya Sree Mettupalli" userId="b3013120c3de0ebc" providerId="LiveId" clId="{DB43137F-FA3A-491C-9BF4-6542CF3AD32A}" dt="2023-11-22T05:04:00.316" v="1" actId="931"/>
          <ac:spMkLst>
            <pc:docMk/>
            <pc:sldMk cId="1613878011" sldId="291"/>
            <ac:spMk id="3" creationId="{35DF5DA6-3179-3053-4621-045146BB5C13}"/>
          </ac:spMkLst>
        </pc:spChg>
        <pc:picChg chg="add mod">
          <ac:chgData name="Bhavya Sree Mettupalli" userId="b3013120c3de0ebc" providerId="LiveId" clId="{DB43137F-FA3A-491C-9BF4-6542CF3AD32A}" dt="2023-11-22T05:04:50.305" v="5" actId="14100"/>
          <ac:picMkLst>
            <pc:docMk/>
            <pc:sldMk cId="1613878011" sldId="291"/>
            <ac:picMk id="5" creationId="{A33DEB22-7706-0CB1-6509-2CB4B4CF4010}"/>
          </ac:picMkLst>
        </pc:picChg>
      </pc:sldChg>
      <pc:sldChg chg="addSp delSp modSp new mod">
        <pc:chgData name="Bhavya Sree Mettupalli" userId="b3013120c3de0ebc" providerId="LiveId" clId="{DB43137F-FA3A-491C-9BF4-6542CF3AD32A}" dt="2023-11-22T05:09:54.269" v="15" actId="14100"/>
        <pc:sldMkLst>
          <pc:docMk/>
          <pc:sldMk cId="423046449" sldId="292"/>
        </pc:sldMkLst>
        <pc:spChg chg="del">
          <ac:chgData name="Bhavya Sree Mettupalli" userId="b3013120c3de0ebc" providerId="LiveId" clId="{DB43137F-FA3A-491C-9BF4-6542CF3AD32A}" dt="2023-11-22T05:06:50.969" v="7" actId="931"/>
          <ac:spMkLst>
            <pc:docMk/>
            <pc:sldMk cId="423046449" sldId="292"/>
            <ac:spMk id="3" creationId="{4A10BB6D-FE6F-505D-94C4-0BD60792AA0D}"/>
          </ac:spMkLst>
        </pc:spChg>
        <pc:picChg chg="add mod">
          <ac:chgData name="Bhavya Sree Mettupalli" userId="b3013120c3de0ebc" providerId="LiveId" clId="{DB43137F-FA3A-491C-9BF4-6542CF3AD32A}" dt="2023-11-22T05:09:54.269" v="15" actId="14100"/>
          <ac:picMkLst>
            <pc:docMk/>
            <pc:sldMk cId="423046449" sldId="292"/>
            <ac:picMk id="7" creationId="{D29E6822-4C11-7B10-0EAE-B15E41DE6403}"/>
          </ac:picMkLst>
        </pc:picChg>
      </pc:sldChg>
      <pc:sldChg chg="addSp delSp modSp new mod">
        <pc:chgData name="Bhavya Sree Mettupalli" userId="b3013120c3de0ebc" providerId="LiveId" clId="{DB43137F-FA3A-491C-9BF4-6542CF3AD32A}" dt="2023-11-22T06:34:55.559" v="235" actId="20577"/>
        <pc:sldMkLst>
          <pc:docMk/>
          <pc:sldMk cId="154619812" sldId="293"/>
        </pc:sldMkLst>
        <pc:spChg chg="mod">
          <ac:chgData name="Bhavya Sree Mettupalli" userId="b3013120c3de0ebc" providerId="LiveId" clId="{DB43137F-FA3A-491C-9BF4-6542CF3AD32A}" dt="2023-11-22T06:05:27.010" v="47" actId="20577"/>
          <ac:spMkLst>
            <pc:docMk/>
            <pc:sldMk cId="154619812" sldId="293"/>
            <ac:spMk id="2" creationId="{D1B09D1B-F039-8958-D3CC-F6BAEC932AAC}"/>
          </ac:spMkLst>
        </pc:spChg>
        <pc:spChg chg="mod">
          <ac:chgData name="Bhavya Sree Mettupalli" userId="b3013120c3de0ebc" providerId="LiveId" clId="{DB43137F-FA3A-491C-9BF4-6542CF3AD32A}" dt="2023-11-22T06:29:28.128" v="118" actId="1076"/>
          <ac:spMkLst>
            <pc:docMk/>
            <pc:sldMk cId="154619812" sldId="293"/>
            <ac:spMk id="3" creationId="{0C4F77AC-CFB3-6B6F-8658-A48B0D5EE496}"/>
          </ac:spMkLst>
        </pc:spChg>
        <pc:spChg chg="add del">
          <ac:chgData name="Bhavya Sree Mettupalli" userId="b3013120c3de0ebc" providerId="LiveId" clId="{DB43137F-FA3A-491C-9BF4-6542CF3AD32A}" dt="2023-11-22T06:17:47.366" v="55" actId="478"/>
          <ac:spMkLst>
            <pc:docMk/>
            <pc:sldMk cId="154619812" sldId="293"/>
            <ac:spMk id="6" creationId="{8B64B169-3DCE-FC0C-CEBE-5189E6242F01}"/>
          </ac:spMkLst>
        </pc:spChg>
        <pc:spChg chg="add mod">
          <ac:chgData name="Bhavya Sree Mettupalli" userId="b3013120c3de0ebc" providerId="LiveId" clId="{DB43137F-FA3A-491C-9BF4-6542CF3AD32A}" dt="2023-11-22T06:33:54.074" v="219" actId="1076"/>
          <ac:spMkLst>
            <pc:docMk/>
            <pc:sldMk cId="154619812" sldId="293"/>
            <ac:spMk id="7" creationId="{445FC48B-9168-ECC6-66F4-A18C6CDA7165}"/>
          </ac:spMkLst>
        </pc:spChg>
        <pc:spChg chg="add mod">
          <ac:chgData name="Bhavya Sree Mettupalli" userId="b3013120c3de0ebc" providerId="LiveId" clId="{DB43137F-FA3A-491C-9BF4-6542CF3AD32A}" dt="2023-11-22T06:29:24.958" v="117" actId="1076"/>
          <ac:spMkLst>
            <pc:docMk/>
            <pc:sldMk cId="154619812" sldId="293"/>
            <ac:spMk id="8" creationId="{F8F24B8B-89A6-E1F6-821A-E94001E003FF}"/>
          </ac:spMkLst>
        </pc:spChg>
        <pc:spChg chg="add mod">
          <ac:chgData name="Bhavya Sree Mettupalli" userId="b3013120c3de0ebc" providerId="LiveId" clId="{DB43137F-FA3A-491C-9BF4-6542CF3AD32A}" dt="2023-11-22T06:29:20.251" v="116" actId="1076"/>
          <ac:spMkLst>
            <pc:docMk/>
            <pc:sldMk cId="154619812" sldId="293"/>
            <ac:spMk id="9" creationId="{09DDDA25-17FB-44F9-6FB2-176680C4AC5B}"/>
          </ac:spMkLst>
        </pc:spChg>
        <pc:spChg chg="add mod">
          <ac:chgData name="Bhavya Sree Mettupalli" userId="b3013120c3de0ebc" providerId="LiveId" clId="{DB43137F-FA3A-491C-9BF4-6542CF3AD32A}" dt="2023-11-22T06:29:08.698" v="114" actId="1076"/>
          <ac:spMkLst>
            <pc:docMk/>
            <pc:sldMk cId="154619812" sldId="293"/>
            <ac:spMk id="10" creationId="{18F54B05-DA3F-E858-3DFD-EEFCE0123272}"/>
          </ac:spMkLst>
        </pc:spChg>
        <pc:spChg chg="add del">
          <ac:chgData name="Bhavya Sree Mettupalli" userId="b3013120c3de0ebc" providerId="LiveId" clId="{DB43137F-FA3A-491C-9BF4-6542CF3AD32A}" dt="2023-11-22T06:30:01.097" v="121" actId="22"/>
          <ac:spMkLst>
            <pc:docMk/>
            <pc:sldMk cId="154619812" sldId="293"/>
            <ac:spMk id="12" creationId="{4F99DCEB-7C5C-D015-3257-FCC7216DCEEC}"/>
          </ac:spMkLst>
        </pc:spChg>
        <pc:spChg chg="add mod">
          <ac:chgData name="Bhavya Sree Mettupalli" userId="b3013120c3de0ebc" providerId="LiveId" clId="{DB43137F-FA3A-491C-9BF4-6542CF3AD32A}" dt="2023-11-22T06:33:57.302" v="220" actId="1076"/>
          <ac:spMkLst>
            <pc:docMk/>
            <pc:sldMk cId="154619812" sldId="293"/>
            <ac:spMk id="14" creationId="{57246539-4210-796D-17E9-41533ED413A5}"/>
          </ac:spMkLst>
        </pc:spChg>
        <pc:spChg chg="add mod">
          <ac:chgData name="Bhavya Sree Mettupalli" userId="b3013120c3de0ebc" providerId="LiveId" clId="{DB43137F-FA3A-491C-9BF4-6542CF3AD32A}" dt="2023-11-22T06:34:01.055" v="221" actId="1076"/>
          <ac:spMkLst>
            <pc:docMk/>
            <pc:sldMk cId="154619812" sldId="293"/>
            <ac:spMk id="15" creationId="{CDDA5338-3499-A35F-3C0F-6782FF0D190F}"/>
          </ac:spMkLst>
        </pc:spChg>
        <pc:spChg chg="add mod">
          <ac:chgData name="Bhavya Sree Mettupalli" userId="b3013120c3de0ebc" providerId="LiveId" clId="{DB43137F-FA3A-491C-9BF4-6542CF3AD32A}" dt="2023-11-22T06:34:07.398" v="222" actId="1076"/>
          <ac:spMkLst>
            <pc:docMk/>
            <pc:sldMk cId="154619812" sldId="293"/>
            <ac:spMk id="16" creationId="{7310986F-4BC0-7A2C-97B5-6BD0AD48D4AD}"/>
          </ac:spMkLst>
        </pc:spChg>
        <pc:spChg chg="add mod">
          <ac:chgData name="Bhavya Sree Mettupalli" userId="b3013120c3de0ebc" providerId="LiveId" clId="{DB43137F-FA3A-491C-9BF4-6542CF3AD32A}" dt="2023-11-22T06:34:11.641" v="223" actId="1076"/>
          <ac:spMkLst>
            <pc:docMk/>
            <pc:sldMk cId="154619812" sldId="293"/>
            <ac:spMk id="17" creationId="{36A2991C-CF07-A807-A60C-8E115DC98258}"/>
          </ac:spMkLst>
        </pc:spChg>
        <pc:spChg chg="add mod">
          <ac:chgData name="Bhavya Sree Mettupalli" userId="b3013120c3de0ebc" providerId="LiveId" clId="{DB43137F-FA3A-491C-9BF4-6542CF3AD32A}" dt="2023-11-22T06:34:55.559" v="235" actId="20577"/>
          <ac:spMkLst>
            <pc:docMk/>
            <pc:sldMk cId="154619812" sldId="293"/>
            <ac:spMk id="18" creationId="{0C846884-F00C-3EC0-14DD-D2D32ADB6839}"/>
          </ac:spMkLst>
        </pc:spChg>
      </pc:sldChg>
      <pc:sldChg chg="new del">
        <pc:chgData name="Bhavya Sree Mettupalli" userId="b3013120c3de0ebc" providerId="LiveId" clId="{DB43137F-FA3A-491C-9BF4-6542CF3AD32A}" dt="2023-11-22T06:04:46.070" v="17" actId="680"/>
        <pc:sldMkLst>
          <pc:docMk/>
          <pc:sldMk cId="580988271" sldId="293"/>
        </pc:sldMkLst>
      </pc:sldChg>
      <pc:sldChg chg="new del">
        <pc:chgData name="Bhavya Sree Mettupalli" userId="b3013120c3de0ebc" providerId="LiveId" clId="{DB43137F-FA3A-491C-9BF4-6542CF3AD32A}" dt="2023-11-22T06:05:12.661" v="34" actId="680"/>
        <pc:sldMkLst>
          <pc:docMk/>
          <pc:sldMk cId="1071387939" sldId="293"/>
        </pc:sldMkLst>
      </pc:sldChg>
      <pc:sldChg chg="modSp new del mod">
        <pc:chgData name="Bhavya Sree Mettupalli" userId="b3013120c3de0ebc" providerId="LiveId" clId="{DB43137F-FA3A-491C-9BF4-6542CF3AD32A}" dt="2023-11-22T06:05:06.868" v="32" actId="680"/>
        <pc:sldMkLst>
          <pc:docMk/>
          <pc:sldMk cId="1486065655" sldId="293"/>
        </pc:sldMkLst>
        <pc:spChg chg="mod">
          <ac:chgData name="Bhavya Sree Mettupalli" userId="b3013120c3de0ebc" providerId="LiveId" clId="{DB43137F-FA3A-491C-9BF4-6542CF3AD32A}" dt="2023-11-22T06:05:06.468" v="31" actId="20577"/>
          <ac:spMkLst>
            <pc:docMk/>
            <pc:sldMk cId="1486065655" sldId="293"/>
            <ac:spMk id="2" creationId="{C11D840D-3F02-EBB2-FB28-D9362DCA9FBD}"/>
          </ac:spMkLst>
        </pc:spChg>
      </pc:sldChg>
    </pc:docChg>
  </pc:docChgLst>
  <pc:docChgLst>
    <pc:chgData name="Bhavya Sree Mettupalli" userId="b3013120c3de0ebc" providerId="LiveId" clId="{AA685B07-5EC5-490B-A484-16271472C797}"/>
    <pc:docChg chg="undo custSel addSld delSld modSld sldOrd modMainMaster">
      <pc:chgData name="Bhavya Sree Mettupalli" userId="b3013120c3de0ebc" providerId="LiveId" clId="{AA685B07-5EC5-490B-A484-16271472C797}" dt="2023-11-17T11:00:46.340" v="1476" actId="47"/>
      <pc:docMkLst>
        <pc:docMk/>
      </pc:docMkLst>
      <pc:sldChg chg="modSp mod">
        <pc:chgData name="Bhavya Sree Mettupalli" userId="b3013120c3de0ebc" providerId="LiveId" clId="{AA685B07-5EC5-490B-A484-16271472C797}" dt="2023-11-17T06:03:20.706" v="1444"/>
        <pc:sldMkLst>
          <pc:docMk/>
          <pc:sldMk cId="2131568492" sldId="278"/>
        </pc:sldMkLst>
        <pc:spChg chg="mod">
          <ac:chgData name="Bhavya Sree Mettupalli" userId="b3013120c3de0ebc" providerId="LiveId" clId="{AA685B07-5EC5-490B-A484-16271472C797}" dt="2023-11-17T06:03:20.706" v="1444"/>
          <ac:spMkLst>
            <pc:docMk/>
            <pc:sldMk cId="2131568492" sldId="278"/>
            <ac:spMk id="2" creationId="{516860D9-9D47-C0BB-B2B4-4B6F2B36CFCC}"/>
          </ac:spMkLst>
        </pc:spChg>
      </pc:sldChg>
      <pc:sldChg chg="addSp delSp modSp del mod">
        <pc:chgData name="Bhavya Sree Mettupalli" userId="b3013120c3de0ebc" providerId="LiveId" clId="{AA685B07-5EC5-490B-A484-16271472C797}" dt="2023-11-17T11:00:46.177" v="1475" actId="47"/>
        <pc:sldMkLst>
          <pc:docMk/>
          <pc:sldMk cId="3855531800" sldId="279"/>
        </pc:sldMkLst>
        <pc:spChg chg="add mod">
          <ac:chgData name="Bhavya Sree Mettupalli" userId="b3013120c3de0ebc" providerId="LiveId" clId="{AA685B07-5EC5-490B-A484-16271472C797}" dt="2023-11-16T08:43:56.779" v="826" actId="14100"/>
          <ac:spMkLst>
            <pc:docMk/>
            <pc:sldMk cId="3855531800" sldId="279"/>
            <ac:spMk id="2" creationId="{DDDBC8AB-1F60-9E8E-202D-54366EE2331E}"/>
          </ac:spMkLst>
        </pc:spChg>
        <pc:spChg chg="add mod">
          <ac:chgData name="Bhavya Sree Mettupalli" userId="b3013120c3de0ebc" providerId="LiveId" clId="{AA685B07-5EC5-490B-A484-16271472C797}" dt="2023-11-16T11:30:20.877" v="1066" actId="207"/>
          <ac:spMkLst>
            <pc:docMk/>
            <pc:sldMk cId="3855531800" sldId="279"/>
            <ac:spMk id="3" creationId="{3FFCE5F6-707F-E7D4-A03B-AFB054339AA1}"/>
          </ac:spMkLst>
        </pc:spChg>
        <pc:spChg chg="mod">
          <ac:chgData name="Bhavya Sree Mettupalli" userId="b3013120c3de0ebc" providerId="LiveId" clId="{AA685B07-5EC5-490B-A484-16271472C797}" dt="2023-11-16T09:20:51.311" v="998" actId="1036"/>
          <ac:spMkLst>
            <pc:docMk/>
            <pc:sldMk cId="3855531800" sldId="279"/>
            <ac:spMk id="9" creationId="{9954AE4B-2F9A-8881-3710-65ECA060656A}"/>
          </ac:spMkLst>
        </pc:spChg>
        <pc:spChg chg="mod">
          <ac:chgData name="Bhavya Sree Mettupalli" userId="b3013120c3de0ebc" providerId="LiveId" clId="{AA685B07-5EC5-490B-A484-16271472C797}" dt="2023-11-16T09:20:47.169" v="996" actId="208"/>
          <ac:spMkLst>
            <pc:docMk/>
            <pc:sldMk cId="3855531800" sldId="279"/>
            <ac:spMk id="14" creationId="{14999986-DA0D-9E8B-48BE-BFBBF24A91DE}"/>
          </ac:spMkLst>
        </pc:spChg>
        <pc:spChg chg="mod">
          <ac:chgData name="Bhavya Sree Mettupalli" userId="b3013120c3de0ebc" providerId="LiveId" clId="{AA685B07-5EC5-490B-A484-16271472C797}" dt="2023-11-17T06:36:27.031" v="1467" actId="207"/>
          <ac:spMkLst>
            <pc:docMk/>
            <pc:sldMk cId="3855531800" sldId="279"/>
            <ac:spMk id="15" creationId="{3CD90702-F153-4E1D-D2DA-EEA4F68CF294}"/>
          </ac:spMkLst>
        </pc:spChg>
        <pc:spChg chg="mod">
          <ac:chgData name="Bhavya Sree Mettupalli" userId="b3013120c3de0ebc" providerId="LiveId" clId="{AA685B07-5EC5-490B-A484-16271472C797}" dt="2023-11-16T08:43:45.678" v="824" actId="1076"/>
          <ac:spMkLst>
            <pc:docMk/>
            <pc:sldMk cId="3855531800" sldId="279"/>
            <ac:spMk id="16" creationId="{4FFF5D62-D4BA-7341-FB79-CDDDE227582A}"/>
          </ac:spMkLst>
        </pc:spChg>
        <pc:spChg chg="mod">
          <ac:chgData name="Bhavya Sree Mettupalli" userId="b3013120c3de0ebc" providerId="LiveId" clId="{AA685B07-5EC5-490B-A484-16271472C797}" dt="2023-11-16T08:43:27.616" v="821" actId="1076"/>
          <ac:spMkLst>
            <pc:docMk/>
            <pc:sldMk cId="3855531800" sldId="279"/>
            <ac:spMk id="20" creationId="{A38E9122-B2B4-B521-5D2A-CACD962DFE25}"/>
          </ac:spMkLst>
        </pc:spChg>
        <pc:spChg chg="mod">
          <ac:chgData name="Bhavya Sree Mettupalli" userId="b3013120c3de0ebc" providerId="LiveId" clId="{AA685B07-5EC5-490B-A484-16271472C797}" dt="2023-11-16T08:43:40.834" v="823" actId="1076"/>
          <ac:spMkLst>
            <pc:docMk/>
            <pc:sldMk cId="3855531800" sldId="279"/>
            <ac:spMk id="21" creationId="{AF569712-35BB-C929-8CAA-2C483862117E}"/>
          </ac:spMkLst>
        </pc:spChg>
        <pc:spChg chg="mod">
          <ac:chgData name="Bhavya Sree Mettupalli" userId="b3013120c3de0ebc" providerId="LiveId" clId="{AA685B07-5EC5-490B-A484-16271472C797}" dt="2023-11-16T08:43:21.197" v="820" actId="1076"/>
          <ac:spMkLst>
            <pc:docMk/>
            <pc:sldMk cId="3855531800" sldId="279"/>
            <ac:spMk id="22" creationId="{1739D488-1CC2-C0BD-78D7-5D4D09D3B059}"/>
          </ac:spMkLst>
        </pc:spChg>
        <pc:spChg chg="mod">
          <ac:chgData name="Bhavya Sree Mettupalli" userId="b3013120c3de0ebc" providerId="LiveId" clId="{AA685B07-5EC5-490B-A484-16271472C797}" dt="2023-11-16T08:52:40.794" v="890" actId="108"/>
          <ac:spMkLst>
            <pc:docMk/>
            <pc:sldMk cId="3855531800" sldId="279"/>
            <ac:spMk id="25" creationId="{0D2F2966-3630-5FC3-85E9-345DE6883396}"/>
          </ac:spMkLst>
        </pc:spChg>
        <pc:spChg chg="mod">
          <ac:chgData name="Bhavya Sree Mettupalli" userId="b3013120c3de0ebc" providerId="LiveId" clId="{AA685B07-5EC5-490B-A484-16271472C797}" dt="2023-11-16T06:22:31.956" v="310" actId="207"/>
          <ac:spMkLst>
            <pc:docMk/>
            <pc:sldMk cId="3855531800" sldId="279"/>
            <ac:spMk id="26" creationId="{2A43780B-AFC3-3B05-462E-6803453B31F0}"/>
          </ac:spMkLst>
        </pc:spChg>
        <pc:spChg chg="mod">
          <ac:chgData name="Bhavya Sree Mettupalli" userId="b3013120c3de0ebc" providerId="LiveId" clId="{AA685B07-5EC5-490B-A484-16271472C797}" dt="2023-11-16T08:52:47.697" v="891" actId="108"/>
          <ac:spMkLst>
            <pc:docMk/>
            <pc:sldMk cId="3855531800" sldId="279"/>
            <ac:spMk id="28" creationId="{ACE3A751-DD1B-F63F-B2E7-D46677688D1C}"/>
          </ac:spMkLst>
        </pc:spChg>
        <pc:picChg chg="add del">
          <ac:chgData name="Bhavya Sree Mettupalli" userId="b3013120c3de0ebc" providerId="LiveId" clId="{AA685B07-5EC5-490B-A484-16271472C797}" dt="2023-11-16T08:40:40.130" v="792"/>
          <ac:picMkLst>
            <pc:docMk/>
            <pc:sldMk cId="3855531800" sldId="279"/>
            <ac:picMk id="5122" creationId="{2A02AB47-3D45-5532-B51B-17899EE880A9}"/>
          </ac:picMkLst>
        </pc:picChg>
      </pc:sldChg>
      <pc:sldChg chg="addSp delSp modSp mod">
        <pc:chgData name="Bhavya Sree Mettupalli" userId="b3013120c3de0ebc" providerId="LiveId" clId="{AA685B07-5EC5-490B-A484-16271472C797}" dt="2023-11-17T06:37:03.419" v="1471" actId="207"/>
        <pc:sldMkLst>
          <pc:docMk/>
          <pc:sldMk cId="979622006" sldId="280"/>
        </pc:sldMkLst>
        <pc:spChg chg="mod">
          <ac:chgData name="Bhavya Sree Mettupalli" userId="b3013120c3de0ebc" providerId="LiveId" clId="{AA685B07-5EC5-490B-A484-16271472C797}" dt="2023-11-16T11:39:13.256" v="1123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Bhavya Sree Mettupalli" userId="b3013120c3de0ebc" providerId="LiveId" clId="{AA685B07-5EC5-490B-A484-16271472C797}" dt="2023-11-16T09:21:32.831" v="1001" actId="208"/>
          <ac:spMkLst>
            <pc:docMk/>
            <pc:sldMk cId="979622006" sldId="280"/>
            <ac:spMk id="3" creationId="{9796BFE4-2C8E-9127-76DE-5188C409BEC7}"/>
          </ac:spMkLst>
        </pc:spChg>
        <pc:spChg chg="mod">
          <ac:chgData name="Bhavya Sree Mettupalli" userId="b3013120c3de0ebc" providerId="LiveId" clId="{AA685B07-5EC5-490B-A484-16271472C797}" dt="2023-11-16T09:21:05.396" v="1000" actId="208"/>
          <ac:spMkLst>
            <pc:docMk/>
            <pc:sldMk cId="979622006" sldId="280"/>
            <ac:spMk id="4" creationId="{53B711B7-5771-E2E1-0744-32BEA60695D7}"/>
          </ac:spMkLst>
        </pc:spChg>
        <pc:spChg chg="mod">
          <ac:chgData name="Bhavya Sree Mettupalli" userId="b3013120c3de0ebc" providerId="LiveId" clId="{AA685B07-5EC5-490B-A484-16271472C797}" dt="2023-11-17T06:37:03.419" v="1471" actId="207"/>
          <ac:spMkLst>
            <pc:docMk/>
            <pc:sldMk cId="979622006" sldId="280"/>
            <ac:spMk id="5" creationId="{45F568F7-AB27-A384-219B-C13DDB3BA88F}"/>
          </ac:spMkLst>
        </pc:spChg>
        <pc:spChg chg="add mod">
          <ac:chgData name="Bhavya Sree Mettupalli" userId="b3013120c3de0ebc" providerId="LiveId" clId="{AA685B07-5EC5-490B-A484-16271472C797}" dt="2023-11-16T08:49:14.269" v="861" actId="1076"/>
          <ac:spMkLst>
            <pc:docMk/>
            <pc:sldMk cId="979622006" sldId="280"/>
            <ac:spMk id="6" creationId="{3F81DE5E-D78B-74C9-945A-63BACB011CD3}"/>
          </ac:spMkLst>
        </pc:spChg>
        <pc:spChg chg="mod">
          <ac:chgData name="Bhavya Sree Mettupalli" userId="b3013120c3de0ebc" providerId="LiveId" clId="{AA685B07-5EC5-490B-A484-16271472C797}" dt="2023-11-16T06:23:39.564" v="316" actId="207"/>
          <ac:spMkLst>
            <pc:docMk/>
            <pc:sldMk cId="979622006" sldId="280"/>
            <ac:spMk id="7" creationId="{0205C7A1-A6B3-FF46-B7E0-68B1A879BAFF}"/>
          </ac:spMkLst>
        </pc:spChg>
        <pc:spChg chg="add mod">
          <ac:chgData name="Bhavya Sree Mettupalli" userId="b3013120c3de0ebc" providerId="LiveId" clId="{AA685B07-5EC5-490B-A484-16271472C797}" dt="2023-11-16T11:30:41.016" v="1070" actId="1076"/>
          <ac:spMkLst>
            <pc:docMk/>
            <pc:sldMk cId="979622006" sldId="280"/>
            <ac:spMk id="8" creationId="{12F0637D-56BD-4D2A-FF65-5D2161FA15A0}"/>
          </ac:spMkLst>
        </pc:spChg>
        <pc:spChg chg="mod">
          <ac:chgData name="Bhavya Sree Mettupalli" userId="b3013120c3de0ebc" providerId="LiveId" clId="{AA685B07-5EC5-490B-A484-16271472C797}" dt="2023-11-16T08:51:36.978" v="887" actId="108"/>
          <ac:spMkLst>
            <pc:docMk/>
            <pc:sldMk cId="979622006" sldId="280"/>
            <ac:spMk id="9" creationId="{F8A522DF-64A4-E82E-E34E-06CE482549EB}"/>
          </ac:spMkLst>
        </pc:spChg>
        <pc:spChg chg="mod">
          <ac:chgData name="Bhavya Sree Mettupalli" userId="b3013120c3de0ebc" providerId="LiveId" clId="{AA685B07-5EC5-490B-A484-16271472C797}" dt="2023-11-16T08:50:10.482" v="865" actId="207"/>
          <ac:spMkLst>
            <pc:docMk/>
            <pc:sldMk cId="979622006" sldId="280"/>
            <ac:spMk id="10" creationId="{FACAFB99-B170-12C0-7B29-2F66304AE4AE}"/>
          </ac:spMkLst>
        </pc:spChg>
        <pc:spChg chg="mod">
          <ac:chgData name="Bhavya Sree Mettupalli" userId="b3013120c3de0ebc" providerId="LiveId" clId="{AA685B07-5EC5-490B-A484-16271472C797}" dt="2023-11-16T08:50:29.048" v="868" actId="207"/>
          <ac:spMkLst>
            <pc:docMk/>
            <pc:sldMk cId="979622006" sldId="280"/>
            <ac:spMk id="11" creationId="{FAF71E03-A115-FBCC-D41E-0632292CB82C}"/>
          </ac:spMkLst>
        </pc:spChg>
        <pc:spChg chg="mod">
          <ac:chgData name="Bhavya Sree Mettupalli" userId="b3013120c3de0ebc" providerId="LiveId" clId="{AA685B07-5EC5-490B-A484-16271472C797}" dt="2023-11-16T08:50:49.689" v="870" actId="207"/>
          <ac:spMkLst>
            <pc:docMk/>
            <pc:sldMk cId="979622006" sldId="280"/>
            <ac:spMk id="12" creationId="{7E7D6191-373C-7F41-71C3-12F7C5B55904}"/>
          </ac:spMkLst>
        </pc:spChg>
        <pc:spChg chg="mod">
          <ac:chgData name="Bhavya Sree Mettupalli" userId="b3013120c3de0ebc" providerId="LiveId" clId="{AA685B07-5EC5-490B-A484-16271472C797}" dt="2023-11-16T08:51:02.385" v="872" actId="207"/>
          <ac:spMkLst>
            <pc:docMk/>
            <pc:sldMk cId="979622006" sldId="280"/>
            <ac:spMk id="13" creationId="{AFE902CF-6D89-0DB1-C81A-F6BDAD29A445}"/>
          </ac:spMkLst>
        </pc:spChg>
        <pc:spChg chg="mod">
          <ac:chgData name="Bhavya Sree Mettupalli" userId="b3013120c3de0ebc" providerId="LiveId" clId="{AA685B07-5EC5-490B-A484-16271472C797}" dt="2023-11-16T06:23:44.088" v="317" actId="207"/>
          <ac:spMkLst>
            <pc:docMk/>
            <pc:sldMk cId="979622006" sldId="280"/>
            <ac:spMk id="14" creationId="{2AF6B05B-1FDA-F502-EBF4-5B77AA4409A7}"/>
          </ac:spMkLst>
        </pc:spChg>
        <pc:spChg chg="del mod">
          <ac:chgData name="Bhavya Sree Mettupalli" userId="b3013120c3de0ebc" providerId="LiveId" clId="{AA685B07-5EC5-490B-A484-16271472C797}" dt="2023-11-16T11:40:10.011" v="1132" actId="478"/>
          <ac:spMkLst>
            <pc:docMk/>
            <pc:sldMk cId="979622006" sldId="280"/>
            <ac:spMk id="15" creationId="{7FC3FD3F-45EE-74E3-AD64-441303B83EF3}"/>
          </ac:spMkLst>
        </pc:spChg>
        <pc:spChg chg="mod">
          <ac:chgData name="Bhavya Sree Mettupalli" userId="b3013120c3de0ebc" providerId="LiveId" clId="{AA685B07-5EC5-490B-A484-16271472C797}" dt="2023-11-16T08:51:56.238" v="889" actId="207"/>
          <ac:spMkLst>
            <pc:docMk/>
            <pc:sldMk cId="979622006" sldId="280"/>
            <ac:spMk id="16" creationId="{6084044F-3CEC-79C4-9739-297440C4CB74}"/>
          </ac:spMkLst>
        </pc:spChg>
        <pc:spChg chg="mod">
          <ac:chgData name="Bhavya Sree Mettupalli" userId="b3013120c3de0ebc" providerId="LiveId" clId="{AA685B07-5EC5-490B-A484-16271472C797}" dt="2023-11-16T11:33:46.876" v="1077" actId="255"/>
          <ac:spMkLst>
            <pc:docMk/>
            <pc:sldMk cId="979622006" sldId="280"/>
            <ac:spMk id="17" creationId="{09859D64-8579-89B2-09C0-81B14A34311E}"/>
          </ac:spMkLst>
        </pc:spChg>
        <pc:spChg chg="mod">
          <ac:chgData name="Bhavya Sree Mettupalli" userId="b3013120c3de0ebc" providerId="LiveId" clId="{AA685B07-5EC5-490B-A484-16271472C797}" dt="2023-11-16T08:49:32.067" v="863" actId="207"/>
          <ac:spMkLst>
            <pc:docMk/>
            <pc:sldMk cId="979622006" sldId="280"/>
            <ac:spMk id="18" creationId="{033E3D0A-E4A5-2502-018F-18DDF9BB572B}"/>
          </ac:spMkLst>
        </pc:spChg>
        <pc:spChg chg="add mod">
          <ac:chgData name="Bhavya Sree Mettupalli" userId="b3013120c3de0ebc" providerId="LiveId" clId="{AA685B07-5EC5-490B-A484-16271472C797}" dt="2023-11-16T11:35:28.868" v="1082" actId="1076"/>
          <ac:spMkLst>
            <pc:docMk/>
            <pc:sldMk cId="979622006" sldId="280"/>
            <ac:spMk id="19" creationId="{3D63BEEA-A130-1FE9-BCDB-A432172361B0}"/>
          </ac:spMkLst>
        </pc:spChg>
        <pc:spChg chg="mod">
          <ac:chgData name="Bhavya Sree Mettupalli" userId="b3013120c3de0ebc" providerId="LiveId" clId="{AA685B07-5EC5-490B-A484-16271472C797}" dt="2023-11-17T06:03:20.706" v="1444"/>
          <ac:spMkLst>
            <pc:docMk/>
            <pc:sldMk cId="979622006" sldId="280"/>
            <ac:spMk id="20" creationId="{44B2DF0D-3295-CAE4-6188-B1B5B395BD9A}"/>
          </ac:spMkLst>
        </pc:spChg>
        <pc:spChg chg="mod">
          <ac:chgData name="Bhavya Sree Mettupalli" userId="b3013120c3de0ebc" providerId="LiveId" clId="{AA685B07-5EC5-490B-A484-16271472C797}" dt="2023-11-16T08:51:25.181" v="882" actId="108"/>
          <ac:spMkLst>
            <pc:docMk/>
            <pc:sldMk cId="979622006" sldId="280"/>
            <ac:spMk id="24" creationId="{26CA54F1-FFC1-0C77-AD25-CEF86764F43B}"/>
          </ac:spMkLst>
        </pc:spChg>
        <pc:spChg chg="mod">
          <ac:chgData name="Bhavya Sree Mettupalli" userId="b3013120c3de0ebc" providerId="LiveId" clId="{AA685B07-5EC5-490B-A484-16271472C797}" dt="2023-11-16T08:51:23.875" v="881" actId="108"/>
          <ac:spMkLst>
            <pc:docMk/>
            <pc:sldMk cId="979622006" sldId="280"/>
            <ac:spMk id="25" creationId="{97837B1D-648B-E61C-3111-32E5EF830302}"/>
          </ac:spMkLst>
        </pc:spChg>
        <pc:spChg chg="mod">
          <ac:chgData name="Bhavya Sree Mettupalli" userId="b3013120c3de0ebc" providerId="LiveId" clId="{AA685B07-5EC5-490B-A484-16271472C797}" dt="2023-11-16T08:49:24.833" v="862" actId="207"/>
          <ac:spMkLst>
            <pc:docMk/>
            <pc:sldMk cId="979622006" sldId="280"/>
            <ac:spMk id="26" creationId="{8082B16F-C962-9269-4D49-E47420975344}"/>
          </ac:spMkLst>
        </pc:spChg>
        <pc:spChg chg="mod">
          <ac:chgData name="Bhavya Sree Mettupalli" userId="b3013120c3de0ebc" providerId="LiveId" clId="{AA685B07-5EC5-490B-A484-16271472C797}" dt="2023-11-16T08:51:27.653" v="883" actId="108"/>
          <ac:spMkLst>
            <pc:docMk/>
            <pc:sldMk cId="979622006" sldId="280"/>
            <ac:spMk id="27" creationId="{89525B57-78BE-D294-4B93-C808918E5153}"/>
          </ac:spMkLst>
        </pc:spChg>
      </pc:sldChg>
      <pc:sldChg chg="addSp delSp modSp mod">
        <pc:chgData name="Bhavya Sree Mettupalli" userId="b3013120c3de0ebc" providerId="LiveId" clId="{AA685B07-5EC5-490B-A484-16271472C797}" dt="2023-11-17T06:37:12.282" v="1472" actId="207"/>
        <pc:sldMkLst>
          <pc:docMk/>
          <pc:sldMk cId="2952923800" sldId="281"/>
        </pc:sldMkLst>
        <pc:spChg chg="mod">
          <ac:chgData name="Bhavya Sree Mettupalli" userId="b3013120c3de0ebc" providerId="LiveId" clId="{AA685B07-5EC5-490B-A484-16271472C797}" dt="2023-11-17T06:03:20.706" v="1444"/>
          <ac:spMkLst>
            <pc:docMk/>
            <pc:sldMk cId="2952923800" sldId="281"/>
            <ac:spMk id="3" creationId="{A2E339BF-E6D7-DD0E-AF02-6813852EE723}"/>
          </ac:spMkLst>
        </pc:spChg>
        <pc:spChg chg="mod">
          <ac:chgData name="Bhavya Sree Mettupalli" userId="b3013120c3de0ebc" providerId="LiveId" clId="{AA685B07-5EC5-490B-A484-16271472C797}" dt="2023-11-16T11:46:58.019" v="1304" actId="20577"/>
          <ac:spMkLst>
            <pc:docMk/>
            <pc:sldMk cId="2952923800" sldId="281"/>
            <ac:spMk id="7" creationId="{BF2BE1D0-F604-EDDF-A93F-040EBECCD6E1}"/>
          </ac:spMkLst>
        </pc:spChg>
        <pc:spChg chg="del mod">
          <ac:chgData name="Bhavya Sree Mettupalli" userId="b3013120c3de0ebc" providerId="LiveId" clId="{AA685B07-5EC5-490B-A484-16271472C797}" dt="2023-11-16T06:39:31.968" v="404" actId="478"/>
          <ac:spMkLst>
            <pc:docMk/>
            <pc:sldMk cId="2952923800" sldId="281"/>
            <ac:spMk id="8" creationId="{32C1EF16-F708-49CE-29A0-00BE55FF7E60}"/>
          </ac:spMkLst>
        </pc:spChg>
        <pc:spChg chg="del">
          <ac:chgData name="Bhavya Sree Mettupalli" userId="b3013120c3de0ebc" providerId="LiveId" clId="{AA685B07-5EC5-490B-A484-16271472C797}" dt="2023-11-16T06:39:33.829" v="405" actId="478"/>
          <ac:spMkLst>
            <pc:docMk/>
            <pc:sldMk cId="2952923800" sldId="281"/>
            <ac:spMk id="9" creationId="{0344E5AA-2D3F-731C-3681-874944554D3E}"/>
          </ac:spMkLst>
        </pc:spChg>
        <pc:spChg chg="del">
          <ac:chgData name="Bhavya Sree Mettupalli" userId="b3013120c3de0ebc" providerId="LiveId" clId="{AA685B07-5EC5-490B-A484-16271472C797}" dt="2023-11-16T06:40:47.652" v="413" actId="478"/>
          <ac:spMkLst>
            <pc:docMk/>
            <pc:sldMk cId="2952923800" sldId="281"/>
            <ac:spMk id="10" creationId="{38B4F693-2F88-3243-C08E-687C0DFDBD62}"/>
          </ac:spMkLst>
        </pc:spChg>
        <pc:spChg chg="add mod">
          <ac:chgData name="Bhavya Sree Mettupalli" userId="b3013120c3de0ebc" providerId="LiveId" clId="{AA685B07-5EC5-490B-A484-16271472C797}" dt="2023-11-16T09:08:08.931" v="953" actId="1076"/>
          <ac:spMkLst>
            <pc:docMk/>
            <pc:sldMk cId="2952923800" sldId="281"/>
            <ac:spMk id="10" creationId="{BA7F6163-90EE-FD76-6B07-5AF6CE7233EF}"/>
          </ac:spMkLst>
        </pc:spChg>
        <pc:spChg chg="del">
          <ac:chgData name="Bhavya Sree Mettupalli" userId="b3013120c3de0ebc" providerId="LiveId" clId="{AA685B07-5EC5-490B-A484-16271472C797}" dt="2023-11-16T06:40:49.547" v="414" actId="478"/>
          <ac:spMkLst>
            <pc:docMk/>
            <pc:sldMk cId="2952923800" sldId="281"/>
            <ac:spMk id="11" creationId="{7D6750A9-4606-66B3-457D-AA49851C3A17}"/>
          </ac:spMkLst>
        </pc:spChg>
        <pc:spChg chg="add mod">
          <ac:chgData name="Bhavya Sree Mettupalli" userId="b3013120c3de0ebc" providerId="LiveId" clId="{AA685B07-5EC5-490B-A484-16271472C797}" dt="2023-11-16T11:30:47.446" v="1072" actId="1076"/>
          <ac:spMkLst>
            <pc:docMk/>
            <pc:sldMk cId="2952923800" sldId="281"/>
            <ac:spMk id="11" creationId="{D4632AA3-8041-6119-2DA4-D047F274C3E9}"/>
          </ac:spMkLst>
        </pc:spChg>
        <pc:spChg chg="del">
          <ac:chgData name="Bhavya Sree Mettupalli" userId="b3013120c3de0ebc" providerId="LiveId" clId="{AA685B07-5EC5-490B-A484-16271472C797}" dt="2023-11-16T06:40:51.432" v="415" actId="478"/>
          <ac:spMkLst>
            <pc:docMk/>
            <pc:sldMk cId="2952923800" sldId="281"/>
            <ac:spMk id="12" creationId="{28A828AC-E05A-91E5-E0E6-D7FADF414D16}"/>
          </ac:spMkLst>
        </pc:spChg>
        <pc:spChg chg="del mod">
          <ac:chgData name="Bhavya Sree Mettupalli" userId="b3013120c3de0ebc" providerId="LiveId" clId="{AA685B07-5EC5-490B-A484-16271472C797}" dt="2023-11-16T06:41:00.240" v="417" actId="478"/>
          <ac:spMkLst>
            <pc:docMk/>
            <pc:sldMk cId="2952923800" sldId="281"/>
            <ac:spMk id="13" creationId="{F81D39AC-8C88-0166-44AF-7D888B6D284C}"/>
          </ac:spMkLst>
        </pc:spChg>
        <pc:spChg chg="mod">
          <ac:chgData name="Bhavya Sree Mettupalli" userId="b3013120c3de0ebc" providerId="LiveId" clId="{AA685B07-5EC5-490B-A484-16271472C797}" dt="2023-11-16T09:08:05.578" v="952" actId="1076"/>
          <ac:spMkLst>
            <pc:docMk/>
            <pc:sldMk cId="2952923800" sldId="281"/>
            <ac:spMk id="15" creationId="{A7B18F4E-496C-3FFE-0F4D-E3FC56319711}"/>
          </ac:spMkLst>
        </pc:spChg>
        <pc:spChg chg="mod">
          <ac:chgData name="Bhavya Sree Mettupalli" userId="b3013120c3de0ebc" providerId="LiveId" clId="{AA685B07-5EC5-490B-A484-16271472C797}" dt="2023-11-17T06:37:12.282" v="1472" actId="207"/>
          <ac:spMkLst>
            <pc:docMk/>
            <pc:sldMk cId="2952923800" sldId="281"/>
            <ac:spMk id="16" creationId="{40097568-4232-1321-34FE-B490673D4208}"/>
          </ac:spMkLst>
        </pc:spChg>
        <pc:spChg chg="mod">
          <ac:chgData name="Bhavya Sree Mettupalli" userId="b3013120c3de0ebc" providerId="LiveId" clId="{AA685B07-5EC5-490B-A484-16271472C797}" dt="2023-11-16T09:07:48.762" v="950" actId="1076"/>
          <ac:spMkLst>
            <pc:docMk/>
            <pc:sldMk cId="2952923800" sldId="281"/>
            <ac:spMk id="17" creationId="{27B50281-487C-F008-F16A-1D0543A552A7}"/>
          </ac:spMkLst>
        </pc:spChg>
        <pc:spChg chg="mod">
          <ac:chgData name="Bhavya Sree Mettupalli" userId="b3013120c3de0ebc" providerId="LiveId" clId="{AA685B07-5EC5-490B-A484-16271472C797}" dt="2023-11-16T09:08:22.551" v="954" actId="1076"/>
          <ac:spMkLst>
            <pc:docMk/>
            <pc:sldMk cId="2952923800" sldId="281"/>
            <ac:spMk id="18" creationId="{7403D70F-051F-BF48-A92A-D1BDE5AC9082}"/>
          </ac:spMkLst>
        </pc:spChg>
        <pc:graphicFrameChg chg="mod modGraphic">
          <ac:chgData name="Bhavya Sree Mettupalli" userId="b3013120c3de0ebc" providerId="LiveId" clId="{AA685B07-5EC5-490B-A484-16271472C797}" dt="2023-11-16T09:47:02.823" v="1002" actId="1076"/>
          <ac:graphicFrameMkLst>
            <pc:docMk/>
            <pc:sldMk cId="2952923800" sldId="281"/>
            <ac:graphicFrameMk id="4" creationId="{4C6DCDC8-6910-D36F-F208-B5431476B377}"/>
          </ac:graphicFrameMkLst>
        </pc:graphicFrameChg>
        <pc:picChg chg="add mod">
          <ac:chgData name="Bhavya Sree Mettupalli" userId="b3013120c3de0ebc" providerId="LiveId" clId="{AA685B07-5EC5-490B-A484-16271472C797}" dt="2023-11-16T10:54:39.613" v="1013" actId="1076"/>
          <ac:picMkLst>
            <pc:docMk/>
            <pc:sldMk cId="2952923800" sldId="281"/>
            <ac:picMk id="5" creationId="{50020894-BFC8-D93C-50DE-D0B7ADA01666}"/>
          </ac:picMkLst>
        </pc:picChg>
        <pc:picChg chg="add mod">
          <ac:chgData name="Bhavya Sree Mettupalli" userId="b3013120c3de0ebc" providerId="LiveId" clId="{AA685B07-5EC5-490B-A484-16271472C797}" dt="2023-11-16T10:54:44.417" v="1014" actId="1076"/>
          <ac:picMkLst>
            <pc:docMk/>
            <pc:sldMk cId="2952923800" sldId="281"/>
            <ac:picMk id="6" creationId="{E265210F-81D4-3D79-42EE-584D62334574}"/>
          </ac:picMkLst>
        </pc:picChg>
        <pc:picChg chg="add mod">
          <ac:chgData name="Bhavya Sree Mettupalli" userId="b3013120c3de0ebc" providerId="LiveId" clId="{AA685B07-5EC5-490B-A484-16271472C797}" dt="2023-11-16T10:54:31.796" v="1011" actId="1076"/>
          <ac:picMkLst>
            <pc:docMk/>
            <pc:sldMk cId="2952923800" sldId="281"/>
            <ac:picMk id="8" creationId="{06AA8C05-28A4-E944-C448-4158CB919CE1}"/>
          </ac:picMkLst>
        </pc:picChg>
        <pc:picChg chg="add mod">
          <ac:chgData name="Bhavya Sree Mettupalli" userId="b3013120c3de0ebc" providerId="LiveId" clId="{AA685B07-5EC5-490B-A484-16271472C797}" dt="2023-11-16T10:54:35.003" v="1012" actId="1076"/>
          <ac:picMkLst>
            <pc:docMk/>
            <pc:sldMk cId="2952923800" sldId="281"/>
            <ac:picMk id="9" creationId="{6E7BA039-0A6F-8C4D-8EC6-491565F360C6}"/>
          </ac:picMkLst>
        </pc:picChg>
        <pc:picChg chg="add mod">
          <ac:chgData name="Bhavya Sree Mettupalli" userId="b3013120c3de0ebc" providerId="LiveId" clId="{AA685B07-5EC5-490B-A484-16271472C797}" dt="2023-11-16T10:54:48.189" v="1015" actId="1076"/>
          <ac:picMkLst>
            <pc:docMk/>
            <pc:sldMk cId="2952923800" sldId="281"/>
            <ac:picMk id="4098" creationId="{6EAC6A1E-0217-6E15-1DDF-CE5766FE2A67}"/>
          </ac:picMkLst>
        </pc:picChg>
        <pc:picChg chg="add mod">
          <ac:chgData name="Bhavya Sree Mettupalli" userId="b3013120c3de0ebc" providerId="LiveId" clId="{AA685B07-5EC5-490B-A484-16271472C797}" dt="2023-11-16T10:54:54.165" v="1016" actId="1076"/>
          <ac:picMkLst>
            <pc:docMk/>
            <pc:sldMk cId="2952923800" sldId="281"/>
            <ac:picMk id="4100" creationId="{5C3C8BBE-5C56-A7BE-FFDB-802697D7103E}"/>
          </ac:picMkLst>
        </pc:picChg>
      </pc:sldChg>
      <pc:sldChg chg="addSp delSp modSp mod setBg">
        <pc:chgData name="Bhavya Sree Mettupalli" userId="b3013120c3de0ebc" providerId="LiveId" clId="{AA685B07-5EC5-490B-A484-16271472C797}" dt="2023-11-17T06:37:22.981" v="1473" actId="207"/>
        <pc:sldMkLst>
          <pc:docMk/>
          <pc:sldMk cId="2886474736" sldId="284"/>
        </pc:sldMkLst>
        <pc:spChg chg="mod">
          <ac:chgData name="Bhavya Sree Mettupalli" userId="b3013120c3de0ebc" providerId="LiveId" clId="{AA685B07-5EC5-490B-A484-16271472C797}" dt="2023-11-16T06:41:57.590" v="427" actId="1076"/>
          <ac:spMkLst>
            <pc:docMk/>
            <pc:sldMk cId="2886474736" sldId="284"/>
            <ac:spMk id="2" creationId="{884B311B-3177-0658-3585-6639F26A9BF6}"/>
          </ac:spMkLst>
        </pc:spChg>
        <pc:spChg chg="del mod">
          <ac:chgData name="Bhavya Sree Mettupalli" userId="b3013120c3de0ebc" providerId="LiveId" clId="{AA685B07-5EC5-490B-A484-16271472C797}" dt="2023-11-16T06:41:14.878" v="420" actId="478"/>
          <ac:spMkLst>
            <pc:docMk/>
            <pc:sldMk cId="2886474736" sldId="284"/>
            <ac:spMk id="3" creationId="{7C468969-A9E8-28C0-10E8-44B3DB9A17F8}"/>
          </ac:spMkLst>
        </pc:spChg>
        <pc:spChg chg="del">
          <ac:chgData name="Bhavya Sree Mettupalli" userId="b3013120c3de0ebc" providerId="LiveId" clId="{AA685B07-5EC5-490B-A484-16271472C797}" dt="2023-11-16T06:41:12.844" v="419" actId="478"/>
          <ac:spMkLst>
            <pc:docMk/>
            <pc:sldMk cId="2886474736" sldId="284"/>
            <ac:spMk id="4" creationId="{CCD8F090-D23A-65BB-17CA-3F50A8F358C1}"/>
          </ac:spMkLst>
        </pc:spChg>
        <pc:spChg chg="mod">
          <ac:chgData name="Bhavya Sree Mettupalli" userId="b3013120c3de0ebc" providerId="LiveId" clId="{AA685B07-5EC5-490B-A484-16271472C797}" dt="2023-11-16T11:46:46.826" v="1302" actId="20577"/>
          <ac:spMkLst>
            <pc:docMk/>
            <pc:sldMk cId="2886474736" sldId="284"/>
            <ac:spMk id="5" creationId="{DBF15EF1-49E6-1663-4039-2CECA16FBE1D}"/>
          </ac:spMkLst>
        </pc:spChg>
        <pc:spChg chg="del mod">
          <ac:chgData name="Bhavya Sree Mettupalli" userId="b3013120c3de0ebc" providerId="LiveId" clId="{AA685B07-5EC5-490B-A484-16271472C797}" dt="2023-11-16T11:39:54.886" v="1130" actId="478"/>
          <ac:spMkLst>
            <pc:docMk/>
            <pc:sldMk cId="2886474736" sldId="284"/>
            <ac:spMk id="7" creationId="{3A122237-B06F-5E42-B051-D7859FC21D7D}"/>
          </ac:spMkLst>
        </pc:spChg>
        <pc:spChg chg="del mod">
          <ac:chgData name="Bhavya Sree Mettupalli" userId="b3013120c3de0ebc" providerId="LiveId" clId="{AA685B07-5EC5-490B-A484-16271472C797}" dt="2023-11-16T11:40:16.280" v="1133" actId="478"/>
          <ac:spMkLst>
            <pc:docMk/>
            <pc:sldMk cId="2886474736" sldId="284"/>
            <ac:spMk id="8" creationId="{AECF22D2-2B16-C40D-AA90-609B5CD08B3D}"/>
          </ac:spMkLst>
        </pc:spChg>
        <pc:spChg chg="del">
          <ac:chgData name="Bhavya Sree Mettupalli" userId="b3013120c3de0ebc" providerId="LiveId" clId="{AA685B07-5EC5-490B-A484-16271472C797}" dt="2023-11-16T06:41:21.396" v="421" actId="478"/>
          <ac:spMkLst>
            <pc:docMk/>
            <pc:sldMk cId="2886474736" sldId="284"/>
            <ac:spMk id="10" creationId="{C88290FC-2244-B1DB-8F07-4FDF5D730ECA}"/>
          </ac:spMkLst>
        </pc:spChg>
        <pc:spChg chg="del">
          <ac:chgData name="Bhavya Sree Mettupalli" userId="b3013120c3de0ebc" providerId="LiveId" clId="{AA685B07-5EC5-490B-A484-16271472C797}" dt="2023-11-16T06:41:26.504" v="423" actId="478"/>
          <ac:spMkLst>
            <pc:docMk/>
            <pc:sldMk cId="2886474736" sldId="284"/>
            <ac:spMk id="11" creationId="{9D23739D-5690-00B3-8B98-9A11DE826127}"/>
          </ac:spMkLst>
        </pc:spChg>
        <pc:spChg chg="del">
          <ac:chgData name="Bhavya Sree Mettupalli" userId="b3013120c3de0ebc" providerId="LiveId" clId="{AA685B07-5EC5-490B-A484-16271472C797}" dt="2023-11-16T06:41:32.836" v="425" actId="478"/>
          <ac:spMkLst>
            <pc:docMk/>
            <pc:sldMk cId="2886474736" sldId="284"/>
            <ac:spMk id="12" creationId="{9A5B7C4A-50CD-2023-9B7F-C391F40BBB65}"/>
          </ac:spMkLst>
        </pc:spChg>
        <pc:spChg chg="add mod">
          <ac:chgData name="Bhavya Sree Mettupalli" userId="b3013120c3de0ebc" providerId="LiveId" clId="{AA685B07-5EC5-490B-A484-16271472C797}" dt="2023-11-16T09:08:52.682" v="956" actId="1076"/>
          <ac:spMkLst>
            <pc:docMk/>
            <pc:sldMk cId="2886474736" sldId="284"/>
            <ac:spMk id="15" creationId="{BCC967AE-B787-7EFB-63B7-3AC101FCF98B}"/>
          </ac:spMkLst>
        </pc:spChg>
        <pc:spChg chg="del">
          <ac:chgData name="Bhavya Sree Mettupalli" userId="b3013120c3de0ebc" providerId="LiveId" clId="{AA685B07-5EC5-490B-A484-16271472C797}" dt="2023-11-16T06:41:24.072" v="422" actId="478"/>
          <ac:spMkLst>
            <pc:docMk/>
            <pc:sldMk cId="2886474736" sldId="284"/>
            <ac:spMk id="15" creationId="{D48A8EC1-04F6-D045-5862-0507620DC274}"/>
          </ac:spMkLst>
        </pc:spChg>
        <pc:spChg chg="add mod">
          <ac:chgData name="Bhavya Sree Mettupalli" userId="b3013120c3de0ebc" providerId="LiveId" clId="{AA685B07-5EC5-490B-A484-16271472C797}" dt="2023-11-16T11:30:55.217" v="1074" actId="1076"/>
          <ac:spMkLst>
            <pc:docMk/>
            <pc:sldMk cId="2886474736" sldId="284"/>
            <ac:spMk id="16" creationId="{EF1314E8-AFFC-EA51-AC82-3B767F39A342}"/>
          </ac:spMkLst>
        </pc:spChg>
        <pc:spChg chg="del">
          <ac:chgData name="Bhavya Sree Mettupalli" userId="b3013120c3de0ebc" providerId="LiveId" clId="{AA685B07-5EC5-490B-A484-16271472C797}" dt="2023-11-16T06:41:28.367" v="424" actId="478"/>
          <ac:spMkLst>
            <pc:docMk/>
            <pc:sldMk cId="2886474736" sldId="284"/>
            <ac:spMk id="18" creationId="{2C960239-33E6-C1A3-97F6-19FF0D2F4419}"/>
          </ac:spMkLst>
        </pc:spChg>
        <pc:spChg chg="del">
          <ac:chgData name="Bhavya Sree Mettupalli" userId="b3013120c3de0ebc" providerId="LiveId" clId="{AA685B07-5EC5-490B-A484-16271472C797}" dt="2023-11-16T06:41:36.642" v="426" actId="478"/>
          <ac:spMkLst>
            <pc:docMk/>
            <pc:sldMk cId="2886474736" sldId="284"/>
            <ac:spMk id="19" creationId="{AF6EFCE0-CE48-949F-92FB-EC2DEECD5C06}"/>
          </ac:spMkLst>
        </pc:spChg>
        <pc:spChg chg="mod">
          <ac:chgData name="Bhavya Sree Mettupalli" userId="b3013120c3de0ebc" providerId="LiveId" clId="{AA685B07-5EC5-490B-A484-16271472C797}" dt="2023-11-16T06:28:49.636" v="342" actId="207"/>
          <ac:spMkLst>
            <pc:docMk/>
            <pc:sldMk cId="2886474736" sldId="284"/>
            <ac:spMk id="20" creationId="{6FE97073-BF1C-5432-7D22-899308E9A6C3}"/>
          </ac:spMkLst>
        </pc:spChg>
        <pc:spChg chg="mod">
          <ac:chgData name="Bhavya Sree Mettupalli" userId="b3013120c3de0ebc" providerId="LiveId" clId="{AA685B07-5EC5-490B-A484-16271472C797}" dt="2023-11-16T06:28:53.296" v="343" actId="207"/>
          <ac:spMkLst>
            <pc:docMk/>
            <pc:sldMk cId="2886474736" sldId="284"/>
            <ac:spMk id="23" creationId="{A1C5A91A-75F2-0033-FE88-E34A6D8808CD}"/>
          </ac:spMkLst>
        </pc:spChg>
        <pc:spChg chg="mod">
          <ac:chgData name="Bhavya Sree Mettupalli" userId="b3013120c3de0ebc" providerId="LiveId" clId="{AA685B07-5EC5-490B-A484-16271472C797}" dt="2023-11-17T06:37:22.981" v="1473" actId="207"/>
          <ac:spMkLst>
            <pc:docMk/>
            <pc:sldMk cId="2886474736" sldId="284"/>
            <ac:spMk id="24" creationId="{53276AE7-8A44-94B9-A1A1-F651BE26EC49}"/>
          </ac:spMkLst>
        </pc:spChg>
        <pc:spChg chg="mod">
          <ac:chgData name="Bhavya Sree Mettupalli" userId="b3013120c3de0ebc" providerId="LiveId" clId="{AA685B07-5EC5-490B-A484-16271472C797}" dt="2023-11-16T06:28:57.173" v="344" actId="207"/>
          <ac:spMkLst>
            <pc:docMk/>
            <pc:sldMk cId="2886474736" sldId="284"/>
            <ac:spMk id="25" creationId="{5CC8EF51-D346-CF00-A083-778122B1EEC1}"/>
          </ac:spMkLst>
        </pc:spChg>
        <pc:graphicFrameChg chg="mod modGraphic">
          <ac:chgData name="Bhavya Sree Mettupalli" userId="b3013120c3de0ebc" providerId="LiveId" clId="{AA685B07-5EC5-490B-A484-16271472C797}" dt="2023-11-16T06:42:12.615" v="429" actId="14100"/>
          <ac:graphicFrameMkLst>
            <pc:docMk/>
            <pc:sldMk cId="2886474736" sldId="284"/>
            <ac:graphicFrameMk id="6" creationId="{705AB9BF-07E9-9DED-DB8B-F644759C8FDC}"/>
          </ac:graphicFrameMkLst>
        </pc:graphicFrameChg>
        <pc:picChg chg="add mod">
          <ac:chgData name="Bhavya Sree Mettupalli" userId="b3013120c3de0ebc" providerId="LiveId" clId="{AA685B07-5EC5-490B-A484-16271472C797}" dt="2023-11-16T09:02:53.017" v="919" actId="1076"/>
          <ac:picMkLst>
            <pc:docMk/>
            <pc:sldMk cId="2886474736" sldId="284"/>
            <ac:picMk id="3" creationId="{A90E4B9C-93D2-06A3-D865-65330B8D69AF}"/>
          </ac:picMkLst>
        </pc:picChg>
        <pc:picChg chg="add mod">
          <ac:chgData name="Bhavya Sree Mettupalli" userId="b3013120c3de0ebc" providerId="LiveId" clId="{AA685B07-5EC5-490B-A484-16271472C797}" dt="2023-11-16T09:02:49.051" v="918" actId="1076"/>
          <ac:picMkLst>
            <pc:docMk/>
            <pc:sldMk cId="2886474736" sldId="284"/>
            <ac:picMk id="4" creationId="{A46AAD12-FF22-D8A2-288A-6EB195024C66}"/>
          </ac:picMkLst>
        </pc:picChg>
        <pc:picChg chg="add mod">
          <ac:chgData name="Bhavya Sree Mettupalli" userId="b3013120c3de0ebc" providerId="LiveId" clId="{AA685B07-5EC5-490B-A484-16271472C797}" dt="2023-11-16T09:02:31.403" v="915" actId="1076"/>
          <ac:picMkLst>
            <pc:docMk/>
            <pc:sldMk cId="2886474736" sldId="284"/>
            <ac:picMk id="9" creationId="{0E844EBE-A484-F0F4-DA59-589BE71109BD}"/>
          </ac:picMkLst>
        </pc:picChg>
        <pc:picChg chg="add mod">
          <ac:chgData name="Bhavya Sree Mettupalli" userId="b3013120c3de0ebc" providerId="LiveId" clId="{AA685B07-5EC5-490B-A484-16271472C797}" dt="2023-11-16T09:02:41.883" v="917" actId="1076"/>
          <ac:picMkLst>
            <pc:docMk/>
            <pc:sldMk cId="2886474736" sldId="284"/>
            <ac:picMk id="10" creationId="{BAEED660-14EC-63E1-7E2E-635056921CE1}"/>
          </ac:picMkLst>
        </pc:picChg>
        <pc:picChg chg="add mod">
          <ac:chgData name="Bhavya Sree Mettupalli" userId="b3013120c3de0ebc" providerId="LiveId" clId="{AA685B07-5EC5-490B-A484-16271472C797}" dt="2023-11-16T09:03:15.804" v="921" actId="1076"/>
          <ac:picMkLst>
            <pc:docMk/>
            <pc:sldMk cId="2886474736" sldId="284"/>
            <ac:picMk id="11" creationId="{2A3B3087-1C2D-4EEB-2E53-91C8826C1533}"/>
          </ac:picMkLst>
        </pc:picChg>
        <pc:picChg chg="add mod">
          <ac:chgData name="Bhavya Sree Mettupalli" userId="b3013120c3de0ebc" providerId="LiveId" clId="{AA685B07-5EC5-490B-A484-16271472C797}" dt="2023-11-16T09:03:24.094" v="923" actId="1076"/>
          <ac:picMkLst>
            <pc:docMk/>
            <pc:sldMk cId="2886474736" sldId="284"/>
            <ac:picMk id="12" creationId="{ADDCC214-0F69-E4D1-9C57-4D5E2A11B435}"/>
          </ac:picMkLst>
        </pc:picChg>
        <pc:picChg chg="add mod">
          <ac:chgData name="Bhavya Sree Mettupalli" userId="b3013120c3de0ebc" providerId="LiveId" clId="{AA685B07-5EC5-490B-A484-16271472C797}" dt="2023-11-16T09:03:31.894" v="925" actId="1076"/>
          <ac:picMkLst>
            <pc:docMk/>
            <pc:sldMk cId="2886474736" sldId="284"/>
            <ac:picMk id="13" creationId="{1799E2F1-F513-2E41-C60E-979934F77083}"/>
          </ac:picMkLst>
        </pc:picChg>
        <pc:picChg chg="add mod">
          <ac:chgData name="Bhavya Sree Mettupalli" userId="b3013120c3de0ebc" providerId="LiveId" clId="{AA685B07-5EC5-490B-A484-16271472C797}" dt="2023-11-16T09:03:41.905" v="927" actId="1076"/>
          <ac:picMkLst>
            <pc:docMk/>
            <pc:sldMk cId="2886474736" sldId="284"/>
            <ac:picMk id="14" creationId="{3F44CAF2-1F1D-AB79-764E-3B4A83A2BE31}"/>
          </ac:picMkLst>
        </pc:picChg>
      </pc:sldChg>
      <pc:sldChg chg="addSp delSp modSp mod setBg">
        <pc:chgData name="Bhavya Sree Mettupalli" userId="b3013120c3de0ebc" providerId="LiveId" clId="{AA685B07-5EC5-490B-A484-16271472C797}" dt="2023-11-17T06:00:30.520" v="1432" actId="207"/>
        <pc:sldMkLst>
          <pc:docMk/>
          <pc:sldMk cId="2502887943" sldId="289"/>
        </pc:sldMkLst>
        <pc:spChg chg="add mod">
          <ac:chgData name="Bhavya Sree Mettupalli" userId="b3013120c3de0ebc" providerId="LiveId" clId="{AA685B07-5EC5-490B-A484-16271472C797}" dt="2023-11-17T05:59:14.243" v="1425"/>
          <ac:spMkLst>
            <pc:docMk/>
            <pc:sldMk cId="2502887943" sldId="289"/>
            <ac:spMk id="2" creationId="{2E6827C1-C33A-EA91-3B1C-886C76A46453}"/>
          </ac:spMkLst>
        </pc:spChg>
        <pc:spChg chg="add del mod">
          <ac:chgData name="Bhavya Sree Mettupalli" userId="b3013120c3de0ebc" providerId="LiveId" clId="{AA685B07-5EC5-490B-A484-16271472C797}" dt="2023-11-16T06:33:34.654" v="366" actId="478"/>
          <ac:spMkLst>
            <pc:docMk/>
            <pc:sldMk cId="2502887943" sldId="289"/>
            <ac:spMk id="2" creationId="{E54B3699-C400-F744-B62B-4D3A53E16E0F}"/>
          </ac:spMkLst>
        </pc:spChg>
        <pc:spChg chg="mod">
          <ac:chgData name="Bhavya Sree Mettupalli" userId="b3013120c3de0ebc" providerId="LiveId" clId="{AA685B07-5EC5-490B-A484-16271472C797}" dt="2023-11-17T05:57:34.242" v="1413" actId="1076"/>
          <ac:spMkLst>
            <pc:docMk/>
            <pc:sldMk cId="2502887943" sldId="289"/>
            <ac:spMk id="3" creationId="{1ED9EAF0-C68C-4B29-F469-E9D2C7AA00C8}"/>
          </ac:spMkLst>
        </pc:spChg>
        <pc:spChg chg="mod">
          <ac:chgData name="Bhavya Sree Mettupalli" userId="b3013120c3de0ebc" providerId="LiveId" clId="{AA685B07-5EC5-490B-A484-16271472C797}" dt="2023-11-17T05:55:06.377" v="1398" actId="1076"/>
          <ac:spMkLst>
            <pc:docMk/>
            <pc:sldMk cId="2502887943" sldId="289"/>
            <ac:spMk id="4" creationId="{78ABAB44-2442-FE7C-9D0B-AF65571207EA}"/>
          </ac:spMkLst>
        </pc:spChg>
        <pc:spChg chg="mod">
          <ac:chgData name="Bhavya Sree Mettupalli" userId="b3013120c3de0ebc" providerId="LiveId" clId="{AA685B07-5EC5-490B-A484-16271472C797}" dt="2023-11-17T05:54:11.712" v="1392" actId="1076"/>
          <ac:spMkLst>
            <pc:docMk/>
            <pc:sldMk cId="2502887943" sldId="289"/>
            <ac:spMk id="5" creationId="{9EA3DEF2-91AE-FB77-D245-97DD67BA9605}"/>
          </ac:spMkLst>
        </pc:spChg>
        <pc:spChg chg="mod">
          <ac:chgData name="Bhavya Sree Mettupalli" userId="b3013120c3de0ebc" providerId="LiveId" clId="{AA685B07-5EC5-490B-A484-16271472C797}" dt="2023-11-17T05:55:44.534" v="1401" actId="1076"/>
          <ac:spMkLst>
            <pc:docMk/>
            <pc:sldMk cId="2502887943" sldId="289"/>
            <ac:spMk id="6" creationId="{ECC2F5B7-5097-20C8-BF9D-6001CCAB56BC}"/>
          </ac:spMkLst>
        </pc:spChg>
        <pc:spChg chg="mod">
          <ac:chgData name="Bhavya Sree Mettupalli" userId="b3013120c3de0ebc" providerId="LiveId" clId="{AA685B07-5EC5-490B-A484-16271472C797}" dt="2023-11-17T05:57:41.057" v="1414" actId="1076"/>
          <ac:spMkLst>
            <pc:docMk/>
            <pc:sldMk cId="2502887943" sldId="289"/>
            <ac:spMk id="7" creationId="{330A5BFC-C134-C072-C14D-9E51A94C8E7E}"/>
          </ac:spMkLst>
        </pc:spChg>
        <pc:spChg chg="add mod">
          <ac:chgData name="Bhavya Sree Mettupalli" userId="b3013120c3de0ebc" providerId="LiveId" clId="{AA685B07-5EC5-490B-A484-16271472C797}" dt="2023-11-17T05:59:22.946" v="1426"/>
          <ac:spMkLst>
            <pc:docMk/>
            <pc:sldMk cId="2502887943" sldId="289"/>
            <ac:spMk id="8" creationId="{8865E959-D044-8065-5FC0-69B9FC15BA20}"/>
          </ac:spMkLst>
        </pc:spChg>
        <pc:spChg chg="add mod">
          <ac:chgData name="Bhavya Sree Mettupalli" userId="b3013120c3de0ebc" providerId="LiveId" clId="{AA685B07-5EC5-490B-A484-16271472C797}" dt="2023-11-17T05:59:32.623" v="1427"/>
          <ac:spMkLst>
            <pc:docMk/>
            <pc:sldMk cId="2502887943" sldId="289"/>
            <ac:spMk id="9" creationId="{131D5ED9-0910-5E82-DC84-277A04684F14}"/>
          </ac:spMkLst>
        </pc:spChg>
        <pc:spChg chg="add del mod">
          <ac:chgData name="Bhavya Sree Mettupalli" userId="b3013120c3de0ebc" providerId="LiveId" clId="{AA685B07-5EC5-490B-A484-16271472C797}" dt="2023-11-17T05:54:42.491" v="1395" actId="1076"/>
          <ac:spMkLst>
            <pc:docMk/>
            <pc:sldMk cId="2502887943" sldId="289"/>
            <ac:spMk id="10" creationId="{00FF5920-2B53-68C2-B0F1-F8FB1D0BFBB9}"/>
          </ac:spMkLst>
        </pc:spChg>
        <pc:spChg chg="mod">
          <ac:chgData name="Bhavya Sree Mettupalli" userId="b3013120c3de0ebc" providerId="LiveId" clId="{AA685B07-5EC5-490B-A484-16271472C797}" dt="2023-11-17T05:55:26.595" v="1400" actId="1076"/>
          <ac:spMkLst>
            <pc:docMk/>
            <pc:sldMk cId="2502887943" sldId="289"/>
            <ac:spMk id="11" creationId="{B2329651-5568-BDFD-ED0F-B2761D699E49}"/>
          </ac:spMkLst>
        </pc:spChg>
        <pc:spChg chg="mod">
          <ac:chgData name="Bhavya Sree Mettupalli" userId="b3013120c3de0ebc" providerId="LiveId" clId="{AA685B07-5EC5-490B-A484-16271472C797}" dt="2023-11-17T05:55:15.997" v="1399" actId="1076"/>
          <ac:spMkLst>
            <pc:docMk/>
            <pc:sldMk cId="2502887943" sldId="289"/>
            <ac:spMk id="12" creationId="{E9F0A9CF-970F-320F-8051-C69FE8903544}"/>
          </ac:spMkLst>
        </pc:spChg>
        <pc:spChg chg="mod">
          <ac:chgData name="Bhavya Sree Mettupalli" userId="b3013120c3de0ebc" providerId="LiveId" clId="{AA685B07-5EC5-490B-A484-16271472C797}" dt="2023-11-17T05:54:51.182" v="1396" actId="1076"/>
          <ac:spMkLst>
            <pc:docMk/>
            <pc:sldMk cId="2502887943" sldId="289"/>
            <ac:spMk id="13" creationId="{5DC6CD7D-54BB-EFC7-B44C-5DCCC9763832}"/>
          </ac:spMkLst>
        </pc:spChg>
        <pc:spChg chg="mod">
          <ac:chgData name="Bhavya Sree Mettupalli" userId="b3013120c3de0ebc" providerId="LiveId" clId="{AA685B07-5EC5-490B-A484-16271472C797}" dt="2023-11-17T05:54:20.889" v="1393" actId="1076"/>
          <ac:spMkLst>
            <pc:docMk/>
            <pc:sldMk cId="2502887943" sldId="289"/>
            <ac:spMk id="14" creationId="{15FADD66-34F2-89DD-ED2A-CDF53C0A5CF7}"/>
          </ac:spMkLst>
        </pc:spChg>
        <pc:spChg chg="mod">
          <ac:chgData name="Bhavya Sree Mettupalli" userId="b3013120c3de0ebc" providerId="LiveId" clId="{AA685B07-5EC5-490B-A484-16271472C797}" dt="2023-11-17T05:52:44.890" v="1389" actId="1076"/>
          <ac:spMkLst>
            <pc:docMk/>
            <pc:sldMk cId="2502887943" sldId="289"/>
            <ac:spMk id="15" creationId="{AA7A8935-3C16-37EB-9788-134FE6F1B1CD}"/>
          </ac:spMkLst>
        </pc:spChg>
        <pc:spChg chg="mod">
          <ac:chgData name="Bhavya Sree Mettupalli" userId="b3013120c3de0ebc" providerId="LiveId" clId="{AA685B07-5EC5-490B-A484-16271472C797}" dt="2023-11-17T05:55:53.092" v="1402" actId="1076"/>
          <ac:spMkLst>
            <pc:docMk/>
            <pc:sldMk cId="2502887943" sldId="289"/>
            <ac:spMk id="16" creationId="{1BD842FA-9907-81D2-35E0-4A759F4354B5}"/>
          </ac:spMkLst>
        </pc:spChg>
        <pc:spChg chg="mod">
          <ac:chgData name="Bhavya Sree Mettupalli" userId="b3013120c3de0ebc" providerId="LiveId" clId="{AA685B07-5EC5-490B-A484-16271472C797}" dt="2023-11-16T11:46:16.111" v="1296" actId="1076"/>
          <ac:spMkLst>
            <pc:docMk/>
            <pc:sldMk cId="2502887943" sldId="289"/>
            <ac:spMk id="17" creationId="{8C3B2186-9518-A220-0168-F0E0A6BB681F}"/>
          </ac:spMkLst>
        </pc:spChg>
        <pc:spChg chg="add mod">
          <ac:chgData name="Bhavya Sree Mettupalli" userId="b3013120c3de0ebc" providerId="LiveId" clId="{AA685B07-5EC5-490B-A484-16271472C797}" dt="2023-11-17T05:59:42.507" v="1428"/>
          <ac:spMkLst>
            <pc:docMk/>
            <pc:sldMk cId="2502887943" sldId="289"/>
            <ac:spMk id="18" creationId="{80FD3250-DA54-5E2F-9621-C5AC9914632B}"/>
          </ac:spMkLst>
        </pc:spChg>
        <pc:spChg chg="add mod">
          <ac:chgData name="Bhavya Sree Mettupalli" userId="b3013120c3de0ebc" providerId="LiveId" clId="{AA685B07-5EC5-490B-A484-16271472C797}" dt="2023-11-17T06:00:30.520" v="1432" actId="207"/>
          <ac:spMkLst>
            <pc:docMk/>
            <pc:sldMk cId="2502887943" sldId="289"/>
            <ac:spMk id="19" creationId="{C6769EB2-8C3E-D401-556D-6DA172682CB0}"/>
          </ac:spMkLst>
        </pc:spChg>
        <pc:spChg chg="add mod">
          <ac:chgData name="Bhavya Sree Mettupalli" userId="b3013120c3de0ebc" providerId="LiveId" clId="{AA685B07-5EC5-490B-A484-16271472C797}" dt="2023-11-17T06:00:03.033" v="1430"/>
          <ac:spMkLst>
            <pc:docMk/>
            <pc:sldMk cId="2502887943" sldId="289"/>
            <ac:spMk id="20" creationId="{3FB6F267-5233-C34F-31C3-41193571DD8C}"/>
          </ac:spMkLst>
        </pc:spChg>
        <pc:spChg chg="mod">
          <ac:chgData name="Bhavya Sree Mettupalli" userId="b3013120c3de0ebc" providerId="LiveId" clId="{AA685B07-5EC5-490B-A484-16271472C797}" dt="2023-11-17T05:59:00.408" v="1424" actId="1076"/>
          <ac:spMkLst>
            <pc:docMk/>
            <pc:sldMk cId="2502887943" sldId="289"/>
            <ac:spMk id="24" creationId="{A3BF8E55-B2B9-104D-F277-08902534735D}"/>
          </ac:spMkLst>
        </pc:spChg>
        <pc:spChg chg="mod">
          <ac:chgData name="Bhavya Sree Mettupalli" userId="b3013120c3de0ebc" providerId="LiveId" clId="{AA685B07-5EC5-490B-A484-16271472C797}" dt="2023-11-17T05:58:43.194" v="1422" actId="1076"/>
          <ac:spMkLst>
            <pc:docMk/>
            <pc:sldMk cId="2502887943" sldId="289"/>
            <ac:spMk id="25" creationId="{BCE9DA14-62AB-A857-6387-1F5D330B3F36}"/>
          </ac:spMkLst>
        </pc:spChg>
        <pc:spChg chg="mod">
          <ac:chgData name="Bhavya Sree Mettupalli" userId="b3013120c3de0ebc" providerId="LiveId" clId="{AA685B07-5EC5-490B-A484-16271472C797}" dt="2023-11-17T05:58:26.581" v="1420" actId="1076"/>
          <ac:spMkLst>
            <pc:docMk/>
            <pc:sldMk cId="2502887943" sldId="289"/>
            <ac:spMk id="26" creationId="{710CB940-D45B-59F1-06E5-9CC94100EF05}"/>
          </ac:spMkLst>
        </pc:spChg>
        <pc:spChg chg="mod">
          <ac:chgData name="Bhavya Sree Mettupalli" userId="b3013120c3de0ebc" providerId="LiveId" clId="{AA685B07-5EC5-490B-A484-16271472C797}" dt="2023-11-17T05:58:10.231" v="1418" actId="1076"/>
          <ac:spMkLst>
            <pc:docMk/>
            <pc:sldMk cId="2502887943" sldId="289"/>
            <ac:spMk id="27" creationId="{A0DA38E3-68A2-4FF9-022B-BA0DF832B1DB}"/>
          </ac:spMkLst>
        </pc:spChg>
        <pc:spChg chg="mod">
          <ac:chgData name="Bhavya Sree Mettupalli" userId="b3013120c3de0ebc" providerId="LiveId" clId="{AA685B07-5EC5-490B-A484-16271472C797}" dt="2023-11-17T05:57:57.053" v="1416" actId="14100"/>
          <ac:spMkLst>
            <pc:docMk/>
            <pc:sldMk cId="2502887943" sldId="289"/>
            <ac:spMk id="28" creationId="{B72BD1AE-7290-BA6E-18FB-8181C0D13E7C}"/>
          </ac:spMkLst>
        </pc:spChg>
        <pc:spChg chg="add del mod">
          <ac:chgData name="Bhavya Sree Mettupalli" userId="b3013120c3de0ebc" providerId="LiveId" clId="{AA685B07-5EC5-490B-A484-16271472C797}" dt="2023-11-17T05:54:59.178" v="1397" actId="1076"/>
          <ac:spMkLst>
            <pc:docMk/>
            <pc:sldMk cId="2502887943" sldId="289"/>
            <ac:spMk id="56" creationId="{42027341-30B3-44DB-373E-60B96EBF2043}"/>
          </ac:spMkLst>
        </pc:spChg>
        <pc:spChg chg="mod">
          <ac:chgData name="Bhavya Sree Mettupalli" userId="b3013120c3de0ebc" providerId="LiveId" clId="{AA685B07-5EC5-490B-A484-16271472C797}" dt="2023-11-17T05:54:32.799" v="1394" actId="1076"/>
          <ac:spMkLst>
            <pc:docMk/>
            <pc:sldMk cId="2502887943" sldId="289"/>
            <ac:spMk id="57" creationId="{49B99446-8DB8-EAE8-ADEB-8E02F160B106}"/>
          </ac:spMkLst>
        </pc:spChg>
        <pc:spChg chg="mod">
          <ac:chgData name="Bhavya Sree Mettupalli" userId="b3013120c3de0ebc" providerId="LiveId" clId="{AA685B07-5EC5-490B-A484-16271472C797}" dt="2023-11-17T05:54:04.426" v="1391" actId="1076"/>
          <ac:spMkLst>
            <pc:docMk/>
            <pc:sldMk cId="2502887943" sldId="289"/>
            <ac:spMk id="58" creationId="{4F1381C5-2C37-6542-2CC4-2EBF6B0C41D4}"/>
          </ac:spMkLst>
        </pc:spChg>
        <pc:spChg chg="mod">
          <ac:chgData name="Bhavya Sree Mettupalli" userId="b3013120c3de0ebc" providerId="LiveId" clId="{AA685B07-5EC5-490B-A484-16271472C797}" dt="2023-11-17T05:52:28.417" v="1388" actId="1076"/>
          <ac:spMkLst>
            <pc:docMk/>
            <pc:sldMk cId="2502887943" sldId="289"/>
            <ac:spMk id="59" creationId="{9348E88D-CFB1-4BF1-41EC-723BBD602AF2}"/>
          </ac:spMkLst>
        </pc:spChg>
        <pc:spChg chg="mod">
          <ac:chgData name="Bhavya Sree Mettupalli" userId="b3013120c3de0ebc" providerId="LiveId" clId="{AA685B07-5EC5-490B-A484-16271472C797}" dt="2023-11-17T05:51:51.974" v="1382" actId="1076"/>
          <ac:spMkLst>
            <pc:docMk/>
            <pc:sldMk cId="2502887943" sldId="289"/>
            <ac:spMk id="60" creationId="{E1B218F5-E615-C534-C7FC-E55781596535}"/>
          </ac:spMkLst>
        </pc:spChg>
        <pc:spChg chg="mod">
          <ac:chgData name="Bhavya Sree Mettupalli" userId="b3013120c3de0ebc" providerId="LiveId" clId="{AA685B07-5EC5-490B-A484-16271472C797}" dt="2023-11-17T05:57:05.204" v="1409" actId="1076"/>
          <ac:spMkLst>
            <pc:docMk/>
            <pc:sldMk cId="2502887943" sldId="289"/>
            <ac:spMk id="139" creationId="{632DC974-3AFC-3B05-984D-8920F2613BAB}"/>
          </ac:spMkLst>
        </pc:spChg>
        <pc:spChg chg="mod">
          <ac:chgData name="Bhavya Sree Mettupalli" userId="b3013120c3de0ebc" providerId="LiveId" clId="{AA685B07-5EC5-490B-A484-16271472C797}" dt="2023-11-17T05:56:44.679" v="1408" actId="207"/>
          <ac:spMkLst>
            <pc:docMk/>
            <pc:sldMk cId="2502887943" sldId="289"/>
            <ac:spMk id="141" creationId="{F2040969-B583-70C1-87C1-D19C7BB276E9}"/>
          </ac:spMkLst>
        </pc:spChg>
        <pc:spChg chg="mod">
          <ac:chgData name="Bhavya Sree Mettupalli" userId="b3013120c3de0ebc" providerId="LiveId" clId="{AA685B07-5EC5-490B-A484-16271472C797}" dt="2023-11-17T05:56:30.820" v="1406" actId="1076"/>
          <ac:spMkLst>
            <pc:docMk/>
            <pc:sldMk cId="2502887943" sldId="289"/>
            <ac:spMk id="143" creationId="{916357F2-DD2F-AE73-F0FE-19F36A996C0A}"/>
          </ac:spMkLst>
        </pc:spChg>
        <pc:spChg chg="mod">
          <ac:chgData name="Bhavya Sree Mettupalli" userId="b3013120c3de0ebc" providerId="LiveId" clId="{AA685B07-5EC5-490B-A484-16271472C797}" dt="2023-11-17T05:57:09.296" v="1410" actId="1076"/>
          <ac:spMkLst>
            <pc:docMk/>
            <pc:sldMk cId="2502887943" sldId="289"/>
            <ac:spMk id="145" creationId="{061F8191-7958-A3B6-D754-56FAB2742504}"/>
          </ac:spMkLst>
        </pc:spChg>
        <pc:spChg chg="mod">
          <ac:chgData name="Bhavya Sree Mettupalli" userId="b3013120c3de0ebc" providerId="LiveId" clId="{AA685B07-5EC5-490B-A484-16271472C797}" dt="2023-11-17T05:57:18.370" v="1411" actId="1076"/>
          <ac:spMkLst>
            <pc:docMk/>
            <pc:sldMk cId="2502887943" sldId="289"/>
            <ac:spMk id="147" creationId="{FA6C0651-6CD9-1742-F030-13CC2F6DAC2F}"/>
          </ac:spMkLst>
        </pc:spChg>
        <pc:spChg chg="del mod">
          <ac:chgData name="Bhavya Sree Mettupalli" userId="b3013120c3de0ebc" providerId="LiveId" clId="{AA685B07-5EC5-490B-A484-16271472C797}" dt="2023-11-16T11:40:19.426" v="1134" actId="478"/>
          <ac:spMkLst>
            <pc:docMk/>
            <pc:sldMk cId="2502887943" sldId="289"/>
            <ac:spMk id="175" creationId="{1DECFA06-D307-B47D-DA95-31161374AD30}"/>
          </ac:spMkLst>
        </pc:spChg>
        <pc:picChg chg="add del mod">
          <ac:chgData name="Bhavya Sree Mettupalli" userId="b3013120c3de0ebc" providerId="LiveId" clId="{AA685B07-5EC5-490B-A484-16271472C797}" dt="2023-11-16T06:34:50.427" v="375"/>
          <ac:picMkLst>
            <pc:docMk/>
            <pc:sldMk cId="2502887943" sldId="289"/>
            <ac:picMk id="8" creationId="{E026264B-ADF5-18A7-49BC-BF93EB01FCAD}"/>
          </ac:picMkLst>
        </pc:picChg>
        <pc:picChg chg="add del">
          <ac:chgData name="Bhavya Sree Mettupalli" userId="b3013120c3de0ebc" providerId="LiveId" clId="{AA685B07-5EC5-490B-A484-16271472C797}" dt="2023-11-16T06:33:39.367" v="367" actId="478"/>
          <ac:picMkLst>
            <pc:docMk/>
            <pc:sldMk cId="2502887943" sldId="289"/>
            <ac:picMk id="3074" creationId="{F6683122-FD8C-EE3D-5C38-3AAF7660C842}"/>
          </ac:picMkLst>
        </pc:picChg>
        <pc:picChg chg="add del">
          <ac:chgData name="Bhavya Sree Mettupalli" userId="b3013120c3de0ebc" providerId="LiveId" clId="{AA685B07-5EC5-490B-A484-16271472C797}" dt="2023-11-16T06:33:52.086" v="369" actId="478"/>
          <ac:picMkLst>
            <pc:docMk/>
            <pc:sldMk cId="2502887943" sldId="289"/>
            <ac:picMk id="3076" creationId="{417137C8-B50F-D070-B02C-9436A6580F4C}"/>
          </ac:picMkLst>
        </pc:picChg>
      </pc:sldChg>
      <pc:sldChg chg="addSp delSp modSp mod">
        <pc:chgData name="Bhavya Sree Mettupalli" userId="b3013120c3de0ebc" providerId="LiveId" clId="{AA685B07-5EC5-490B-A484-16271472C797}" dt="2023-11-17T06:37:32.985" v="1474" actId="207"/>
        <pc:sldMkLst>
          <pc:docMk/>
          <pc:sldMk cId="3170280394" sldId="290"/>
        </pc:sldMkLst>
        <pc:spChg chg="mod">
          <ac:chgData name="Bhavya Sree Mettupalli" userId="b3013120c3de0ebc" providerId="LiveId" clId="{AA685B07-5EC5-490B-A484-16271472C797}" dt="2023-11-17T06:03:20.706" v="1444"/>
          <ac:spMkLst>
            <pc:docMk/>
            <pc:sldMk cId="3170280394" sldId="290"/>
            <ac:spMk id="2" creationId="{86B309B0-6209-D3D0-9D5E-308B9F6E7303}"/>
          </ac:spMkLst>
        </pc:spChg>
        <pc:spChg chg="add mod">
          <ac:chgData name="Bhavya Sree Mettupalli" userId="b3013120c3de0ebc" providerId="LiveId" clId="{AA685B07-5EC5-490B-A484-16271472C797}" dt="2023-11-16T09:12:08.347" v="958" actId="1076"/>
          <ac:spMkLst>
            <pc:docMk/>
            <pc:sldMk cId="3170280394" sldId="290"/>
            <ac:spMk id="3" creationId="{236F9957-E4D8-0F05-7DA2-101ADE1FEB05}"/>
          </ac:spMkLst>
        </pc:spChg>
        <pc:spChg chg="mod">
          <ac:chgData name="Bhavya Sree Mettupalli" userId="b3013120c3de0ebc" providerId="LiveId" clId="{AA685B07-5EC5-490B-A484-16271472C797}" dt="2023-11-16T06:47:21.452" v="460" actId="207"/>
          <ac:spMkLst>
            <pc:docMk/>
            <pc:sldMk cId="3170280394" sldId="290"/>
            <ac:spMk id="4" creationId="{E8056382-E186-849E-EBC2-5FF6802FEF91}"/>
          </ac:spMkLst>
        </pc:spChg>
        <pc:spChg chg="mod">
          <ac:chgData name="Bhavya Sree Mettupalli" userId="b3013120c3de0ebc" providerId="LiveId" clId="{AA685B07-5EC5-490B-A484-16271472C797}" dt="2023-11-16T06:47:26.884" v="461" actId="207"/>
          <ac:spMkLst>
            <pc:docMk/>
            <pc:sldMk cId="3170280394" sldId="290"/>
            <ac:spMk id="5" creationId="{0663AEC8-7A35-ECF8-EAFD-97AB7BA9E10E}"/>
          </ac:spMkLst>
        </pc:spChg>
        <pc:spChg chg="add mod">
          <ac:chgData name="Bhavya Sree Mettupalli" userId="b3013120c3de0ebc" providerId="LiveId" clId="{AA685B07-5EC5-490B-A484-16271472C797}" dt="2023-11-17T06:37:32.985" v="1474" actId="207"/>
          <ac:spMkLst>
            <pc:docMk/>
            <pc:sldMk cId="3170280394" sldId="290"/>
            <ac:spMk id="6" creationId="{0839B884-A53F-23F8-0452-89FACB6F1C77}"/>
          </ac:spMkLst>
        </pc:spChg>
        <pc:spChg chg="mod">
          <ac:chgData name="Bhavya Sree Mettupalli" userId="b3013120c3de0ebc" providerId="LiveId" clId="{AA685B07-5EC5-490B-A484-16271472C797}" dt="2023-11-17T06:03:20.706" v="1444"/>
          <ac:spMkLst>
            <pc:docMk/>
            <pc:sldMk cId="3170280394" sldId="290"/>
            <ac:spMk id="8" creationId="{A8B936C0-78B2-8A56-537A-06CDB24EBD9B}"/>
          </ac:spMkLst>
        </pc:spChg>
        <pc:spChg chg="mod">
          <ac:chgData name="Bhavya Sree Mettupalli" userId="b3013120c3de0ebc" providerId="LiveId" clId="{AA685B07-5EC5-490B-A484-16271472C797}" dt="2023-11-16T06:47:34.494" v="462" actId="207"/>
          <ac:spMkLst>
            <pc:docMk/>
            <pc:sldMk cId="3170280394" sldId="290"/>
            <ac:spMk id="9" creationId="{FCE15371-9682-A7EC-5BE2-880529AE379E}"/>
          </ac:spMkLst>
        </pc:spChg>
        <pc:spChg chg="mod">
          <ac:chgData name="Bhavya Sree Mettupalli" userId="b3013120c3de0ebc" providerId="LiveId" clId="{AA685B07-5EC5-490B-A484-16271472C797}" dt="2023-11-16T06:47:39.902" v="463" actId="207"/>
          <ac:spMkLst>
            <pc:docMk/>
            <pc:sldMk cId="3170280394" sldId="290"/>
            <ac:spMk id="10" creationId="{A208789A-78E1-8E44-8017-6374150030EC}"/>
          </ac:spMkLst>
        </pc:spChg>
        <pc:spChg chg="mod">
          <ac:chgData name="Bhavya Sree Mettupalli" userId="b3013120c3de0ebc" providerId="LiveId" clId="{AA685B07-5EC5-490B-A484-16271472C797}" dt="2023-11-17T06:05:36.876" v="1466" actId="20577"/>
          <ac:spMkLst>
            <pc:docMk/>
            <pc:sldMk cId="3170280394" sldId="290"/>
            <ac:spMk id="11" creationId="{A2C39DD0-CD86-2929-7808-58D17FC2C0A6}"/>
          </ac:spMkLst>
        </pc:spChg>
        <pc:spChg chg="add mod">
          <ac:chgData name="Bhavya Sree Mettupalli" userId="b3013120c3de0ebc" providerId="LiveId" clId="{AA685B07-5EC5-490B-A484-16271472C797}" dt="2023-11-17T06:05:16.270" v="1454" actId="207"/>
          <ac:spMkLst>
            <pc:docMk/>
            <pc:sldMk cId="3170280394" sldId="290"/>
            <ac:spMk id="12" creationId="{ADDDE81B-E18A-184A-5F54-DE6FAD04462E}"/>
          </ac:spMkLst>
        </pc:spChg>
        <pc:spChg chg="del mod">
          <ac:chgData name="Bhavya Sree Mettupalli" userId="b3013120c3de0ebc" providerId="LiveId" clId="{AA685B07-5EC5-490B-A484-16271472C797}" dt="2023-11-17T06:05:00.714" v="1452" actId="478"/>
          <ac:spMkLst>
            <pc:docMk/>
            <pc:sldMk cId="3170280394" sldId="290"/>
            <ac:spMk id="13" creationId="{F618F075-837C-1005-19D6-8DC90759CD53}"/>
          </ac:spMkLst>
        </pc:spChg>
        <pc:spChg chg="mod">
          <ac:chgData name="Bhavya Sree Mettupalli" userId="b3013120c3de0ebc" providerId="LiveId" clId="{AA685B07-5EC5-490B-A484-16271472C797}" dt="2023-11-17T06:03:20.706" v="1444"/>
          <ac:spMkLst>
            <pc:docMk/>
            <pc:sldMk cId="3170280394" sldId="290"/>
            <ac:spMk id="14" creationId="{DD1D0BF9-FCAA-67DA-79AB-E6E7E6D2B6A1}"/>
          </ac:spMkLst>
        </pc:spChg>
        <pc:spChg chg="del mod">
          <ac:chgData name="Bhavya Sree Mettupalli" userId="b3013120c3de0ebc" providerId="LiveId" clId="{AA685B07-5EC5-490B-A484-16271472C797}" dt="2023-11-17T06:04:57.467" v="1451" actId="478"/>
          <ac:spMkLst>
            <pc:docMk/>
            <pc:sldMk cId="3170280394" sldId="290"/>
            <ac:spMk id="16" creationId="{094940C2-6CEB-B256-A963-AE4B85C4EC64}"/>
          </ac:spMkLst>
        </pc:spChg>
        <pc:spChg chg="del mod">
          <ac:chgData name="Bhavya Sree Mettupalli" userId="b3013120c3de0ebc" providerId="LiveId" clId="{AA685B07-5EC5-490B-A484-16271472C797}" dt="2023-11-17T06:04:48.524" v="1447" actId="478"/>
          <ac:spMkLst>
            <pc:docMk/>
            <pc:sldMk cId="3170280394" sldId="290"/>
            <ac:spMk id="17" creationId="{413B05F1-B9AB-1150-4768-9E7133D99483}"/>
          </ac:spMkLst>
        </pc:spChg>
        <pc:spChg chg="del mod">
          <ac:chgData name="Bhavya Sree Mettupalli" userId="b3013120c3de0ebc" providerId="LiveId" clId="{AA685B07-5EC5-490B-A484-16271472C797}" dt="2023-11-17T06:04:51.253" v="1448" actId="478"/>
          <ac:spMkLst>
            <pc:docMk/>
            <pc:sldMk cId="3170280394" sldId="290"/>
            <ac:spMk id="19" creationId="{40C569DD-60D5-4ADC-F655-7E794C450314}"/>
          </ac:spMkLst>
        </pc:spChg>
        <pc:spChg chg="del mod">
          <ac:chgData name="Bhavya Sree Mettupalli" userId="b3013120c3de0ebc" providerId="LiveId" clId="{AA685B07-5EC5-490B-A484-16271472C797}" dt="2023-11-17T06:04:53.314" v="1449" actId="478"/>
          <ac:spMkLst>
            <pc:docMk/>
            <pc:sldMk cId="3170280394" sldId="290"/>
            <ac:spMk id="20" creationId="{67A145DA-498E-1FDA-ED01-64FD1839A755}"/>
          </ac:spMkLst>
        </pc:spChg>
        <pc:spChg chg="del mod">
          <ac:chgData name="Bhavya Sree Mettupalli" userId="b3013120c3de0ebc" providerId="LiveId" clId="{AA685B07-5EC5-490B-A484-16271472C797}" dt="2023-11-17T06:04:55.508" v="1450" actId="478"/>
          <ac:spMkLst>
            <pc:docMk/>
            <pc:sldMk cId="3170280394" sldId="290"/>
            <ac:spMk id="21" creationId="{924A6CA6-8768-DE62-AED2-644B23F563B2}"/>
          </ac:spMkLst>
        </pc:spChg>
        <pc:spChg chg="mod">
          <ac:chgData name="Bhavya Sree Mettupalli" userId="b3013120c3de0ebc" providerId="LiveId" clId="{AA685B07-5EC5-490B-A484-16271472C797}" dt="2023-11-16T06:46:18.700" v="454" actId="207"/>
          <ac:spMkLst>
            <pc:docMk/>
            <pc:sldMk cId="3170280394" sldId="290"/>
            <ac:spMk id="22" creationId="{A702EBA1-3365-5C00-755B-939DF41D38F7}"/>
          </ac:spMkLst>
        </pc:spChg>
        <pc:spChg chg="mod">
          <ac:chgData name="Bhavya Sree Mettupalli" userId="b3013120c3de0ebc" providerId="LiveId" clId="{AA685B07-5EC5-490B-A484-16271472C797}" dt="2023-11-16T06:46:23.990" v="455" actId="207"/>
          <ac:spMkLst>
            <pc:docMk/>
            <pc:sldMk cId="3170280394" sldId="290"/>
            <ac:spMk id="23" creationId="{E9BB0E29-C1CC-8C51-4538-5A13519E0F84}"/>
          </ac:spMkLst>
        </pc:spChg>
        <pc:spChg chg="mod">
          <ac:chgData name="Bhavya Sree Mettupalli" userId="b3013120c3de0ebc" providerId="LiveId" clId="{AA685B07-5EC5-490B-A484-16271472C797}" dt="2023-11-16T06:46:27.758" v="456" actId="207"/>
          <ac:spMkLst>
            <pc:docMk/>
            <pc:sldMk cId="3170280394" sldId="290"/>
            <ac:spMk id="24" creationId="{0C637745-0F6E-25C8-AF7C-750678E4A65B}"/>
          </ac:spMkLst>
        </pc:spChg>
        <pc:spChg chg="mod">
          <ac:chgData name="Bhavya Sree Mettupalli" userId="b3013120c3de0ebc" providerId="LiveId" clId="{AA685B07-5EC5-490B-A484-16271472C797}" dt="2023-11-17T06:03:20.706" v="1444"/>
          <ac:spMkLst>
            <pc:docMk/>
            <pc:sldMk cId="3170280394" sldId="290"/>
            <ac:spMk id="25" creationId="{5058AE03-D409-0714-CCED-4548A9C92023}"/>
          </ac:spMkLst>
        </pc:spChg>
        <pc:spChg chg="mod">
          <ac:chgData name="Bhavya Sree Mettupalli" userId="b3013120c3de0ebc" providerId="LiveId" clId="{AA685B07-5EC5-490B-A484-16271472C797}" dt="2023-11-16T11:29:07.480" v="1020" actId="207"/>
          <ac:spMkLst>
            <pc:docMk/>
            <pc:sldMk cId="3170280394" sldId="290"/>
            <ac:spMk id="27" creationId="{AFA768CC-3866-692A-6605-0FAB6C9A35CA}"/>
          </ac:spMkLst>
        </pc:spChg>
        <pc:spChg chg="del mod">
          <ac:chgData name="Bhavya Sree Mettupalli" userId="b3013120c3de0ebc" providerId="LiveId" clId="{AA685B07-5EC5-490B-A484-16271472C797}" dt="2023-11-17T06:04:45.696" v="1446" actId="478"/>
          <ac:spMkLst>
            <pc:docMk/>
            <pc:sldMk cId="3170280394" sldId="290"/>
            <ac:spMk id="29" creationId="{3DE21D9A-2123-0515-9AF7-7FACACC89388}"/>
          </ac:spMkLst>
        </pc:spChg>
      </pc:sldChg>
      <pc:sldChg chg="modSp del mod">
        <pc:chgData name="Bhavya Sree Mettupalli" userId="b3013120c3de0ebc" providerId="LiveId" clId="{AA685B07-5EC5-490B-A484-16271472C797}" dt="2023-11-16T11:40:31.128" v="1135" actId="47"/>
        <pc:sldMkLst>
          <pc:docMk/>
          <pc:sldMk cId="249904479" sldId="291"/>
        </pc:sldMkLst>
        <pc:spChg chg="mod">
          <ac:chgData name="Bhavya Sree Mettupalli" userId="b3013120c3de0ebc" providerId="LiveId" clId="{AA685B07-5EC5-490B-A484-16271472C797}" dt="2023-11-16T09:20:04.700" v="991" actId="1076"/>
          <ac:spMkLst>
            <pc:docMk/>
            <pc:sldMk cId="249904479" sldId="291"/>
            <ac:spMk id="2" creationId="{5FC63C25-FE2A-0C11-2CEA-A80AA78FC365}"/>
          </ac:spMkLst>
        </pc:spChg>
        <pc:spChg chg="mod">
          <ac:chgData name="Bhavya Sree Mettupalli" userId="b3013120c3de0ebc" providerId="LiveId" clId="{AA685B07-5EC5-490B-A484-16271472C797}" dt="2023-11-16T09:19:28.001" v="984" actId="14100"/>
          <ac:spMkLst>
            <pc:docMk/>
            <pc:sldMk cId="249904479" sldId="291"/>
            <ac:spMk id="3" creationId="{A8753AB0-02A6-E89E-7E23-593DBF52F4E8}"/>
          </ac:spMkLst>
        </pc:spChg>
        <pc:spChg chg="mod">
          <ac:chgData name="Bhavya Sree Mettupalli" userId="b3013120c3de0ebc" providerId="LiveId" clId="{AA685B07-5EC5-490B-A484-16271472C797}" dt="2023-11-16T09:18:48.988" v="978" actId="1076"/>
          <ac:spMkLst>
            <pc:docMk/>
            <pc:sldMk cId="249904479" sldId="291"/>
            <ac:spMk id="4" creationId="{03745CA7-A767-9133-8871-800B16D5D722}"/>
          </ac:spMkLst>
        </pc:spChg>
        <pc:spChg chg="mod">
          <ac:chgData name="Bhavya Sree Mettupalli" userId="b3013120c3de0ebc" providerId="LiveId" clId="{AA685B07-5EC5-490B-A484-16271472C797}" dt="2023-11-16T09:15:51.817" v="959" actId="1076"/>
          <ac:spMkLst>
            <pc:docMk/>
            <pc:sldMk cId="249904479" sldId="291"/>
            <ac:spMk id="5" creationId="{C371CEB5-0F43-BA22-C4E7-3A84E631DA11}"/>
          </ac:spMkLst>
        </pc:spChg>
        <pc:spChg chg="mod">
          <ac:chgData name="Bhavya Sree Mettupalli" userId="b3013120c3de0ebc" providerId="LiveId" clId="{AA685B07-5EC5-490B-A484-16271472C797}" dt="2023-11-16T09:18:01.068" v="974" actId="207"/>
          <ac:spMkLst>
            <pc:docMk/>
            <pc:sldMk cId="249904479" sldId="291"/>
            <ac:spMk id="6" creationId="{5AD6749A-51D8-599C-7C31-9922CF228D32}"/>
          </ac:spMkLst>
        </pc:spChg>
        <pc:spChg chg="mod">
          <ac:chgData name="Bhavya Sree Mettupalli" userId="b3013120c3de0ebc" providerId="LiveId" clId="{AA685B07-5EC5-490B-A484-16271472C797}" dt="2023-11-16T11:39:37.486" v="1128"/>
          <ac:spMkLst>
            <pc:docMk/>
            <pc:sldMk cId="249904479" sldId="291"/>
            <ac:spMk id="7" creationId="{0BF56CE2-ADEB-1E22-50FB-9F2AB3786483}"/>
          </ac:spMkLst>
        </pc:spChg>
        <pc:spChg chg="mod">
          <ac:chgData name="Bhavya Sree Mettupalli" userId="b3013120c3de0ebc" providerId="LiveId" clId="{AA685B07-5EC5-490B-A484-16271472C797}" dt="2023-11-16T09:18:39.496" v="977" actId="1076"/>
          <ac:spMkLst>
            <pc:docMk/>
            <pc:sldMk cId="249904479" sldId="291"/>
            <ac:spMk id="8" creationId="{7063C991-877C-CD1D-A03D-547E04121FE0}"/>
          </ac:spMkLst>
        </pc:spChg>
        <pc:spChg chg="mod">
          <ac:chgData name="Bhavya Sree Mettupalli" userId="b3013120c3de0ebc" providerId="LiveId" clId="{AA685B07-5EC5-490B-A484-16271472C797}" dt="2023-11-16T11:39:37.486" v="1128"/>
          <ac:spMkLst>
            <pc:docMk/>
            <pc:sldMk cId="249904479" sldId="291"/>
            <ac:spMk id="101" creationId="{A45E958A-ABCE-B639-C555-90CCC88988C5}"/>
          </ac:spMkLst>
        </pc:spChg>
        <pc:spChg chg="mod">
          <ac:chgData name="Bhavya Sree Mettupalli" userId="b3013120c3de0ebc" providerId="LiveId" clId="{AA685B07-5EC5-490B-A484-16271472C797}" dt="2023-11-16T11:39:37.486" v="1128"/>
          <ac:spMkLst>
            <pc:docMk/>
            <pc:sldMk cId="249904479" sldId="291"/>
            <ac:spMk id="102" creationId="{51BDF1B8-4D26-9C08-3102-6224AA6A4D20}"/>
          </ac:spMkLst>
        </pc:spChg>
        <pc:picChg chg="mod">
          <ac:chgData name="Bhavya Sree Mettupalli" userId="b3013120c3de0ebc" providerId="LiveId" clId="{AA685B07-5EC5-490B-A484-16271472C797}" dt="2023-11-16T09:20:20.096" v="994" actId="1076"/>
          <ac:picMkLst>
            <pc:docMk/>
            <pc:sldMk cId="249904479" sldId="291"/>
            <ac:picMk id="12" creationId="{EE2CE7C1-6624-F222-399D-79836B3222EF}"/>
          </ac:picMkLst>
        </pc:picChg>
        <pc:picChg chg="mod">
          <ac:chgData name="Bhavya Sree Mettupalli" userId="b3013120c3de0ebc" providerId="LiveId" clId="{AA685B07-5EC5-490B-A484-16271472C797}" dt="2023-11-16T09:19:37.609" v="986" actId="1076"/>
          <ac:picMkLst>
            <pc:docMk/>
            <pc:sldMk cId="249904479" sldId="291"/>
            <ac:picMk id="16" creationId="{94815468-BCBE-CD25-FEA3-4FECC5EAEA11}"/>
          </ac:picMkLst>
        </pc:picChg>
        <pc:picChg chg="mod">
          <ac:chgData name="Bhavya Sree Mettupalli" userId="b3013120c3de0ebc" providerId="LiveId" clId="{AA685B07-5EC5-490B-A484-16271472C797}" dt="2023-11-16T09:18:58.094" v="979" actId="1076"/>
          <ac:picMkLst>
            <pc:docMk/>
            <pc:sldMk cId="249904479" sldId="291"/>
            <ac:picMk id="20" creationId="{C298D83D-EC67-29E7-DAA5-1CF14B574B69}"/>
          </ac:picMkLst>
        </pc:picChg>
        <pc:picChg chg="mod">
          <ac:chgData name="Bhavya Sree Mettupalli" userId="b3013120c3de0ebc" providerId="LiveId" clId="{AA685B07-5EC5-490B-A484-16271472C797}" dt="2023-11-16T09:20:13.666" v="993" actId="1076"/>
          <ac:picMkLst>
            <pc:docMk/>
            <pc:sldMk cId="249904479" sldId="291"/>
            <ac:picMk id="22" creationId="{2F615866-5E90-5CB0-5C28-71E92A5D432F}"/>
          </ac:picMkLst>
        </pc:picChg>
        <pc:picChg chg="mod">
          <ac:chgData name="Bhavya Sree Mettupalli" userId="b3013120c3de0ebc" providerId="LiveId" clId="{AA685B07-5EC5-490B-A484-16271472C797}" dt="2023-11-16T09:19:32.122" v="985" actId="1076"/>
          <ac:picMkLst>
            <pc:docMk/>
            <pc:sldMk cId="249904479" sldId="291"/>
            <ac:picMk id="1026" creationId="{E41391B2-FD7F-8398-0C0D-72E8E09D9278}"/>
          </ac:picMkLst>
        </pc:picChg>
      </pc:sldChg>
      <pc:sldChg chg="addSp delSp modSp del mod ord">
        <pc:chgData name="Bhavya Sree Mettupalli" userId="b3013120c3de0ebc" providerId="LiveId" clId="{AA685B07-5EC5-490B-A484-16271472C797}" dt="2023-11-17T11:00:46.340" v="1476" actId="47"/>
        <pc:sldMkLst>
          <pc:docMk/>
          <pc:sldMk cId="94818171" sldId="292"/>
        </pc:sldMkLst>
        <pc:spChg chg="add mod">
          <ac:chgData name="Bhavya Sree Mettupalli" userId="b3013120c3de0ebc" providerId="LiveId" clId="{AA685B07-5EC5-490B-A484-16271472C797}" dt="2023-11-16T11:33:22.611" v="1076" actId="1076"/>
          <ac:spMkLst>
            <pc:docMk/>
            <pc:sldMk cId="94818171" sldId="292"/>
            <ac:spMk id="2" creationId="{B21E8E12-8894-2FF0-59B7-A8B107A2DD4F}"/>
          </ac:spMkLst>
        </pc:spChg>
        <pc:spChg chg="add del mod">
          <ac:chgData name="Bhavya Sree Mettupalli" userId="b3013120c3de0ebc" providerId="LiveId" clId="{AA685B07-5EC5-490B-A484-16271472C797}" dt="2023-11-16T07:32:16.590" v="782" actId="478"/>
          <ac:spMkLst>
            <pc:docMk/>
            <pc:sldMk cId="94818171" sldId="292"/>
            <ac:spMk id="2" creationId="{B83F7D2E-080D-DBDD-73C4-3C38A2B77908}"/>
          </ac:spMkLst>
        </pc:spChg>
        <pc:spChg chg="add del mod">
          <ac:chgData name="Bhavya Sree Mettupalli" userId="b3013120c3de0ebc" providerId="LiveId" clId="{AA685B07-5EC5-490B-A484-16271472C797}" dt="2023-11-17T06:03:20.706" v="1444"/>
          <ac:spMkLst>
            <pc:docMk/>
            <pc:sldMk cId="94818171" sldId="292"/>
            <ac:spMk id="3" creationId="{2BE8FDE3-DBA4-6A04-C75D-E56FE92EF368}"/>
          </ac:spMkLst>
        </pc:spChg>
        <pc:spChg chg="mod">
          <ac:chgData name="Bhavya Sree Mettupalli" userId="b3013120c3de0ebc" providerId="LiveId" clId="{AA685B07-5EC5-490B-A484-16271472C797}" dt="2023-11-17T06:03:20.706" v="1444"/>
          <ac:spMkLst>
            <pc:docMk/>
            <pc:sldMk cId="94818171" sldId="292"/>
            <ac:spMk id="4" creationId="{D5BA2433-990B-A170-369A-3DF4A9B33BFA}"/>
          </ac:spMkLst>
        </pc:spChg>
        <pc:spChg chg="add del">
          <ac:chgData name="Bhavya Sree Mettupalli" userId="b3013120c3de0ebc" providerId="LiveId" clId="{AA685B07-5EC5-490B-A484-16271472C797}" dt="2023-11-17T05:40:59.686" v="1313" actId="478"/>
          <ac:spMkLst>
            <pc:docMk/>
            <pc:sldMk cId="94818171" sldId="292"/>
            <ac:spMk id="5" creationId="{1F152325-E828-ED08-B958-98E3E256EDD7}"/>
          </ac:spMkLst>
        </pc:spChg>
        <pc:spChg chg="del mod">
          <ac:chgData name="Bhavya Sree Mettupalli" userId="b3013120c3de0ebc" providerId="LiveId" clId="{AA685B07-5EC5-490B-A484-16271472C797}" dt="2023-11-16T11:40:05.860" v="1131" actId="478"/>
          <ac:spMkLst>
            <pc:docMk/>
            <pc:sldMk cId="94818171" sldId="292"/>
            <ac:spMk id="5" creationId="{BF7F20BE-640F-EFAB-3A43-2AA146DB42BF}"/>
          </ac:spMkLst>
        </pc:spChg>
        <pc:spChg chg="add mod">
          <ac:chgData name="Bhavya Sree Mettupalli" userId="b3013120c3de0ebc" providerId="LiveId" clId="{AA685B07-5EC5-490B-A484-16271472C797}" dt="2023-11-16T05:47:22.707" v="64" actId="14100"/>
          <ac:spMkLst>
            <pc:docMk/>
            <pc:sldMk cId="94818171" sldId="292"/>
            <ac:spMk id="6" creationId="{917128DD-3389-88B0-2C7F-88B1F82BA427}"/>
          </ac:spMkLst>
        </pc:spChg>
        <pc:spChg chg="add mod">
          <ac:chgData name="Bhavya Sree Mettupalli" userId="b3013120c3de0ebc" providerId="LiveId" clId="{AA685B07-5EC5-490B-A484-16271472C797}" dt="2023-11-17T05:44:10.698" v="1345" actId="20577"/>
          <ac:spMkLst>
            <pc:docMk/>
            <pc:sldMk cId="94818171" sldId="292"/>
            <ac:spMk id="7" creationId="{71B59C37-BE16-C6CD-C1ED-04F3BEEB9917}"/>
          </ac:spMkLst>
        </pc:spChg>
        <pc:spChg chg="add del mod">
          <ac:chgData name="Bhavya Sree Mettupalli" userId="b3013120c3de0ebc" providerId="LiveId" clId="{AA685B07-5EC5-490B-A484-16271472C797}" dt="2023-11-16T05:49:15.869" v="68" actId="478"/>
          <ac:spMkLst>
            <pc:docMk/>
            <pc:sldMk cId="94818171" sldId="292"/>
            <ac:spMk id="7" creationId="{CF9A5F14-35C0-BE13-9473-8B3319A53A73}"/>
          </ac:spMkLst>
        </pc:spChg>
        <pc:spChg chg="add del">
          <ac:chgData name="Bhavya Sree Mettupalli" userId="b3013120c3de0ebc" providerId="LiveId" clId="{AA685B07-5EC5-490B-A484-16271472C797}" dt="2023-11-16T05:50:47.424" v="71" actId="478"/>
          <ac:spMkLst>
            <pc:docMk/>
            <pc:sldMk cId="94818171" sldId="292"/>
            <ac:spMk id="8" creationId="{3AD09698-4065-3700-1520-E2D165C06ADE}"/>
          </ac:spMkLst>
        </pc:spChg>
        <pc:spChg chg="add mod">
          <ac:chgData name="Bhavya Sree Mettupalli" userId="b3013120c3de0ebc" providerId="LiveId" clId="{AA685B07-5EC5-490B-A484-16271472C797}" dt="2023-11-17T05:49:58.533" v="1367" actId="1076"/>
          <ac:spMkLst>
            <pc:docMk/>
            <pc:sldMk cId="94818171" sldId="292"/>
            <ac:spMk id="9" creationId="{3EB7D5FF-F992-DCBB-A1B1-F6FA281443F9}"/>
          </ac:spMkLst>
        </pc:spChg>
        <pc:spChg chg="add del mod">
          <ac:chgData name="Bhavya Sree Mettupalli" userId="b3013120c3de0ebc" providerId="LiveId" clId="{AA685B07-5EC5-490B-A484-16271472C797}" dt="2023-11-16T05:54:53.121" v="86" actId="478"/>
          <ac:spMkLst>
            <pc:docMk/>
            <pc:sldMk cId="94818171" sldId="292"/>
            <ac:spMk id="10" creationId="{6F4B60A2-95D5-AFCD-6632-B4342E5BC79D}"/>
          </ac:spMkLst>
        </pc:spChg>
        <pc:spChg chg="add mod">
          <ac:chgData name="Bhavya Sree Mettupalli" userId="b3013120c3de0ebc" providerId="LiveId" clId="{AA685B07-5EC5-490B-A484-16271472C797}" dt="2023-11-17T05:50:23.675" v="1371" actId="1076"/>
          <ac:spMkLst>
            <pc:docMk/>
            <pc:sldMk cId="94818171" sldId="292"/>
            <ac:spMk id="10" creationId="{7FAB69CC-61AD-CA03-0E3E-FD611920D4BF}"/>
          </ac:spMkLst>
        </pc:spChg>
        <pc:spChg chg="add mod">
          <ac:chgData name="Bhavya Sree Mettupalli" userId="b3013120c3de0ebc" providerId="LiveId" clId="{AA685B07-5EC5-490B-A484-16271472C797}" dt="2023-11-17T05:47:38.535" v="1355" actId="1076"/>
          <ac:spMkLst>
            <pc:docMk/>
            <pc:sldMk cId="94818171" sldId="292"/>
            <ac:spMk id="11" creationId="{8ED3A038-BBDE-B302-61FD-D1F3639937A5}"/>
          </ac:spMkLst>
        </pc:spChg>
        <pc:spChg chg="add del mod">
          <ac:chgData name="Bhavya Sree Mettupalli" userId="b3013120c3de0ebc" providerId="LiveId" clId="{AA685B07-5EC5-490B-A484-16271472C797}" dt="2023-11-16T08:54:55.569" v="898" actId="1076"/>
          <ac:spMkLst>
            <pc:docMk/>
            <pc:sldMk cId="94818171" sldId="292"/>
            <ac:spMk id="12" creationId="{69489D16-5546-0CE3-C70E-8B00D8FD8FAF}"/>
          </ac:spMkLst>
        </pc:spChg>
        <pc:spChg chg="add mod">
          <ac:chgData name="Bhavya Sree Mettupalli" userId="b3013120c3de0ebc" providerId="LiveId" clId="{AA685B07-5EC5-490B-A484-16271472C797}" dt="2023-11-16T08:54:44.912" v="897" actId="120"/>
          <ac:spMkLst>
            <pc:docMk/>
            <pc:sldMk cId="94818171" sldId="292"/>
            <ac:spMk id="13" creationId="{C7EAC180-CF0F-D64F-1A34-6BFCB2779558}"/>
          </ac:spMkLst>
        </pc:spChg>
        <pc:spChg chg="add mod">
          <ac:chgData name="Bhavya Sree Mettupalli" userId="b3013120c3de0ebc" providerId="LiveId" clId="{AA685B07-5EC5-490B-A484-16271472C797}" dt="2023-11-17T05:43:51.311" v="1326"/>
          <ac:spMkLst>
            <pc:docMk/>
            <pc:sldMk cId="94818171" sldId="292"/>
            <ac:spMk id="14" creationId="{3B011D2E-147A-AEA1-F28C-C80796D45BBA}"/>
          </ac:spMkLst>
        </pc:spChg>
        <pc:spChg chg="add del">
          <ac:chgData name="Bhavya Sree Mettupalli" userId="b3013120c3de0ebc" providerId="LiveId" clId="{AA685B07-5EC5-490B-A484-16271472C797}" dt="2023-11-16T06:09:53.291" v="200" actId="478"/>
          <ac:spMkLst>
            <pc:docMk/>
            <pc:sldMk cId="94818171" sldId="292"/>
            <ac:spMk id="15" creationId="{0857D005-B322-BC26-57FC-D11C51B2C115}"/>
          </ac:spMkLst>
        </pc:spChg>
        <pc:spChg chg="add mod">
          <ac:chgData name="Bhavya Sree Mettupalli" userId="b3013120c3de0ebc" providerId="LiveId" clId="{AA685B07-5EC5-490B-A484-16271472C797}" dt="2023-11-17T05:42:27.844" v="1321" actId="1076"/>
          <ac:spMkLst>
            <pc:docMk/>
            <pc:sldMk cId="94818171" sldId="292"/>
            <ac:spMk id="16" creationId="{6CB212B5-2841-8CE8-A064-49C97D61E086}"/>
          </ac:spMkLst>
        </pc:spChg>
        <pc:spChg chg="add del mod">
          <ac:chgData name="Bhavya Sree Mettupalli" userId="b3013120c3de0ebc" providerId="LiveId" clId="{AA685B07-5EC5-490B-A484-16271472C797}" dt="2023-11-17T05:42:57.259" v="1324" actId="1076"/>
          <ac:spMkLst>
            <pc:docMk/>
            <pc:sldMk cId="94818171" sldId="292"/>
            <ac:spMk id="17" creationId="{0489B566-9C11-BE92-E323-5E79FD63F0CF}"/>
          </ac:spMkLst>
        </pc:spChg>
        <pc:spChg chg="add del mod">
          <ac:chgData name="Bhavya Sree Mettupalli" userId="b3013120c3de0ebc" providerId="LiveId" clId="{AA685B07-5EC5-490B-A484-16271472C797}" dt="2023-11-17T05:42:10.760" v="1320" actId="1076"/>
          <ac:spMkLst>
            <pc:docMk/>
            <pc:sldMk cId="94818171" sldId="292"/>
            <ac:spMk id="20" creationId="{66297B00-7B9A-12E1-E38A-28AD5E6B6A60}"/>
          </ac:spMkLst>
        </pc:spChg>
        <pc:spChg chg="add mod">
          <ac:chgData name="Bhavya Sree Mettupalli" userId="b3013120c3de0ebc" providerId="LiveId" clId="{AA685B07-5EC5-490B-A484-16271472C797}" dt="2023-11-17T05:41:57.031" v="1318" actId="1076"/>
          <ac:spMkLst>
            <pc:docMk/>
            <pc:sldMk cId="94818171" sldId="292"/>
            <ac:spMk id="21" creationId="{F985F8F9-26F1-3E36-ACEE-312EB9531BA9}"/>
          </ac:spMkLst>
        </pc:spChg>
        <pc:spChg chg="add mod">
          <ac:chgData name="Bhavya Sree Mettupalli" userId="b3013120c3de0ebc" providerId="LiveId" clId="{AA685B07-5EC5-490B-A484-16271472C797}" dt="2023-11-17T05:50:07.208" v="1368" actId="14100"/>
          <ac:spMkLst>
            <pc:docMk/>
            <pc:sldMk cId="94818171" sldId="292"/>
            <ac:spMk id="22" creationId="{AC05C4CC-9697-B620-219F-4E11976B6A30}"/>
          </ac:spMkLst>
        </pc:spChg>
        <pc:spChg chg="add mod">
          <ac:chgData name="Bhavya Sree Mettupalli" userId="b3013120c3de0ebc" providerId="LiveId" clId="{AA685B07-5EC5-490B-A484-16271472C797}" dt="2023-11-17T05:49:40.755" v="1364" actId="1076"/>
          <ac:spMkLst>
            <pc:docMk/>
            <pc:sldMk cId="94818171" sldId="292"/>
            <ac:spMk id="23" creationId="{24019D93-1121-E544-9658-73A68DAB43A2}"/>
          </ac:spMkLst>
        </pc:spChg>
        <pc:spChg chg="add mod">
          <ac:chgData name="Bhavya Sree Mettupalli" userId="b3013120c3de0ebc" providerId="LiveId" clId="{AA685B07-5EC5-490B-A484-16271472C797}" dt="2023-11-16T07:01:46.160" v="540" actId="207"/>
          <ac:spMkLst>
            <pc:docMk/>
            <pc:sldMk cId="94818171" sldId="292"/>
            <ac:spMk id="24" creationId="{710A9479-A49E-66EA-CF30-438D897B1A50}"/>
          </ac:spMkLst>
        </pc:spChg>
        <pc:spChg chg="add del mod">
          <ac:chgData name="Bhavya Sree Mettupalli" userId="b3013120c3de0ebc" providerId="LiveId" clId="{AA685B07-5EC5-490B-A484-16271472C797}" dt="2023-11-16T07:14:03.292" v="572" actId="478"/>
          <ac:spMkLst>
            <pc:docMk/>
            <pc:sldMk cId="94818171" sldId="292"/>
            <ac:spMk id="30" creationId="{BBA708F2-9896-78E4-12D0-E5DF24B7A0C5}"/>
          </ac:spMkLst>
        </pc:spChg>
        <pc:spChg chg="add del mod">
          <ac:chgData name="Bhavya Sree Mettupalli" userId="b3013120c3de0ebc" providerId="LiveId" clId="{AA685B07-5EC5-490B-A484-16271472C797}" dt="2023-11-16T07:14:01.073" v="571" actId="478"/>
          <ac:spMkLst>
            <pc:docMk/>
            <pc:sldMk cId="94818171" sldId="292"/>
            <ac:spMk id="31" creationId="{3B1AC5F0-5F0D-EE2E-485E-0E6507C94657}"/>
          </ac:spMkLst>
        </pc:spChg>
        <pc:spChg chg="add del mod">
          <ac:chgData name="Bhavya Sree Mettupalli" userId="b3013120c3de0ebc" providerId="LiveId" clId="{AA685B07-5EC5-490B-A484-16271472C797}" dt="2023-11-16T07:31:52.054" v="780" actId="478"/>
          <ac:spMkLst>
            <pc:docMk/>
            <pc:sldMk cId="94818171" sldId="292"/>
            <ac:spMk id="32" creationId="{13735B41-A43A-1976-014F-CCA007DBB5C7}"/>
          </ac:spMkLst>
        </pc:spChg>
        <pc:spChg chg="add del mod">
          <ac:chgData name="Bhavya Sree Mettupalli" userId="b3013120c3de0ebc" providerId="LiveId" clId="{AA685B07-5EC5-490B-A484-16271472C797}" dt="2023-11-16T07:31:43.819" v="779" actId="478"/>
          <ac:spMkLst>
            <pc:docMk/>
            <pc:sldMk cId="94818171" sldId="292"/>
            <ac:spMk id="33" creationId="{C4C5576A-E372-A028-5FCB-9E8608A7C27C}"/>
          </ac:spMkLst>
        </pc:spChg>
        <pc:spChg chg="add mod">
          <ac:chgData name="Bhavya Sree Mettupalli" userId="b3013120c3de0ebc" providerId="LiveId" clId="{AA685B07-5EC5-490B-A484-16271472C797}" dt="2023-11-16T08:45:58.449" v="840" actId="14100"/>
          <ac:spMkLst>
            <pc:docMk/>
            <pc:sldMk cId="94818171" sldId="292"/>
            <ac:spMk id="34" creationId="{F51A5EC6-83EC-DCD2-166B-9F53493D0595}"/>
          </ac:spMkLst>
        </pc:spChg>
        <pc:spChg chg="add mod">
          <ac:chgData name="Bhavya Sree Mettupalli" userId="b3013120c3de0ebc" providerId="LiveId" clId="{AA685B07-5EC5-490B-A484-16271472C797}" dt="2023-11-16T08:45:43.942" v="837" actId="1076"/>
          <ac:spMkLst>
            <pc:docMk/>
            <pc:sldMk cId="94818171" sldId="292"/>
            <ac:spMk id="35" creationId="{10EE6DB8-751C-7CA9-8172-C33A922FBD1B}"/>
          </ac:spMkLst>
        </pc:spChg>
        <pc:spChg chg="add del mod">
          <ac:chgData name="Bhavya Sree Mettupalli" userId="b3013120c3de0ebc" providerId="LiveId" clId="{AA685B07-5EC5-490B-A484-16271472C797}" dt="2023-11-16T07:31:27.963" v="774" actId="478"/>
          <ac:spMkLst>
            <pc:docMk/>
            <pc:sldMk cId="94818171" sldId="292"/>
            <ac:spMk id="36" creationId="{F5F027BC-471F-BA7B-7E21-3D7157047190}"/>
          </ac:spMkLst>
        </pc:spChg>
        <pc:spChg chg="add del mod">
          <ac:chgData name="Bhavya Sree Mettupalli" userId="b3013120c3de0ebc" providerId="LiveId" clId="{AA685B07-5EC5-490B-A484-16271472C797}" dt="2023-11-16T07:30:49.527" v="744" actId="478"/>
          <ac:spMkLst>
            <pc:docMk/>
            <pc:sldMk cId="94818171" sldId="292"/>
            <ac:spMk id="37" creationId="{A543DA15-1B2D-EA77-CC9C-2B15C5511874}"/>
          </ac:spMkLst>
        </pc:spChg>
        <pc:spChg chg="add del mod">
          <ac:chgData name="Bhavya Sree Mettupalli" userId="b3013120c3de0ebc" providerId="LiveId" clId="{AA685B07-5EC5-490B-A484-16271472C797}" dt="2023-11-16T07:31:33.818" v="777" actId="478"/>
          <ac:spMkLst>
            <pc:docMk/>
            <pc:sldMk cId="94818171" sldId="292"/>
            <ac:spMk id="38" creationId="{065C8347-FC77-933A-F05D-E0F57F76C71B}"/>
          </ac:spMkLst>
        </pc:spChg>
        <pc:spChg chg="add del mod">
          <ac:chgData name="Bhavya Sree Mettupalli" userId="b3013120c3de0ebc" providerId="LiveId" clId="{AA685B07-5EC5-490B-A484-16271472C797}" dt="2023-11-16T07:31:23.289" v="772" actId="478"/>
          <ac:spMkLst>
            <pc:docMk/>
            <pc:sldMk cId="94818171" sldId="292"/>
            <ac:spMk id="39" creationId="{0499B5DA-CD6F-0CA1-4836-EA3B05AC09A8}"/>
          </ac:spMkLst>
        </pc:spChg>
        <pc:spChg chg="add del mod">
          <ac:chgData name="Bhavya Sree Mettupalli" userId="b3013120c3de0ebc" providerId="LiveId" clId="{AA685B07-5EC5-490B-A484-16271472C797}" dt="2023-11-16T07:32:19.626" v="783" actId="478"/>
          <ac:spMkLst>
            <pc:docMk/>
            <pc:sldMk cId="94818171" sldId="292"/>
            <ac:spMk id="41" creationId="{3768A134-E1F3-4D98-B512-9F47DEA2460C}"/>
          </ac:spMkLst>
        </pc:spChg>
        <pc:spChg chg="add mod">
          <ac:chgData name="Bhavya Sree Mettupalli" userId="b3013120c3de0ebc" providerId="LiveId" clId="{AA685B07-5EC5-490B-A484-16271472C797}" dt="2023-11-17T06:36:38.941" v="1468" actId="207"/>
          <ac:spMkLst>
            <pc:docMk/>
            <pc:sldMk cId="94818171" sldId="292"/>
            <ac:spMk id="42" creationId="{5EC8AB94-CCC5-3C06-EE47-19DFDFE225CF}"/>
          </ac:spMkLst>
        </pc:spChg>
        <pc:spChg chg="add del mod">
          <ac:chgData name="Bhavya Sree Mettupalli" userId="b3013120c3de0ebc" providerId="LiveId" clId="{AA685B07-5EC5-490B-A484-16271472C797}" dt="2023-11-16T08:46:31.354" v="844"/>
          <ac:spMkLst>
            <pc:docMk/>
            <pc:sldMk cId="94818171" sldId="292"/>
            <ac:spMk id="43" creationId="{3E16F7D4-4DA9-FDC7-8514-CC9AD1C5A672}"/>
          </ac:spMkLst>
        </pc:spChg>
        <pc:spChg chg="add del mod">
          <ac:chgData name="Bhavya Sree Mettupalli" userId="b3013120c3de0ebc" providerId="LiveId" clId="{AA685B07-5EC5-490B-A484-16271472C797}" dt="2023-11-16T08:46:55.760" v="848"/>
          <ac:spMkLst>
            <pc:docMk/>
            <pc:sldMk cId="94818171" sldId="292"/>
            <ac:spMk id="44" creationId="{E49CC74B-C92D-8A10-70CD-9395303DA587}"/>
          </ac:spMkLst>
        </pc:spChg>
        <pc:spChg chg="add mod">
          <ac:chgData name="Bhavya Sree Mettupalli" userId="b3013120c3de0ebc" providerId="LiveId" clId="{AA685B07-5EC5-490B-A484-16271472C797}" dt="2023-11-16T11:33:22.611" v="1076" actId="1076"/>
          <ac:spMkLst>
            <pc:docMk/>
            <pc:sldMk cId="94818171" sldId="292"/>
            <ac:spMk id="45" creationId="{600C9187-9B1C-2017-20DB-3D68EA8FEA4C}"/>
          </ac:spMkLst>
        </pc:spChg>
        <pc:spChg chg="add mod">
          <ac:chgData name="Bhavya Sree Mettupalli" userId="b3013120c3de0ebc" providerId="LiveId" clId="{AA685B07-5EC5-490B-A484-16271472C797}" dt="2023-11-16T11:33:22.611" v="1076" actId="1076"/>
          <ac:spMkLst>
            <pc:docMk/>
            <pc:sldMk cId="94818171" sldId="292"/>
            <ac:spMk id="46" creationId="{2FB02834-C8AC-DDEB-198B-7AB6652162B7}"/>
          </ac:spMkLst>
        </pc:spChg>
        <pc:spChg chg="add mod">
          <ac:chgData name="Bhavya Sree Mettupalli" userId="b3013120c3de0ebc" providerId="LiveId" clId="{AA685B07-5EC5-490B-A484-16271472C797}" dt="2023-11-16T11:33:22.611" v="1076" actId="1076"/>
          <ac:spMkLst>
            <pc:docMk/>
            <pc:sldMk cId="94818171" sldId="292"/>
            <ac:spMk id="47" creationId="{26EF9A05-C94A-1CA9-DFBF-C8D3FAE7E15C}"/>
          </ac:spMkLst>
        </pc:spChg>
        <pc:spChg chg="add mod">
          <ac:chgData name="Bhavya Sree Mettupalli" userId="b3013120c3de0ebc" providerId="LiveId" clId="{AA685B07-5EC5-490B-A484-16271472C797}" dt="2023-11-16T11:33:22.611" v="1076" actId="1076"/>
          <ac:spMkLst>
            <pc:docMk/>
            <pc:sldMk cId="94818171" sldId="292"/>
            <ac:spMk id="48" creationId="{C890D8FE-14D5-D8B2-FB11-6B956431629E}"/>
          </ac:spMkLst>
        </pc:spChg>
        <pc:graphicFrameChg chg="add del mod">
          <ac:chgData name="Bhavya Sree Mettupalli" userId="b3013120c3de0ebc" providerId="LiveId" clId="{AA685B07-5EC5-490B-A484-16271472C797}" dt="2023-11-16T07:09:52.493" v="558" actId="1957"/>
          <ac:graphicFrameMkLst>
            <pc:docMk/>
            <pc:sldMk cId="94818171" sldId="292"/>
            <ac:graphicFrameMk id="27" creationId="{C1E28B82-898A-1923-601B-75EC023942DB}"/>
          </ac:graphicFrameMkLst>
        </pc:graphicFrameChg>
        <pc:picChg chg="add mod">
          <ac:chgData name="Bhavya Sree Mettupalli" userId="b3013120c3de0ebc" providerId="LiveId" clId="{AA685B07-5EC5-490B-A484-16271472C797}" dt="2023-11-17T05:46:18.871" v="1351" actId="1076"/>
          <ac:picMkLst>
            <pc:docMk/>
            <pc:sldMk cId="94818171" sldId="292"/>
            <ac:picMk id="8" creationId="{817870C9-5AD0-6E3E-A4C7-EC808A822480}"/>
          </ac:picMkLst>
        </pc:picChg>
        <pc:picChg chg="add mod">
          <ac:chgData name="Bhavya Sree Mettupalli" userId="b3013120c3de0ebc" providerId="LiveId" clId="{AA685B07-5EC5-490B-A484-16271472C797}" dt="2023-11-16T12:00:31.927" v="1311" actId="14100"/>
          <ac:picMkLst>
            <pc:docMk/>
            <pc:sldMk cId="94818171" sldId="292"/>
            <ac:picMk id="1026" creationId="{7F7F8935-697E-B888-9855-92BBF35C9200}"/>
          </ac:picMkLst>
        </pc:picChg>
        <pc:picChg chg="add del mod">
          <ac:chgData name="Bhavya Sree Mettupalli" userId="b3013120c3de0ebc" providerId="LiveId" clId="{AA685B07-5EC5-490B-A484-16271472C797}" dt="2023-11-16T05:50:58.350" v="74" actId="478"/>
          <ac:picMkLst>
            <pc:docMk/>
            <pc:sldMk cId="94818171" sldId="292"/>
            <ac:picMk id="2050" creationId="{4EB94A9B-EEC5-8F75-12B9-615EEBC7A1B9}"/>
          </ac:picMkLst>
        </pc:picChg>
        <pc:picChg chg="add del mod">
          <ac:chgData name="Bhavya Sree Mettupalli" userId="b3013120c3de0ebc" providerId="LiveId" clId="{AA685B07-5EC5-490B-A484-16271472C797}" dt="2023-11-16T07:01:26.476" v="538" actId="478"/>
          <ac:picMkLst>
            <pc:docMk/>
            <pc:sldMk cId="94818171" sldId="292"/>
            <ac:picMk id="2052" creationId="{2D4D086D-7C4D-82FA-E2DD-F9766C8F2C7A}"/>
          </ac:picMkLst>
        </pc:picChg>
        <pc:picChg chg="add del mod">
          <ac:chgData name="Bhavya Sree Mettupalli" userId="b3013120c3de0ebc" providerId="LiveId" clId="{AA685B07-5EC5-490B-A484-16271472C797}" dt="2023-11-16T11:59:31.502" v="1306" actId="478"/>
          <ac:picMkLst>
            <pc:docMk/>
            <pc:sldMk cId="94818171" sldId="292"/>
            <ac:picMk id="2054" creationId="{93113CBC-1632-FCE9-78A1-2097ED75E882}"/>
          </ac:picMkLst>
        </pc:picChg>
        <pc:picChg chg="add mod">
          <ac:chgData name="Bhavya Sree Mettupalli" userId="b3013120c3de0ebc" providerId="LiveId" clId="{AA685B07-5EC5-490B-A484-16271472C797}" dt="2023-11-16T05:59:04.833" v="108" actId="1076"/>
          <ac:picMkLst>
            <pc:docMk/>
            <pc:sldMk cId="94818171" sldId="292"/>
            <ac:picMk id="2056" creationId="{5813CC88-56FF-E5E5-E5F1-C02D11D03227}"/>
          </ac:picMkLst>
        </pc:picChg>
        <pc:picChg chg="add mod">
          <ac:chgData name="Bhavya Sree Mettupalli" userId="b3013120c3de0ebc" providerId="LiveId" clId="{AA685B07-5EC5-490B-A484-16271472C797}" dt="2023-11-16T06:01:53.299" v="117" actId="1076"/>
          <ac:picMkLst>
            <pc:docMk/>
            <pc:sldMk cId="94818171" sldId="292"/>
            <ac:picMk id="2058" creationId="{EAEFC0A9-9B9D-43EC-F901-F2C99F52A7E7}"/>
          </ac:picMkLst>
        </pc:picChg>
        <pc:picChg chg="add mod">
          <ac:chgData name="Bhavya Sree Mettupalli" userId="b3013120c3de0ebc" providerId="LiveId" clId="{AA685B07-5EC5-490B-A484-16271472C797}" dt="2023-11-16T06:05:01.040" v="158" actId="1076"/>
          <ac:picMkLst>
            <pc:docMk/>
            <pc:sldMk cId="94818171" sldId="292"/>
            <ac:picMk id="2060" creationId="{50EAD4ED-21C8-8F37-A70C-D362DB81D731}"/>
          </ac:picMkLst>
        </pc:picChg>
        <pc:picChg chg="add mod">
          <ac:chgData name="Bhavya Sree Mettupalli" userId="b3013120c3de0ebc" providerId="LiveId" clId="{AA685B07-5EC5-490B-A484-16271472C797}" dt="2023-11-16T06:07:01.935" v="163" actId="14100"/>
          <ac:picMkLst>
            <pc:docMk/>
            <pc:sldMk cId="94818171" sldId="292"/>
            <ac:picMk id="2062" creationId="{49E453C5-5E4F-6B40-6588-D6CFA1D6AA58}"/>
          </ac:picMkLst>
        </pc:picChg>
        <pc:picChg chg="add del mod">
          <ac:chgData name="Bhavya Sree Mettupalli" userId="b3013120c3de0ebc" providerId="LiveId" clId="{AA685B07-5EC5-490B-A484-16271472C797}" dt="2023-11-16T06:10:50.546" v="210" actId="478"/>
          <ac:picMkLst>
            <pc:docMk/>
            <pc:sldMk cId="94818171" sldId="292"/>
            <ac:picMk id="2064" creationId="{98104F33-5020-8FF2-A0EC-2E44D86B6F04}"/>
          </ac:picMkLst>
        </pc:picChg>
        <pc:picChg chg="add mod">
          <ac:chgData name="Bhavya Sree Mettupalli" userId="b3013120c3de0ebc" providerId="LiveId" clId="{AA685B07-5EC5-490B-A484-16271472C797}" dt="2023-11-17T05:42:37.111" v="1322" actId="1076"/>
          <ac:picMkLst>
            <pc:docMk/>
            <pc:sldMk cId="94818171" sldId="292"/>
            <ac:picMk id="2066" creationId="{32739690-3BBE-D8E0-D4CE-4E7E905F0BFA}"/>
          </ac:picMkLst>
        </pc:picChg>
        <pc:picChg chg="add mod">
          <ac:chgData name="Bhavya Sree Mettupalli" userId="b3013120c3de0ebc" providerId="LiveId" clId="{AA685B07-5EC5-490B-A484-16271472C797}" dt="2023-11-17T05:42:05.182" v="1319" actId="1076"/>
          <ac:picMkLst>
            <pc:docMk/>
            <pc:sldMk cId="94818171" sldId="292"/>
            <ac:picMk id="2068" creationId="{2802AD24-B549-04C6-59B7-0A690522E4A1}"/>
          </ac:picMkLst>
        </pc:picChg>
        <pc:picChg chg="add del">
          <ac:chgData name="Bhavya Sree Mettupalli" userId="b3013120c3de0ebc" providerId="LiveId" clId="{AA685B07-5EC5-490B-A484-16271472C797}" dt="2023-11-16T06:18:22.748" v="263" actId="478"/>
          <ac:picMkLst>
            <pc:docMk/>
            <pc:sldMk cId="94818171" sldId="292"/>
            <ac:picMk id="2070" creationId="{6F77F563-BEE6-3460-2643-DB782D5FC4CE}"/>
          </ac:picMkLst>
        </pc:picChg>
        <pc:picChg chg="add del">
          <ac:chgData name="Bhavya Sree Mettupalli" userId="b3013120c3de0ebc" providerId="LiveId" clId="{AA685B07-5EC5-490B-A484-16271472C797}" dt="2023-11-16T06:18:32.392" v="265" actId="478"/>
          <ac:picMkLst>
            <pc:docMk/>
            <pc:sldMk cId="94818171" sldId="292"/>
            <ac:picMk id="2072" creationId="{AEE60877-182B-EB63-AC71-F809252E12E4}"/>
          </ac:picMkLst>
        </pc:picChg>
        <pc:picChg chg="add del">
          <ac:chgData name="Bhavya Sree Mettupalli" userId="b3013120c3de0ebc" providerId="LiveId" clId="{AA685B07-5EC5-490B-A484-16271472C797}" dt="2023-11-16T06:18:45.044" v="269" actId="478"/>
          <ac:picMkLst>
            <pc:docMk/>
            <pc:sldMk cId="94818171" sldId="292"/>
            <ac:picMk id="2074" creationId="{6167A09B-145B-BDBC-DAAD-3341D08364D2}"/>
          </ac:picMkLst>
        </pc:picChg>
        <pc:picChg chg="add del">
          <ac:chgData name="Bhavya Sree Mettupalli" userId="b3013120c3de0ebc" providerId="LiveId" clId="{AA685B07-5EC5-490B-A484-16271472C797}" dt="2023-11-16T06:19:05.338" v="271" actId="478"/>
          <ac:picMkLst>
            <pc:docMk/>
            <pc:sldMk cId="94818171" sldId="292"/>
            <ac:picMk id="2076" creationId="{81BA44B0-695D-85D6-8CF1-AD3EDD445C73}"/>
          </ac:picMkLst>
        </pc:picChg>
        <pc:picChg chg="add del">
          <ac:chgData name="Bhavya Sree Mettupalli" userId="b3013120c3de0ebc" providerId="LiveId" clId="{AA685B07-5EC5-490B-A484-16271472C797}" dt="2023-11-16T06:19:33.684" v="281" actId="478"/>
          <ac:picMkLst>
            <pc:docMk/>
            <pc:sldMk cId="94818171" sldId="292"/>
            <ac:picMk id="2078" creationId="{358EB000-AA85-B4F5-B0E7-7AD65AB27575}"/>
          </ac:picMkLst>
        </pc:picChg>
        <pc:picChg chg="add del">
          <ac:chgData name="Bhavya Sree Mettupalli" userId="b3013120c3de0ebc" providerId="LiveId" clId="{AA685B07-5EC5-490B-A484-16271472C797}" dt="2023-11-16T06:48:43.920" v="468" actId="478"/>
          <ac:picMkLst>
            <pc:docMk/>
            <pc:sldMk cId="94818171" sldId="292"/>
            <ac:picMk id="2080" creationId="{D056D90D-A5FC-0112-9244-5B644BBF3D2C}"/>
          </ac:picMkLst>
        </pc:picChg>
        <pc:picChg chg="add del">
          <ac:chgData name="Bhavya Sree Mettupalli" userId="b3013120c3de0ebc" providerId="LiveId" clId="{AA685B07-5EC5-490B-A484-16271472C797}" dt="2023-11-16T06:50:10.553" v="481" actId="478"/>
          <ac:picMkLst>
            <pc:docMk/>
            <pc:sldMk cId="94818171" sldId="292"/>
            <ac:picMk id="2082" creationId="{664EDCF1-1A84-CF13-6966-A7E2D3A039E9}"/>
          </ac:picMkLst>
        </pc:picChg>
        <pc:picChg chg="add del">
          <ac:chgData name="Bhavya Sree Mettupalli" userId="b3013120c3de0ebc" providerId="LiveId" clId="{AA685B07-5EC5-490B-A484-16271472C797}" dt="2023-11-16T07:00:41.286" v="537" actId="478"/>
          <ac:picMkLst>
            <pc:docMk/>
            <pc:sldMk cId="94818171" sldId="292"/>
            <ac:picMk id="2084" creationId="{86DA23FB-811D-97BA-E509-DDD838C42622}"/>
          </ac:picMkLst>
        </pc:picChg>
        <pc:picChg chg="add mod">
          <ac:chgData name="Bhavya Sree Mettupalli" userId="b3013120c3de0ebc" providerId="LiveId" clId="{AA685B07-5EC5-490B-A484-16271472C797}" dt="2023-11-16T07:10:01.771" v="562" actId="1076"/>
          <ac:picMkLst>
            <pc:docMk/>
            <pc:sldMk cId="94818171" sldId="292"/>
            <ac:picMk id="2086" creationId="{DAD53E34-9EAF-6758-5360-23436E8080B0}"/>
          </ac:picMkLst>
        </pc:picChg>
        <pc:picChg chg="add del mod">
          <ac:chgData name="Bhavya Sree Mettupalli" userId="b3013120c3de0ebc" providerId="LiveId" clId="{AA685B07-5EC5-490B-A484-16271472C797}" dt="2023-11-16T07:08:36.548" v="553"/>
          <ac:picMkLst>
            <pc:docMk/>
            <pc:sldMk cId="94818171" sldId="292"/>
            <ac:picMk id="2088" creationId="{9168E0C9-6A8E-76B2-93D2-56CEDFD86E1A}"/>
          </ac:picMkLst>
        </pc:picChg>
        <pc:picChg chg="add del mod">
          <ac:chgData name="Bhavya Sree Mettupalli" userId="b3013120c3de0ebc" providerId="LiveId" clId="{AA685B07-5EC5-490B-A484-16271472C797}" dt="2023-11-16T07:32:05.697" v="781" actId="478"/>
          <ac:picMkLst>
            <pc:docMk/>
            <pc:sldMk cId="94818171" sldId="292"/>
            <ac:picMk id="2090" creationId="{F4B9A1FF-21C2-7258-A31E-CF8BD210E273}"/>
          </ac:picMkLst>
        </pc:picChg>
        <pc:picChg chg="add del">
          <ac:chgData name="Bhavya Sree Mettupalli" userId="b3013120c3de0ebc" providerId="LiveId" clId="{AA685B07-5EC5-490B-A484-16271472C797}" dt="2023-11-16T07:19:29.897" v="611" actId="478"/>
          <ac:picMkLst>
            <pc:docMk/>
            <pc:sldMk cId="94818171" sldId="292"/>
            <ac:picMk id="2092" creationId="{78A22804-BE35-6D9E-C4CC-06613F1CF3FB}"/>
          </ac:picMkLst>
        </pc:picChg>
        <pc:picChg chg="add del mod">
          <ac:chgData name="Bhavya Sree Mettupalli" userId="b3013120c3de0ebc" providerId="LiveId" clId="{AA685B07-5EC5-490B-A484-16271472C797}" dt="2023-11-16T07:31:29.811" v="775" actId="478"/>
          <ac:picMkLst>
            <pc:docMk/>
            <pc:sldMk cId="94818171" sldId="292"/>
            <ac:picMk id="2094" creationId="{50046A6C-734D-983E-E2A9-B9B8003E8032}"/>
          </ac:picMkLst>
        </pc:picChg>
        <pc:picChg chg="add mod">
          <ac:chgData name="Bhavya Sree Mettupalli" userId="b3013120c3de0ebc" providerId="LiveId" clId="{AA685B07-5EC5-490B-A484-16271472C797}" dt="2023-11-16T09:47:50.084" v="1005" actId="1035"/>
          <ac:picMkLst>
            <pc:docMk/>
            <pc:sldMk cId="94818171" sldId="292"/>
            <ac:picMk id="2096" creationId="{7FA86755-0F9B-919B-D648-8C8ED0E641E8}"/>
          </ac:picMkLst>
        </pc:picChg>
      </pc:sldChg>
      <pc:sldChg chg="modSp del mod">
        <pc:chgData name="Bhavya Sree Mettupalli" userId="b3013120c3de0ebc" providerId="LiveId" clId="{AA685B07-5EC5-490B-A484-16271472C797}" dt="2023-11-16T11:40:35.169" v="1136" actId="47"/>
        <pc:sldMkLst>
          <pc:docMk/>
          <pc:sldMk cId="1003962426" sldId="293"/>
        </pc:sldMkLst>
        <pc:spChg chg="mod">
          <ac:chgData name="Bhavya Sree Mettupalli" userId="b3013120c3de0ebc" providerId="LiveId" clId="{AA685B07-5EC5-490B-A484-16271472C797}" dt="2023-11-16T11:39:37.486" v="1128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Bhavya Sree Mettupalli" userId="b3013120c3de0ebc" providerId="LiveId" clId="{AA685B07-5EC5-490B-A484-16271472C797}" dt="2023-11-16T11:39:37.486" v="1128"/>
          <ac:spMkLst>
            <pc:docMk/>
            <pc:sldMk cId="1003962426" sldId="293"/>
            <ac:spMk id="3" creationId="{B787DFD8-D262-D485-B1F2-817C5A0928C5}"/>
          </ac:spMkLst>
        </pc:spChg>
      </pc:sldChg>
      <pc:sldChg chg="new del">
        <pc:chgData name="Bhavya Sree Mettupalli" userId="b3013120c3de0ebc" providerId="LiveId" clId="{AA685B07-5EC5-490B-A484-16271472C797}" dt="2023-11-16T07:34:31.627" v="790" actId="47"/>
        <pc:sldMkLst>
          <pc:docMk/>
          <pc:sldMk cId="2929613942" sldId="294"/>
        </pc:sldMkLst>
      </pc:sldChg>
      <pc:sldMasterChg chg="setBg modSldLayout">
        <pc:chgData name="Bhavya Sree Mettupalli" userId="b3013120c3de0ebc" providerId="LiveId" clId="{AA685B07-5EC5-490B-A484-16271472C797}" dt="2023-11-16T11:39:38.376" v="1129"/>
        <pc:sldMasterMkLst>
          <pc:docMk/>
          <pc:sldMasterMk cId="154833434" sldId="2147483650"/>
        </pc:sldMasterMkLst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2631799807" sldId="2147483651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772183257" sldId="2147483652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1681789449" sldId="2147483653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4250832128" sldId="2147483654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3871031321" sldId="2147483655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2071868441" sldId="2147483656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1581182869" sldId="2147483657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2745005521" sldId="2147483658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2234670087" sldId="2147483659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2333964501" sldId="2147483663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220804285" sldId="2147483664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74571298" sldId="2147483667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552850918" sldId="2147483668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2586653762" sldId="2147483669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872516218" sldId="2147483670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185033570" sldId="2147483671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1900709137" sldId="2147483673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1268954110" sldId="2147483674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4248485793" sldId="2147483675"/>
          </pc:sldLayoutMkLst>
        </pc:sldLayoutChg>
        <pc:sldLayoutChg chg="setBg">
          <pc:chgData name="Bhavya Sree Mettupalli" userId="b3013120c3de0ebc" providerId="LiveId" clId="{AA685B07-5EC5-490B-A484-16271472C797}" dt="2023-11-16T11:39:38.376" v="1129"/>
          <pc:sldLayoutMkLst>
            <pc:docMk/>
            <pc:sldMasterMk cId="154833434" sldId="2147483650"/>
            <pc:sldLayoutMk cId="2372898826" sldId="2147483676"/>
          </pc:sldLayoutMkLst>
        </pc:sldLayoutChg>
      </pc:sldMasterChg>
      <pc:sldMasterChg chg="modSldLayout">
        <pc:chgData name="Bhavya Sree Mettupalli" userId="b3013120c3de0ebc" providerId="LiveId" clId="{AA685B07-5EC5-490B-A484-16271472C797}" dt="2023-11-16T11:38:49.586" v="1099"/>
        <pc:sldMasterMkLst>
          <pc:docMk/>
          <pc:sldMasterMk cId="1462760528" sldId="2147483677"/>
        </pc:sldMasterMkLst>
        <pc:sldLayoutChg chg="addSp">
          <pc:chgData name="Bhavya Sree Mettupalli" userId="b3013120c3de0ebc" providerId="LiveId" clId="{AA685B07-5EC5-490B-A484-16271472C797}" dt="2023-11-16T11:38:49.586" v="1099"/>
          <pc:sldLayoutMkLst>
            <pc:docMk/>
            <pc:sldMasterMk cId="1462760528" sldId="2147483677"/>
            <pc:sldLayoutMk cId="3674275244" sldId="2147483678"/>
          </pc:sldLayoutMkLst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3674275244" sldId="2147483678"/>
              <ac:spMk id="7" creationId="{4A529980-5E01-DC1B-6DB7-78597A200801}"/>
            </ac:spMkLst>
          </pc:spChg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3674275244" sldId="2147483678"/>
              <ac:spMk id="8" creationId="{B216E469-30BD-0B21-8DF1-D3915AEF06BD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49.586" v="1099"/>
          <pc:sldLayoutMkLst>
            <pc:docMk/>
            <pc:sldMasterMk cId="1462760528" sldId="2147483677"/>
            <pc:sldLayoutMk cId="620709348" sldId="2147483680"/>
          </pc:sldLayoutMkLst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620709348" sldId="2147483680"/>
              <ac:spMk id="7" creationId="{33BCFAE5-5483-C884-8CC0-ACCAE8BEAF2D}"/>
            </ac:spMkLst>
          </pc:spChg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620709348" sldId="2147483680"/>
              <ac:spMk id="8" creationId="{50E92125-B68F-887E-BDAE-6388CA343F7E}"/>
            </ac:spMkLst>
          </pc:spChg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620709348" sldId="2147483680"/>
              <ac:spMk id="9" creationId="{7E249C79-F4D5-B599-DCE5-5D673B8A77F8}"/>
            </ac:spMkLst>
          </pc:spChg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620709348" sldId="2147483680"/>
              <ac:spMk id="10" creationId="{80CC8238-CB07-C58D-CFE2-1013E12FF634}"/>
            </ac:spMkLst>
          </pc:spChg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620709348" sldId="2147483680"/>
              <ac:spMk id="11" creationId="{12C191B6-3BE0-CF51-A0DA-CA6FD7CDB54B}"/>
            </ac:spMkLst>
          </pc:spChg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620709348" sldId="2147483680"/>
              <ac:spMk id="12" creationId="{7C5C3717-594B-4CAD-9AEB-4850A12921F6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49.586" v="1099"/>
          <pc:sldLayoutMkLst>
            <pc:docMk/>
            <pc:sldMasterMk cId="1462760528" sldId="2147483677"/>
            <pc:sldLayoutMk cId="857961772" sldId="2147483682"/>
          </pc:sldLayoutMkLst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857961772" sldId="2147483682"/>
              <ac:spMk id="10" creationId="{AD24494E-884D-A718-45BA-B106FD23714E}"/>
            </ac:spMkLst>
          </pc:spChg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857961772" sldId="2147483682"/>
              <ac:spMk id="12" creationId="{A075D9E0-F7EA-E1DE-257C-9D11E63746A5}"/>
            </ac:spMkLst>
          </pc:spChg>
          <pc:picChg chg="add">
            <ac:chgData name="Bhavya Sree Mettupalli" userId="b3013120c3de0ebc" providerId="LiveId" clId="{AA685B07-5EC5-490B-A484-16271472C797}" dt="2023-11-16T11:38:49.586" v="1099"/>
            <ac:picMkLst>
              <pc:docMk/>
              <pc:sldMasterMk cId="1462760528" sldId="2147483677"/>
              <pc:sldLayoutMk cId="857961772" sldId="2147483682"/>
              <ac:picMk id="11" creationId="{661D9E0B-5B50-80D5-1885-6CD2C133A723}"/>
            </ac:picMkLst>
          </pc:picChg>
          <pc:picChg chg="add">
            <ac:chgData name="Bhavya Sree Mettupalli" userId="b3013120c3de0ebc" providerId="LiveId" clId="{AA685B07-5EC5-490B-A484-16271472C797}" dt="2023-11-16T11:38:49.586" v="1099"/>
            <ac:picMkLst>
              <pc:docMk/>
              <pc:sldMasterMk cId="1462760528" sldId="2147483677"/>
              <pc:sldLayoutMk cId="857961772" sldId="2147483682"/>
              <ac:picMk id="13" creationId="{10567CDC-370A-0F06-BE6E-F5331EB3CA13}"/>
            </ac:picMkLst>
          </pc:picChg>
        </pc:sldLayoutChg>
        <pc:sldLayoutChg chg="addSp">
          <pc:chgData name="Bhavya Sree Mettupalli" userId="b3013120c3de0ebc" providerId="LiveId" clId="{AA685B07-5EC5-490B-A484-16271472C797}" dt="2023-11-16T11:38:49.586" v="1099"/>
          <pc:sldLayoutMkLst>
            <pc:docMk/>
            <pc:sldMasterMk cId="1462760528" sldId="2147483677"/>
            <pc:sldLayoutMk cId="3864624563" sldId="2147483683"/>
          </pc:sldLayoutMkLst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3864624563" sldId="2147483683"/>
              <ac:spMk id="6" creationId="{13E4E8E5-02CB-F6A6-9CAC-D0FB4E70826A}"/>
            </ac:spMkLst>
          </pc:spChg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3864624563" sldId="2147483683"/>
              <ac:spMk id="7" creationId="{D6DF615C-B981-AE68-1D57-666407F7D3E6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49.586" v="1099"/>
          <pc:sldLayoutMkLst>
            <pc:docMk/>
            <pc:sldMasterMk cId="1462760528" sldId="2147483677"/>
            <pc:sldLayoutMk cId="1926817456" sldId="2147483684"/>
          </pc:sldLayoutMkLst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1926817456" sldId="2147483684"/>
              <ac:spMk id="5" creationId="{BF46168F-0728-DEC9-6A0F-20F2A725769D}"/>
            </ac:spMkLst>
          </pc:spChg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1926817456" sldId="2147483684"/>
              <ac:spMk id="6" creationId="{CEF3F612-2024-A04A-7457-586A2C494688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49.586" v="1099"/>
          <pc:sldLayoutMkLst>
            <pc:docMk/>
            <pc:sldMasterMk cId="1462760528" sldId="2147483677"/>
            <pc:sldLayoutMk cId="3676399041" sldId="2147483685"/>
          </pc:sldLayoutMkLst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3676399041" sldId="2147483685"/>
              <ac:spMk id="8" creationId="{25742E7D-1E2D-7DE4-387C-143BAE8583AC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49.586" v="1099"/>
          <pc:sldLayoutMkLst>
            <pc:docMk/>
            <pc:sldMasterMk cId="1462760528" sldId="2147483677"/>
            <pc:sldLayoutMk cId="1896163260" sldId="2147483686"/>
          </pc:sldLayoutMkLst>
          <pc:spChg chg="add">
            <ac:chgData name="Bhavya Sree Mettupalli" userId="b3013120c3de0ebc" providerId="LiveId" clId="{AA685B07-5EC5-490B-A484-16271472C797}" dt="2023-11-16T11:38:49.586" v="1099"/>
            <ac:spMkLst>
              <pc:docMk/>
              <pc:sldMasterMk cId="1462760528" sldId="2147483677"/>
              <pc:sldLayoutMk cId="1896163260" sldId="2147483686"/>
              <ac:spMk id="9" creationId="{8A6333BD-51BE-013B-E201-49AC5158DB0A}"/>
            </ac:spMkLst>
          </pc:spChg>
        </pc:sldLayoutChg>
      </pc:sldMasterChg>
      <pc:sldMasterChg chg="modSldLayout">
        <pc:chgData name="Bhavya Sree Mettupalli" userId="b3013120c3de0ebc" providerId="LiveId" clId="{AA685B07-5EC5-490B-A484-16271472C797}" dt="2023-11-17T06:03:19.233" v="1433"/>
        <pc:sldMasterMkLst>
          <pc:docMk/>
          <pc:sldMasterMk cId="2263700074" sldId="2147483677"/>
        </pc:sldMasterMkLst>
        <pc:sldLayoutChg chg="addSp">
          <pc:chgData name="Bhavya Sree Mettupalli" userId="b3013120c3de0ebc" providerId="LiveId" clId="{AA685B07-5EC5-490B-A484-16271472C797}" dt="2023-11-17T06:03:19.233" v="1433"/>
          <pc:sldLayoutMkLst>
            <pc:docMk/>
            <pc:sldMasterMk cId="2263700074" sldId="2147483677"/>
            <pc:sldLayoutMk cId="4029820467" sldId="2147483678"/>
          </pc:sldLayoutMkLst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4029820467" sldId="2147483678"/>
              <ac:spMk id="7" creationId="{1CEC7369-D1C2-0415-60C7-6D616D091999}"/>
            </ac:spMkLst>
          </pc:spChg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4029820467" sldId="2147483678"/>
              <ac:spMk id="8" creationId="{B9A3E5BF-9702-7BDD-4EEC-FB11FFF68646}"/>
            </ac:spMkLst>
          </pc:spChg>
        </pc:sldLayoutChg>
        <pc:sldLayoutChg chg="addSp">
          <pc:chgData name="Bhavya Sree Mettupalli" userId="b3013120c3de0ebc" providerId="LiveId" clId="{AA685B07-5EC5-490B-A484-16271472C797}" dt="2023-11-17T06:03:19.233" v="1433"/>
          <pc:sldLayoutMkLst>
            <pc:docMk/>
            <pc:sldMasterMk cId="2263700074" sldId="2147483677"/>
            <pc:sldLayoutMk cId="3374934919" sldId="2147483680"/>
          </pc:sldLayoutMkLst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3374934919" sldId="2147483680"/>
              <ac:spMk id="7" creationId="{3F8621F3-BFD1-6314-C0A0-C7DEF68BD54E}"/>
            </ac:spMkLst>
          </pc:spChg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3374934919" sldId="2147483680"/>
              <ac:spMk id="8" creationId="{74E911F5-F492-3EDC-E3F3-FA95433E3423}"/>
            </ac:spMkLst>
          </pc:spChg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3374934919" sldId="2147483680"/>
              <ac:spMk id="9" creationId="{5819AAAD-D2CB-5303-7726-678AB69B3973}"/>
            </ac:spMkLst>
          </pc:spChg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3374934919" sldId="2147483680"/>
              <ac:spMk id="10" creationId="{92DC53BA-0D4A-61E8-9CE5-86F35453B6F1}"/>
            </ac:spMkLst>
          </pc:spChg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3374934919" sldId="2147483680"/>
              <ac:spMk id="11" creationId="{A9583733-F6C6-A0B4-1518-7B81513E3554}"/>
            </ac:spMkLst>
          </pc:spChg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3374934919" sldId="2147483680"/>
              <ac:spMk id="12" creationId="{5C38D5F6-F457-0ABF-94A1-CD03AE76D75C}"/>
            </ac:spMkLst>
          </pc:spChg>
        </pc:sldLayoutChg>
        <pc:sldLayoutChg chg="addSp">
          <pc:chgData name="Bhavya Sree Mettupalli" userId="b3013120c3de0ebc" providerId="LiveId" clId="{AA685B07-5EC5-490B-A484-16271472C797}" dt="2023-11-17T06:03:19.233" v="1433"/>
          <pc:sldLayoutMkLst>
            <pc:docMk/>
            <pc:sldMasterMk cId="2263700074" sldId="2147483677"/>
            <pc:sldLayoutMk cId="3817298800" sldId="2147483682"/>
          </pc:sldLayoutMkLst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3817298800" sldId="2147483682"/>
              <ac:spMk id="10" creationId="{AE088333-7F06-A139-E442-FBE8081AB11B}"/>
            </ac:spMkLst>
          </pc:spChg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3817298800" sldId="2147483682"/>
              <ac:spMk id="12" creationId="{D894759C-0F9B-398D-C5E2-36E3F8C4C754}"/>
            </ac:spMkLst>
          </pc:spChg>
          <pc:picChg chg="add">
            <ac:chgData name="Bhavya Sree Mettupalli" userId="b3013120c3de0ebc" providerId="LiveId" clId="{AA685B07-5EC5-490B-A484-16271472C797}" dt="2023-11-17T06:03:19.233" v="1433"/>
            <ac:picMkLst>
              <pc:docMk/>
              <pc:sldMasterMk cId="2263700074" sldId="2147483677"/>
              <pc:sldLayoutMk cId="3817298800" sldId="2147483682"/>
              <ac:picMk id="11" creationId="{0B9F7C73-F265-A1AE-EFE7-9AF36D4AFBCD}"/>
            </ac:picMkLst>
          </pc:picChg>
          <pc:picChg chg="add">
            <ac:chgData name="Bhavya Sree Mettupalli" userId="b3013120c3de0ebc" providerId="LiveId" clId="{AA685B07-5EC5-490B-A484-16271472C797}" dt="2023-11-17T06:03:19.233" v="1433"/>
            <ac:picMkLst>
              <pc:docMk/>
              <pc:sldMasterMk cId="2263700074" sldId="2147483677"/>
              <pc:sldLayoutMk cId="3817298800" sldId="2147483682"/>
              <ac:picMk id="13" creationId="{278D7F30-CD38-7251-C324-4DD412CC5976}"/>
            </ac:picMkLst>
          </pc:picChg>
        </pc:sldLayoutChg>
        <pc:sldLayoutChg chg="addSp">
          <pc:chgData name="Bhavya Sree Mettupalli" userId="b3013120c3de0ebc" providerId="LiveId" clId="{AA685B07-5EC5-490B-A484-16271472C797}" dt="2023-11-17T06:03:19.233" v="1433"/>
          <pc:sldLayoutMkLst>
            <pc:docMk/>
            <pc:sldMasterMk cId="2263700074" sldId="2147483677"/>
            <pc:sldLayoutMk cId="3075765302" sldId="2147483683"/>
          </pc:sldLayoutMkLst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3075765302" sldId="2147483683"/>
              <ac:spMk id="6" creationId="{A2F4E1DA-B852-D478-1469-7FB24DE0CC86}"/>
            </ac:spMkLst>
          </pc:spChg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3075765302" sldId="2147483683"/>
              <ac:spMk id="7" creationId="{AAE431B5-CDB5-C5E6-C606-F9D9988289AD}"/>
            </ac:spMkLst>
          </pc:spChg>
        </pc:sldLayoutChg>
        <pc:sldLayoutChg chg="addSp">
          <pc:chgData name="Bhavya Sree Mettupalli" userId="b3013120c3de0ebc" providerId="LiveId" clId="{AA685B07-5EC5-490B-A484-16271472C797}" dt="2023-11-17T06:03:19.233" v="1433"/>
          <pc:sldLayoutMkLst>
            <pc:docMk/>
            <pc:sldMasterMk cId="2263700074" sldId="2147483677"/>
            <pc:sldLayoutMk cId="2036578811" sldId="2147483684"/>
          </pc:sldLayoutMkLst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2036578811" sldId="2147483684"/>
              <ac:spMk id="5" creationId="{F34A6417-4D28-36BE-9A09-F76CF86A8BDD}"/>
            </ac:spMkLst>
          </pc:spChg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2036578811" sldId="2147483684"/>
              <ac:spMk id="6" creationId="{56E4DF44-4085-83E1-3C1D-9BD8997F62FC}"/>
            </ac:spMkLst>
          </pc:spChg>
        </pc:sldLayoutChg>
        <pc:sldLayoutChg chg="addSp">
          <pc:chgData name="Bhavya Sree Mettupalli" userId="b3013120c3de0ebc" providerId="LiveId" clId="{AA685B07-5EC5-490B-A484-16271472C797}" dt="2023-11-17T06:03:19.233" v="1433"/>
          <pc:sldLayoutMkLst>
            <pc:docMk/>
            <pc:sldMasterMk cId="2263700074" sldId="2147483677"/>
            <pc:sldLayoutMk cId="2457456198" sldId="2147483685"/>
          </pc:sldLayoutMkLst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2457456198" sldId="2147483685"/>
              <ac:spMk id="8" creationId="{A24DFB80-2035-E5EB-7404-2A89689C8102}"/>
            </ac:spMkLst>
          </pc:spChg>
        </pc:sldLayoutChg>
        <pc:sldLayoutChg chg="addSp">
          <pc:chgData name="Bhavya Sree Mettupalli" userId="b3013120c3de0ebc" providerId="LiveId" clId="{AA685B07-5EC5-490B-A484-16271472C797}" dt="2023-11-17T06:03:19.233" v="1433"/>
          <pc:sldLayoutMkLst>
            <pc:docMk/>
            <pc:sldMasterMk cId="2263700074" sldId="2147483677"/>
            <pc:sldLayoutMk cId="2043460447" sldId="2147483686"/>
          </pc:sldLayoutMkLst>
          <pc:spChg chg="add">
            <ac:chgData name="Bhavya Sree Mettupalli" userId="b3013120c3de0ebc" providerId="LiveId" clId="{AA685B07-5EC5-490B-A484-16271472C797}" dt="2023-11-17T06:03:19.233" v="1433"/>
            <ac:spMkLst>
              <pc:docMk/>
              <pc:sldMasterMk cId="2263700074" sldId="2147483677"/>
              <pc:sldLayoutMk cId="2043460447" sldId="2147483686"/>
              <ac:spMk id="9" creationId="{B038AB8E-111B-D508-A949-2976F92849A3}"/>
            </ac:spMkLst>
          </pc:spChg>
        </pc:sldLayoutChg>
      </pc:sldMasterChg>
      <pc:sldMasterChg chg="modSldLayout">
        <pc:chgData name="Bhavya Sree Mettupalli" userId="b3013120c3de0ebc" providerId="LiveId" clId="{AA685B07-5EC5-490B-A484-16271472C797}" dt="2023-11-16T11:38:53.441" v="1110"/>
        <pc:sldMasterMkLst>
          <pc:docMk/>
          <pc:sldMasterMk cId="1359299948" sldId="2147483693"/>
        </pc:sldMasterMkLst>
        <pc:sldLayoutChg chg="addSp">
          <pc:chgData name="Bhavya Sree Mettupalli" userId="b3013120c3de0ebc" providerId="LiveId" clId="{AA685B07-5EC5-490B-A484-16271472C797}" dt="2023-11-16T11:38:53.441" v="1110"/>
          <pc:sldLayoutMkLst>
            <pc:docMk/>
            <pc:sldMasterMk cId="1359299948" sldId="2147483693"/>
            <pc:sldLayoutMk cId="4199720661" sldId="2147483694"/>
          </pc:sldLayoutMkLst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4199720661" sldId="2147483694"/>
              <ac:spMk id="6" creationId="{767AD91C-0308-4247-D501-59086E2B5123}"/>
            </ac:spMkLst>
          </pc:spChg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4199720661" sldId="2147483694"/>
              <ac:spMk id="8" creationId="{14DC4813-87FB-1CDC-1DDB-75DB283AEC9D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53.441" v="1110"/>
          <pc:sldLayoutMkLst>
            <pc:docMk/>
            <pc:sldMasterMk cId="1359299948" sldId="2147483693"/>
            <pc:sldLayoutMk cId="3988039861" sldId="2147483696"/>
          </pc:sldLayoutMkLst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3988039861" sldId="2147483696"/>
              <ac:spMk id="7" creationId="{7FAF7FF2-85DD-D2D9-4224-31EF918BDC71}"/>
            </ac:spMkLst>
          </pc:spChg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3988039861" sldId="2147483696"/>
              <ac:spMk id="9" creationId="{3BE3DB05-9AB4-2338-DB20-643630B8E14B}"/>
            </ac:spMkLst>
          </pc:spChg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3988039861" sldId="2147483696"/>
              <ac:spMk id="13" creationId="{FD652084-7F50-93AA-A3B2-36CA5DB3F380}"/>
            </ac:spMkLst>
          </pc:spChg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3988039861" sldId="2147483696"/>
              <ac:spMk id="22" creationId="{3690C8BA-6CD3-10DB-8569-FE04519C3C5F}"/>
            </ac:spMkLst>
          </pc:spChg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3988039861" sldId="2147483696"/>
              <ac:spMk id="23" creationId="{BEB7341A-A681-95DB-EEC5-8BB36CA86CCE}"/>
            </ac:spMkLst>
          </pc:spChg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3988039861" sldId="2147483696"/>
              <ac:spMk id="24" creationId="{4C4E8B4B-8344-67F0-62BF-EA93EF1096D1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53.441" v="1110"/>
          <pc:sldLayoutMkLst>
            <pc:docMk/>
            <pc:sldMasterMk cId="1359299948" sldId="2147483693"/>
            <pc:sldLayoutMk cId="2330617683" sldId="2147483698"/>
          </pc:sldLayoutMkLst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2330617683" sldId="2147483698"/>
              <ac:spMk id="10" creationId="{2A6F8843-DB75-706A-0F51-B9161CBE83B3}"/>
            </ac:spMkLst>
          </pc:spChg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2330617683" sldId="2147483698"/>
              <ac:spMk id="12" creationId="{80FF5E3C-5BA9-11A4-A54C-B659A1CDA82A}"/>
            </ac:spMkLst>
          </pc:spChg>
          <pc:picChg chg="add">
            <ac:chgData name="Bhavya Sree Mettupalli" userId="b3013120c3de0ebc" providerId="LiveId" clId="{AA685B07-5EC5-490B-A484-16271472C797}" dt="2023-11-16T11:38:53.441" v="1110"/>
            <ac:picMkLst>
              <pc:docMk/>
              <pc:sldMasterMk cId="1359299948" sldId="2147483693"/>
              <pc:sldLayoutMk cId="2330617683" sldId="2147483698"/>
              <ac:picMk id="11" creationId="{4C1B91E0-FFF4-AC18-3222-4C8EA73770CC}"/>
            </ac:picMkLst>
          </pc:picChg>
          <pc:picChg chg="add">
            <ac:chgData name="Bhavya Sree Mettupalli" userId="b3013120c3de0ebc" providerId="LiveId" clId="{AA685B07-5EC5-490B-A484-16271472C797}" dt="2023-11-16T11:38:53.441" v="1110"/>
            <ac:picMkLst>
              <pc:docMk/>
              <pc:sldMasterMk cId="1359299948" sldId="2147483693"/>
              <pc:sldLayoutMk cId="2330617683" sldId="2147483698"/>
              <ac:picMk id="13" creationId="{1259AADE-FEF3-FB13-6824-9D8D8065462E}"/>
            </ac:picMkLst>
          </pc:picChg>
        </pc:sldLayoutChg>
        <pc:sldLayoutChg chg="addSp">
          <pc:chgData name="Bhavya Sree Mettupalli" userId="b3013120c3de0ebc" providerId="LiveId" clId="{AA685B07-5EC5-490B-A484-16271472C797}" dt="2023-11-16T11:38:53.441" v="1110"/>
          <pc:sldLayoutMkLst>
            <pc:docMk/>
            <pc:sldMasterMk cId="1359299948" sldId="2147483693"/>
            <pc:sldLayoutMk cId="3686703263" sldId="2147483699"/>
          </pc:sldLayoutMkLst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3686703263" sldId="2147483699"/>
              <ac:spMk id="2" creationId="{D0C24195-0EAB-9670-2732-50D7502F4A97}"/>
            </ac:spMkLst>
          </pc:spChg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3686703263" sldId="2147483699"/>
              <ac:spMk id="6" creationId="{C4073A56-F6F3-9B6B-3A87-B3E8E8CDA631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53.441" v="1110"/>
          <pc:sldLayoutMkLst>
            <pc:docMk/>
            <pc:sldMasterMk cId="1359299948" sldId="2147483693"/>
            <pc:sldLayoutMk cId="2480286554" sldId="2147483700"/>
          </pc:sldLayoutMkLst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2480286554" sldId="2147483700"/>
              <ac:spMk id="5" creationId="{8B48A90D-BECD-058B-8B9D-08AF991F1CC7}"/>
            </ac:spMkLst>
          </pc:spChg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2480286554" sldId="2147483700"/>
              <ac:spMk id="6" creationId="{8800AD30-0D99-DF78-E8E7-8AA4196AC3F7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53.441" v="1110"/>
          <pc:sldLayoutMkLst>
            <pc:docMk/>
            <pc:sldMasterMk cId="1359299948" sldId="2147483693"/>
            <pc:sldLayoutMk cId="1138916354" sldId="2147483701"/>
          </pc:sldLayoutMkLst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1138916354" sldId="2147483701"/>
              <ac:spMk id="8" creationId="{9A45AF1B-AF3B-8B86-1BC7-42502C8BA1C6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53.441" v="1110"/>
          <pc:sldLayoutMkLst>
            <pc:docMk/>
            <pc:sldMasterMk cId="1359299948" sldId="2147483693"/>
            <pc:sldLayoutMk cId="4170143288" sldId="2147483702"/>
          </pc:sldLayoutMkLst>
          <pc:spChg chg="add">
            <ac:chgData name="Bhavya Sree Mettupalli" userId="b3013120c3de0ebc" providerId="LiveId" clId="{AA685B07-5EC5-490B-A484-16271472C797}" dt="2023-11-16T11:38:53.441" v="1110"/>
            <ac:spMkLst>
              <pc:docMk/>
              <pc:sldMasterMk cId="1359299948" sldId="2147483693"/>
              <pc:sldLayoutMk cId="4170143288" sldId="2147483702"/>
              <ac:spMk id="8" creationId="{35B44D02-E1FB-DD35-C07B-F651ADF00850}"/>
            </ac:spMkLst>
          </pc:spChg>
        </pc:sldLayoutChg>
      </pc:sldMasterChg>
      <pc:sldMasterChg chg="modSldLayout">
        <pc:chgData name="Bhavya Sree Mettupalli" userId="b3013120c3de0ebc" providerId="LiveId" clId="{AA685B07-5EC5-490B-A484-16271472C797}" dt="2023-11-16T11:38:56.127" v="1116"/>
        <pc:sldMasterMkLst>
          <pc:docMk/>
          <pc:sldMasterMk cId="3837041435" sldId="2147483715"/>
        </pc:sldMasterMkLst>
        <pc:sldLayoutChg chg="addSp">
          <pc:chgData name="Bhavya Sree Mettupalli" userId="b3013120c3de0ebc" providerId="LiveId" clId="{AA685B07-5EC5-490B-A484-16271472C797}" dt="2023-11-16T11:38:56.127" v="1116"/>
          <pc:sldLayoutMkLst>
            <pc:docMk/>
            <pc:sldMasterMk cId="3837041435" sldId="2147483715"/>
            <pc:sldLayoutMk cId="4209456918" sldId="2147483716"/>
          </pc:sldLayoutMkLst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4209456918" sldId="2147483716"/>
              <ac:spMk id="6" creationId="{80716FBB-CA50-B134-BD69-CFBB30F1CDD0}"/>
            </ac:spMkLst>
          </pc:spChg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4209456918" sldId="2147483716"/>
              <ac:spMk id="8" creationId="{F456A10F-1F66-B784-3423-8BF31940E199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56.127" v="1116"/>
          <pc:sldLayoutMkLst>
            <pc:docMk/>
            <pc:sldMasterMk cId="3837041435" sldId="2147483715"/>
            <pc:sldLayoutMk cId="53588907" sldId="2147483718"/>
          </pc:sldLayoutMkLst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53588907" sldId="2147483718"/>
              <ac:spMk id="7" creationId="{F24EBBDE-BAD8-1384-C6C7-02CEFD8CCA62}"/>
            </ac:spMkLst>
          </pc:spChg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53588907" sldId="2147483718"/>
              <ac:spMk id="9" creationId="{7CEB37A5-D2EE-A953-F12B-DC20FC348498}"/>
            </ac:spMkLst>
          </pc:spChg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53588907" sldId="2147483718"/>
              <ac:spMk id="13" creationId="{696DB25E-0067-1265-681C-25BC953D6CD5}"/>
            </ac:spMkLst>
          </pc:spChg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53588907" sldId="2147483718"/>
              <ac:spMk id="22" creationId="{AF8FA16B-EAA9-27F8-9B4A-10322F4FFB4B}"/>
            </ac:spMkLst>
          </pc:spChg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53588907" sldId="2147483718"/>
              <ac:spMk id="23" creationId="{3D2795A3-4666-E9D5-B91B-D914DFB26E3B}"/>
            </ac:spMkLst>
          </pc:spChg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53588907" sldId="2147483718"/>
              <ac:spMk id="24" creationId="{6078CC5A-47B2-D6AD-63AC-9F293106FEDD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56.127" v="1116"/>
          <pc:sldLayoutMkLst>
            <pc:docMk/>
            <pc:sldMasterMk cId="3837041435" sldId="2147483715"/>
            <pc:sldLayoutMk cId="719762123" sldId="2147483720"/>
          </pc:sldLayoutMkLst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719762123" sldId="2147483720"/>
              <ac:spMk id="10" creationId="{7702CF9D-3AF4-4716-3E13-8F10B53D4133}"/>
            </ac:spMkLst>
          </pc:spChg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719762123" sldId="2147483720"/>
              <ac:spMk id="12" creationId="{BA29F94D-EC0D-77BA-53EE-BAD7981E9F52}"/>
            </ac:spMkLst>
          </pc:spChg>
          <pc:picChg chg="add">
            <ac:chgData name="Bhavya Sree Mettupalli" userId="b3013120c3de0ebc" providerId="LiveId" clId="{AA685B07-5EC5-490B-A484-16271472C797}" dt="2023-11-16T11:38:56.127" v="1116"/>
            <ac:picMkLst>
              <pc:docMk/>
              <pc:sldMasterMk cId="3837041435" sldId="2147483715"/>
              <pc:sldLayoutMk cId="719762123" sldId="2147483720"/>
              <ac:picMk id="11" creationId="{9A6B9652-D2AF-2D4D-EBC6-8A02E261BD56}"/>
            </ac:picMkLst>
          </pc:picChg>
          <pc:picChg chg="add">
            <ac:chgData name="Bhavya Sree Mettupalli" userId="b3013120c3de0ebc" providerId="LiveId" clId="{AA685B07-5EC5-490B-A484-16271472C797}" dt="2023-11-16T11:38:56.127" v="1116"/>
            <ac:picMkLst>
              <pc:docMk/>
              <pc:sldMasterMk cId="3837041435" sldId="2147483715"/>
              <pc:sldLayoutMk cId="719762123" sldId="2147483720"/>
              <ac:picMk id="13" creationId="{BEA86020-BF73-57CE-1F42-976357503EF5}"/>
            </ac:picMkLst>
          </pc:picChg>
        </pc:sldLayoutChg>
        <pc:sldLayoutChg chg="addSp">
          <pc:chgData name="Bhavya Sree Mettupalli" userId="b3013120c3de0ebc" providerId="LiveId" clId="{AA685B07-5EC5-490B-A484-16271472C797}" dt="2023-11-16T11:38:56.127" v="1116"/>
          <pc:sldLayoutMkLst>
            <pc:docMk/>
            <pc:sldMasterMk cId="3837041435" sldId="2147483715"/>
            <pc:sldLayoutMk cId="3462652479" sldId="2147483721"/>
          </pc:sldLayoutMkLst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3462652479" sldId="2147483721"/>
              <ac:spMk id="2" creationId="{DCDA84C2-53A8-0597-9978-0A03F9F1E5F0}"/>
            </ac:spMkLst>
          </pc:spChg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3462652479" sldId="2147483721"/>
              <ac:spMk id="6" creationId="{605054F8-CBFB-C837-1F66-D708412C6F34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56.127" v="1116"/>
          <pc:sldLayoutMkLst>
            <pc:docMk/>
            <pc:sldMasterMk cId="3837041435" sldId="2147483715"/>
            <pc:sldLayoutMk cId="184078811" sldId="2147483722"/>
          </pc:sldLayoutMkLst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184078811" sldId="2147483722"/>
              <ac:spMk id="5" creationId="{F688D585-5370-38AE-E7FE-991CC0929C4F}"/>
            </ac:spMkLst>
          </pc:spChg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184078811" sldId="2147483722"/>
              <ac:spMk id="6" creationId="{44882B22-C590-43F1-2D9D-82C49B69AA24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56.127" v="1116"/>
          <pc:sldLayoutMkLst>
            <pc:docMk/>
            <pc:sldMasterMk cId="3837041435" sldId="2147483715"/>
            <pc:sldLayoutMk cId="1785337696" sldId="2147483723"/>
          </pc:sldLayoutMkLst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1785337696" sldId="2147483723"/>
              <ac:spMk id="8" creationId="{660CF563-87AA-F7CD-1D77-794AEA5AD4B6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8:56.127" v="1116"/>
          <pc:sldLayoutMkLst>
            <pc:docMk/>
            <pc:sldMasterMk cId="3837041435" sldId="2147483715"/>
            <pc:sldLayoutMk cId="3289588624" sldId="2147483724"/>
          </pc:sldLayoutMkLst>
          <pc:spChg chg="add">
            <ac:chgData name="Bhavya Sree Mettupalli" userId="b3013120c3de0ebc" providerId="LiveId" clId="{AA685B07-5EC5-490B-A484-16271472C797}" dt="2023-11-16T11:38:56.127" v="1116"/>
            <ac:spMkLst>
              <pc:docMk/>
              <pc:sldMasterMk cId="3837041435" sldId="2147483715"/>
              <pc:sldLayoutMk cId="3289588624" sldId="2147483724"/>
              <ac:spMk id="8" creationId="{FF991FD6-6E83-1545-8E3E-BC7F7B694580}"/>
            </ac:spMkLst>
          </pc:spChg>
        </pc:sldLayoutChg>
      </pc:sldMasterChg>
      <pc:sldMasterChg chg="modSldLayout">
        <pc:chgData name="Bhavya Sree Mettupalli" userId="b3013120c3de0ebc" providerId="LiveId" clId="{AA685B07-5EC5-490B-A484-16271472C797}" dt="2023-11-16T11:39:10.643" v="1117"/>
        <pc:sldMasterMkLst>
          <pc:docMk/>
          <pc:sldMasterMk cId="1644882779" sldId="2147483737"/>
        </pc:sldMasterMkLst>
        <pc:sldLayoutChg chg="addSp">
          <pc:chgData name="Bhavya Sree Mettupalli" userId="b3013120c3de0ebc" providerId="LiveId" clId="{AA685B07-5EC5-490B-A484-16271472C797}" dt="2023-11-16T11:39:10.643" v="1117"/>
          <pc:sldLayoutMkLst>
            <pc:docMk/>
            <pc:sldMasterMk cId="1644882779" sldId="2147483737"/>
            <pc:sldLayoutMk cId="2392458627" sldId="2147483738"/>
          </pc:sldLayoutMkLst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2392458627" sldId="2147483738"/>
              <ac:spMk id="7" creationId="{7E916847-B067-CF7C-4518-F36B377E79F2}"/>
            </ac:spMkLst>
          </pc:spChg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2392458627" sldId="2147483738"/>
              <ac:spMk id="8" creationId="{AFC85180-B49B-AE19-CB35-8FBF3D92FB7D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9:10.643" v="1117"/>
          <pc:sldLayoutMkLst>
            <pc:docMk/>
            <pc:sldMasterMk cId="1644882779" sldId="2147483737"/>
            <pc:sldLayoutMk cId="3831777249" sldId="2147483740"/>
          </pc:sldLayoutMkLst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831777249" sldId="2147483740"/>
              <ac:spMk id="7" creationId="{2C466993-EF11-475B-41AC-26B4829A2673}"/>
            </ac:spMkLst>
          </pc:spChg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831777249" sldId="2147483740"/>
              <ac:spMk id="8" creationId="{290E0BA6-1ECC-2F54-2A38-FB6FB8F543E4}"/>
            </ac:spMkLst>
          </pc:spChg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831777249" sldId="2147483740"/>
              <ac:spMk id="9" creationId="{3540BD8D-D3E2-0671-D4F5-9B38D8FDA19D}"/>
            </ac:spMkLst>
          </pc:spChg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831777249" sldId="2147483740"/>
              <ac:spMk id="10" creationId="{3A7B1FD3-3999-4190-34CD-7659CDA37491}"/>
            </ac:spMkLst>
          </pc:spChg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831777249" sldId="2147483740"/>
              <ac:spMk id="11" creationId="{4B4BD2E6-F3AC-A522-C3D2-B286D58C6141}"/>
            </ac:spMkLst>
          </pc:spChg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831777249" sldId="2147483740"/>
              <ac:spMk id="12" creationId="{012B100D-9326-86DB-6152-B8E616DBA30C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9:10.643" v="1117"/>
          <pc:sldLayoutMkLst>
            <pc:docMk/>
            <pc:sldMasterMk cId="1644882779" sldId="2147483737"/>
            <pc:sldLayoutMk cId="1654994469" sldId="2147483742"/>
          </pc:sldLayoutMkLst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1654994469" sldId="2147483742"/>
              <ac:spMk id="10" creationId="{A7232547-DD6F-8F35-8AFD-A48CF34DFFF9}"/>
            </ac:spMkLst>
          </pc:spChg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1654994469" sldId="2147483742"/>
              <ac:spMk id="12" creationId="{C800FEA6-F2C7-7F99-2F89-51CDE130F55A}"/>
            </ac:spMkLst>
          </pc:spChg>
          <pc:picChg chg="add">
            <ac:chgData name="Bhavya Sree Mettupalli" userId="b3013120c3de0ebc" providerId="LiveId" clId="{AA685B07-5EC5-490B-A484-16271472C797}" dt="2023-11-16T11:39:10.643" v="1117"/>
            <ac:picMkLst>
              <pc:docMk/>
              <pc:sldMasterMk cId="1644882779" sldId="2147483737"/>
              <pc:sldLayoutMk cId="1654994469" sldId="2147483742"/>
              <ac:picMk id="11" creationId="{0CAE6C0B-F996-3B47-3F8C-330897DEC0B1}"/>
            </ac:picMkLst>
          </pc:picChg>
          <pc:picChg chg="add">
            <ac:chgData name="Bhavya Sree Mettupalli" userId="b3013120c3de0ebc" providerId="LiveId" clId="{AA685B07-5EC5-490B-A484-16271472C797}" dt="2023-11-16T11:39:10.643" v="1117"/>
            <ac:picMkLst>
              <pc:docMk/>
              <pc:sldMasterMk cId="1644882779" sldId="2147483737"/>
              <pc:sldLayoutMk cId="1654994469" sldId="2147483742"/>
              <ac:picMk id="13" creationId="{599312D6-BB4B-E4BE-BEA7-04F538151F3B}"/>
            </ac:picMkLst>
          </pc:picChg>
        </pc:sldLayoutChg>
        <pc:sldLayoutChg chg="addSp">
          <pc:chgData name="Bhavya Sree Mettupalli" userId="b3013120c3de0ebc" providerId="LiveId" clId="{AA685B07-5EC5-490B-A484-16271472C797}" dt="2023-11-16T11:39:10.643" v="1117"/>
          <pc:sldLayoutMkLst>
            <pc:docMk/>
            <pc:sldMasterMk cId="1644882779" sldId="2147483737"/>
            <pc:sldLayoutMk cId="3055900084" sldId="2147483743"/>
          </pc:sldLayoutMkLst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055900084" sldId="2147483743"/>
              <ac:spMk id="6" creationId="{E847AF2B-2423-D409-CEE1-BA4CBF667FE2}"/>
            </ac:spMkLst>
          </pc:spChg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055900084" sldId="2147483743"/>
              <ac:spMk id="7" creationId="{35605C2C-00F9-46B7-C47A-C1B8BE2472FC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9:10.643" v="1117"/>
          <pc:sldLayoutMkLst>
            <pc:docMk/>
            <pc:sldMasterMk cId="1644882779" sldId="2147483737"/>
            <pc:sldLayoutMk cId="3399366782" sldId="2147483744"/>
          </pc:sldLayoutMkLst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399366782" sldId="2147483744"/>
              <ac:spMk id="5" creationId="{A0BD120A-DD73-9CB3-E575-FC97A2A312E4}"/>
            </ac:spMkLst>
          </pc:spChg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399366782" sldId="2147483744"/>
              <ac:spMk id="6" creationId="{AE1FE56E-3B0B-968D-3DE0-FADA388099F2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9:10.643" v="1117"/>
          <pc:sldLayoutMkLst>
            <pc:docMk/>
            <pc:sldMasterMk cId="1644882779" sldId="2147483737"/>
            <pc:sldLayoutMk cId="2316989792" sldId="2147483745"/>
          </pc:sldLayoutMkLst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2316989792" sldId="2147483745"/>
              <ac:spMk id="8" creationId="{4E78C5FD-B18A-D177-5060-7EF3B542B7EE}"/>
            </ac:spMkLst>
          </pc:spChg>
        </pc:sldLayoutChg>
        <pc:sldLayoutChg chg="addSp">
          <pc:chgData name="Bhavya Sree Mettupalli" userId="b3013120c3de0ebc" providerId="LiveId" clId="{AA685B07-5EC5-490B-A484-16271472C797}" dt="2023-11-16T11:39:10.643" v="1117"/>
          <pc:sldLayoutMkLst>
            <pc:docMk/>
            <pc:sldMasterMk cId="1644882779" sldId="2147483737"/>
            <pc:sldLayoutMk cId="3692850064" sldId="2147483746"/>
          </pc:sldLayoutMkLst>
          <pc:spChg chg="add">
            <ac:chgData name="Bhavya Sree Mettupalli" userId="b3013120c3de0ebc" providerId="LiveId" clId="{AA685B07-5EC5-490B-A484-16271472C797}" dt="2023-11-16T11:39:10.643" v="1117"/>
            <ac:spMkLst>
              <pc:docMk/>
              <pc:sldMasterMk cId="1644882779" sldId="2147483737"/>
              <pc:sldLayoutMk cId="3692850064" sldId="2147483746"/>
              <ac:spMk id="3" creationId="{2FEB54B9-CAE5-E8C5-3FBD-88446C6E993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463040"/>
            <a:ext cx="5832348" cy="1524000"/>
          </a:xfrm>
        </p:spPr>
        <p:txBody>
          <a:bodyPr/>
          <a:lstStyle/>
          <a:p>
            <a:pPr algn="just"/>
            <a:r>
              <a:rPr lang="en-US" dirty="0"/>
              <a:t>FARMER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91840"/>
            <a:ext cx="3778504" cy="650240"/>
          </a:xfrm>
        </p:spPr>
        <p:txBody>
          <a:bodyPr/>
          <a:lstStyle/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Arundhati Bhattacharya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3D14-DC13-5A2C-824F-F1F93F9C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9E6822-4C11-7B10-0EAE-B15E41DE6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8153" y="0"/>
            <a:ext cx="12290153" cy="7975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61ED7-F45E-FCCD-EDB4-FA72561C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58338-84F5-B814-CF63-190A958B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9D1B-F039-8958-D3CC-F6BAEC93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77AC-CFB3-6B6F-8658-A48B0D5EE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8139" y="2219960"/>
            <a:ext cx="2102104" cy="4978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Abou 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A4A4-53AB-E790-00EF-2DBEA03B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765DC-6349-957B-D7E9-CEF4098B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5FC48B-9168-ECC6-66F4-A18C6CDA7165}"/>
              </a:ext>
            </a:extLst>
          </p:cNvPr>
          <p:cNvSpPr txBox="1">
            <a:spLocks/>
          </p:cNvSpPr>
          <p:nvPr/>
        </p:nvSpPr>
        <p:spPr>
          <a:xfrm>
            <a:off x="2136270" y="2208292"/>
            <a:ext cx="1098548" cy="49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Home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F24B8B-89A6-E1F6-821A-E94001E003FF}"/>
              </a:ext>
            </a:extLst>
          </p:cNvPr>
          <p:cNvSpPr txBox="1">
            <a:spLocks/>
          </p:cNvSpPr>
          <p:nvPr/>
        </p:nvSpPr>
        <p:spPr>
          <a:xfrm>
            <a:off x="5687567" y="2219960"/>
            <a:ext cx="2102104" cy="49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Gallery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DDDA25-17FB-44F9-6FB2-176680C4AC5B}"/>
              </a:ext>
            </a:extLst>
          </p:cNvPr>
          <p:cNvSpPr txBox="1">
            <a:spLocks/>
          </p:cNvSpPr>
          <p:nvPr/>
        </p:nvSpPr>
        <p:spPr>
          <a:xfrm>
            <a:off x="7572758" y="2225040"/>
            <a:ext cx="2102104" cy="49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Contact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F54B05-DA3F-E858-3DFD-EEFCE0123272}"/>
              </a:ext>
            </a:extLst>
          </p:cNvPr>
          <p:cNvSpPr txBox="1">
            <a:spLocks/>
          </p:cNvSpPr>
          <p:nvPr/>
        </p:nvSpPr>
        <p:spPr>
          <a:xfrm>
            <a:off x="9266428" y="2219960"/>
            <a:ext cx="2102104" cy="49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Feed 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46539-4210-796D-17E9-41533ED413A5}"/>
              </a:ext>
            </a:extLst>
          </p:cNvPr>
          <p:cNvSpPr txBox="1"/>
          <p:nvPr/>
        </p:nvSpPr>
        <p:spPr>
          <a:xfrm>
            <a:off x="442600" y="2648204"/>
            <a:ext cx="110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A5338-3499-A35F-3C0F-6782FF0D190F}"/>
              </a:ext>
            </a:extLst>
          </p:cNvPr>
          <p:cNvSpPr txBox="1"/>
          <p:nvPr/>
        </p:nvSpPr>
        <p:spPr>
          <a:xfrm>
            <a:off x="442600" y="3244334"/>
            <a:ext cx="110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Farmer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0986F-4BC0-7A2C-97B5-6BD0AD48D4AD}"/>
              </a:ext>
            </a:extLst>
          </p:cNvPr>
          <p:cNvSpPr txBox="1"/>
          <p:nvPr/>
        </p:nvSpPr>
        <p:spPr>
          <a:xfrm>
            <a:off x="419230" y="3900932"/>
            <a:ext cx="169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Shop Dealers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2991C-CF07-A807-A60C-8E115DC98258}"/>
              </a:ext>
            </a:extLst>
          </p:cNvPr>
          <p:cNvSpPr txBox="1"/>
          <p:nvPr/>
        </p:nvSpPr>
        <p:spPr>
          <a:xfrm>
            <a:off x="419230" y="4534194"/>
            <a:ext cx="110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Advisor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46884-F00C-3EC0-14DD-D2D32ADB6839}"/>
              </a:ext>
            </a:extLst>
          </p:cNvPr>
          <p:cNvSpPr txBox="1"/>
          <p:nvPr/>
        </p:nvSpPr>
        <p:spPr>
          <a:xfrm>
            <a:off x="9237980" y="552196"/>
            <a:ext cx="110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5461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9281-EDB5-2A16-5E6B-80DB50BA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EB22-7706-0CB1-6509-2CB4B4CF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3360"/>
            <a:ext cx="12405360" cy="8026468"/>
          </a:xfrm>
        </p:spPr>
      </p:pic>
    </p:spTree>
    <p:extLst>
      <p:ext uri="{BB962C8B-B14F-4D97-AF65-F5344CB8AC3E}">
        <p14:creationId xmlns:p14="http://schemas.microsoft.com/office/powerpoint/2010/main" val="16138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888" y="213868"/>
            <a:ext cx="6720840" cy="760984"/>
          </a:xfrm>
        </p:spPr>
        <p:txBody>
          <a:bodyPr/>
          <a:lstStyle/>
          <a:p>
            <a:pPr algn="ctr"/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Management</a:t>
            </a:r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4B2DF0D-3295-CAE4-6188-B1B5B395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488" y="1250562"/>
            <a:ext cx="3479292" cy="452123"/>
          </a:xfrm>
        </p:spPr>
        <p:txBody>
          <a:bodyPr/>
          <a:lstStyle/>
          <a:p>
            <a:r>
              <a:rPr lang="en-IN" sz="2400" b="1" dirty="0"/>
              <a:t>Sign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711B7-5771-E2E1-0744-32BEA60695D7}"/>
              </a:ext>
            </a:extLst>
          </p:cNvPr>
          <p:cNvSpPr/>
          <p:nvPr/>
        </p:nvSpPr>
        <p:spPr>
          <a:xfrm>
            <a:off x="93980" y="0"/>
            <a:ext cx="2778760" cy="6871446"/>
          </a:xfrm>
          <a:prstGeom prst="rect">
            <a:avLst/>
          </a:prstGeom>
          <a:solidFill>
            <a:srgbClr val="FDFBF6"/>
          </a:solidFill>
          <a:ln>
            <a:solidFill>
              <a:srgbClr val="FDFBF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5F568F7-AB27-A384-219B-C13DDB3BA88F}"/>
              </a:ext>
            </a:extLst>
          </p:cNvPr>
          <p:cNvSpPr/>
          <p:nvPr/>
        </p:nvSpPr>
        <p:spPr>
          <a:xfrm>
            <a:off x="190500" y="1939679"/>
            <a:ext cx="2585720" cy="674354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Management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522DF-64A4-E82E-E34E-06CE482549EB}"/>
              </a:ext>
            </a:extLst>
          </p:cNvPr>
          <p:cNvSpPr/>
          <p:nvPr/>
        </p:nvSpPr>
        <p:spPr>
          <a:xfrm>
            <a:off x="3896360" y="900549"/>
            <a:ext cx="3566160" cy="542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AFB99-B170-12C0-7B29-2F66304AE4AE}"/>
              </a:ext>
            </a:extLst>
          </p:cNvPr>
          <p:cNvSpPr/>
          <p:nvPr/>
        </p:nvSpPr>
        <p:spPr>
          <a:xfrm>
            <a:off x="4043680" y="1939679"/>
            <a:ext cx="1635760" cy="3545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71E03-A115-FBCC-D41E-0632292CB82C}"/>
              </a:ext>
            </a:extLst>
          </p:cNvPr>
          <p:cNvSpPr/>
          <p:nvPr/>
        </p:nvSpPr>
        <p:spPr>
          <a:xfrm>
            <a:off x="5748020" y="1939678"/>
            <a:ext cx="1635760" cy="3545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D6191-373C-7F41-71C3-12F7C5B55904}"/>
              </a:ext>
            </a:extLst>
          </p:cNvPr>
          <p:cNvSpPr/>
          <p:nvPr/>
        </p:nvSpPr>
        <p:spPr>
          <a:xfrm>
            <a:off x="4043680" y="2582539"/>
            <a:ext cx="3340100" cy="3545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E902CF-6D89-0DB1-C81A-F6BDAD29A445}"/>
              </a:ext>
            </a:extLst>
          </p:cNvPr>
          <p:cNvSpPr/>
          <p:nvPr/>
        </p:nvSpPr>
        <p:spPr>
          <a:xfrm>
            <a:off x="4043680" y="3258430"/>
            <a:ext cx="3340100" cy="3545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4044F-3CEC-79C4-9739-297440C4CB74}"/>
              </a:ext>
            </a:extLst>
          </p:cNvPr>
          <p:cNvSpPr/>
          <p:nvPr/>
        </p:nvSpPr>
        <p:spPr>
          <a:xfrm>
            <a:off x="4043680" y="3973633"/>
            <a:ext cx="3340100" cy="3545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Confirm Password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859D64-8579-89B2-09C0-81B14A34311E}"/>
              </a:ext>
            </a:extLst>
          </p:cNvPr>
          <p:cNvSpPr/>
          <p:nvPr/>
        </p:nvSpPr>
        <p:spPr>
          <a:xfrm>
            <a:off x="3935730" y="4729475"/>
            <a:ext cx="3487420" cy="452123"/>
          </a:xfrm>
          <a:prstGeom prst="rect">
            <a:avLst/>
          </a:prstGeom>
          <a:ln>
            <a:solidFill>
              <a:srgbClr val="FDFBF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I accept the Terms and conditions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3E3D0A-E4A5-2502-018F-18DDF9BB572B}"/>
              </a:ext>
            </a:extLst>
          </p:cNvPr>
          <p:cNvSpPr/>
          <p:nvPr/>
        </p:nvSpPr>
        <p:spPr>
          <a:xfrm>
            <a:off x="4236720" y="5486400"/>
            <a:ext cx="1511300" cy="561826"/>
          </a:xfrm>
          <a:prstGeom prst="rect">
            <a:avLst/>
          </a:prstGeom>
          <a:solidFill>
            <a:srgbClr val="0070C0"/>
          </a:solidFill>
          <a:ln>
            <a:solidFill>
              <a:srgbClr val="FDFB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36A08D-FD23-A8C2-8CAB-89D250D682E5}"/>
              </a:ext>
            </a:extLst>
          </p:cNvPr>
          <p:cNvSpPr/>
          <p:nvPr/>
        </p:nvSpPr>
        <p:spPr>
          <a:xfrm>
            <a:off x="7798308" y="900549"/>
            <a:ext cx="4134612" cy="5424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CA54F1-FFC1-0C77-AD25-CEF86764F43B}"/>
              </a:ext>
            </a:extLst>
          </p:cNvPr>
          <p:cNvSpPr/>
          <p:nvPr/>
        </p:nvSpPr>
        <p:spPr>
          <a:xfrm>
            <a:off x="8321040" y="1939678"/>
            <a:ext cx="3210560" cy="6743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837B1D-648B-E61C-3111-32E5EF830302}"/>
              </a:ext>
            </a:extLst>
          </p:cNvPr>
          <p:cNvSpPr/>
          <p:nvPr/>
        </p:nvSpPr>
        <p:spPr>
          <a:xfrm>
            <a:off x="8321040" y="2991359"/>
            <a:ext cx="3210560" cy="6743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82B16F-C962-9269-4D49-E47420975344}"/>
              </a:ext>
            </a:extLst>
          </p:cNvPr>
          <p:cNvSpPr/>
          <p:nvPr/>
        </p:nvSpPr>
        <p:spPr>
          <a:xfrm>
            <a:off x="8859520" y="4068193"/>
            <a:ext cx="2428240" cy="574927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LOG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525B57-78BE-D294-4B93-C808918E5153}"/>
              </a:ext>
            </a:extLst>
          </p:cNvPr>
          <p:cNvSpPr/>
          <p:nvPr/>
        </p:nvSpPr>
        <p:spPr>
          <a:xfrm>
            <a:off x="7798308" y="5486400"/>
            <a:ext cx="4134612" cy="83908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Forgot Password?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801707-75F9-E1B3-6EF7-A9934E61FA17}"/>
              </a:ext>
            </a:extLst>
          </p:cNvPr>
          <p:cNvSpPr/>
          <p:nvPr/>
        </p:nvSpPr>
        <p:spPr>
          <a:xfrm>
            <a:off x="8067040" y="1137920"/>
            <a:ext cx="2214880" cy="523613"/>
          </a:xfrm>
          <a:prstGeom prst="rect">
            <a:avLst/>
          </a:prstGeom>
          <a:solidFill>
            <a:srgbClr val="FDFB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6"/>
                </a:solidFill>
              </a:rPr>
              <a:t>Login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9796BFE4-2C8E-9127-76DE-5188C409BEC7}"/>
              </a:ext>
            </a:extLst>
          </p:cNvPr>
          <p:cNvSpPr/>
          <p:nvPr/>
        </p:nvSpPr>
        <p:spPr>
          <a:xfrm>
            <a:off x="190500" y="2717798"/>
            <a:ext cx="2585720" cy="674354"/>
          </a:xfrm>
          <a:prstGeom prst="round2Diag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Supplier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0205C7A1-A6B3-FF46-B7E0-68B1A879BAFF}"/>
              </a:ext>
            </a:extLst>
          </p:cNvPr>
          <p:cNvSpPr/>
          <p:nvPr/>
        </p:nvSpPr>
        <p:spPr>
          <a:xfrm>
            <a:off x="172720" y="3508486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Management</a:t>
            </a:r>
            <a:endParaRPr lang="en-IN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2AF6B05B-1FDA-F502-EBF4-5B77AA4409A7}"/>
              </a:ext>
            </a:extLst>
          </p:cNvPr>
          <p:cNvSpPr/>
          <p:nvPr/>
        </p:nvSpPr>
        <p:spPr>
          <a:xfrm>
            <a:off x="172720" y="4353764"/>
            <a:ext cx="2585720" cy="82783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Price and Discount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3F81DE5E-D78B-74C9-945A-63BACB011CD3}"/>
              </a:ext>
            </a:extLst>
          </p:cNvPr>
          <p:cNvSpPr/>
          <p:nvPr/>
        </p:nvSpPr>
        <p:spPr>
          <a:xfrm>
            <a:off x="203149" y="1214454"/>
            <a:ext cx="2573071" cy="604184"/>
          </a:xfrm>
          <a:prstGeom prst="round1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2F0637D-56BD-4D2A-FF65-5D2161FA15A0}"/>
              </a:ext>
            </a:extLst>
          </p:cNvPr>
          <p:cNvSpPr/>
          <p:nvPr/>
        </p:nvSpPr>
        <p:spPr>
          <a:xfrm>
            <a:off x="187960" y="5352522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Feedback and reviews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63BEEA-A130-1FE9-BCDB-A432172361B0}"/>
              </a:ext>
            </a:extLst>
          </p:cNvPr>
          <p:cNvSpPr/>
          <p:nvPr/>
        </p:nvSpPr>
        <p:spPr>
          <a:xfrm>
            <a:off x="3992880" y="4859016"/>
            <a:ext cx="19304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240792"/>
            <a:ext cx="814832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Supplier management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111504"/>
            <a:ext cx="8879840" cy="473456"/>
          </a:xfrm>
        </p:spPr>
        <p:txBody>
          <a:bodyPr/>
          <a:lstStyle/>
          <a:p>
            <a:pPr algn="l"/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Supplier </a:t>
            </a: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details: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6DCDC8-6910-D36F-F208-B5431476B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25754"/>
              </p:ext>
            </p:extLst>
          </p:nvPr>
        </p:nvGraphicFramePr>
        <p:xfrm>
          <a:off x="3108960" y="2339148"/>
          <a:ext cx="8981440" cy="319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3181">
                  <a:extLst>
                    <a:ext uri="{9D8B030D-6E8A-4147-A177-3AD203B41FA5}">
                      <a16:colId xmlns:a16="http://schemas.microsoft.com/office/drawing/2014/main" val="2605568983"/>
                    </a:ext>
                  </a:extLst>
                </a:gridCol>
                <a:gridCol w="1999395">
                  <a:extLst>
                    <a:ext uri="{9D8B030D-6E8A-4147-A177-3AD203B41FA5}">
                      <a16:colId xmlns:a16="http://schemas.microsoft.com/office/drawing/2014/main" val="1186543342"/>
                    </a:ext>
                  </a:extLst>
                </a:gridCol>
                <a:gridCol w="1796288">
                  <a:extLst>
                    <a:ext uri="{9D8B030D-6E8A-4147-A177-3AD203B41FA5}">
                      <a16:colId xmlns:a16="http://schemas.microsoft.com/office/drawing/2014/main" val="4038922007"/>
                    </a:ext>
                  </a:extLst>
                </a:gridCol>
                <a:gridCol w="1796288">
                  <a:extLst>
                    <a:ext uri="{9D8B030D-6E8A-4147-A177-3AD203B41FA5}">
                      <a16:colId xmlns:a16="http://schemas.microsoft.com/office/drawing/2014/main" val="1952517532"/>
                    </a:ext>
                  </a:extLst>
                </a:gridCol>
                <a:gridCol w="1796288">
                  <a:extLst>
                    <a:ext uri="{9D8B030D-6E8A-4147-A177-3AD203B41FA5}">
                      <a16:colId xmlns:a16="http://schemas.microsoft.com/office/drawing/2014/main" val="2569115654"/>
                    </a:ext>
                  </a:extLst>
                </a:gridCol>
              </a:tblGrid>
              <a:tr h="7975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Contact 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 Name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Shop name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Actions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49834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99191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820957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94391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2BE1D0-F604-EDDF-A93F-040EBECCD6E1}"/>
              </a:ext>
            </a:extLst>
          </p:cNvPr>
          <p:cNvSpPr/>
          <p:nvPr/>
        </p:nvSpPr>
        <p:spPr>
          <a:xfrm>
            <a:off x="9377680" y="1412240"/>
            <a:ext cx="1656080" cy="473456"/>
          </a:xfrm>
          <a:prstGeom prst="roundRect">
            <a:avLst/>
          </a:prstGeom>
          <a:solidFill>
            <a:srgbClr val="202C8F"/>
          </a:solidFill>
          <a:ln>
            <a:solidFill>
              <a:srgbClr val="202C8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Add New+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A7B18F4E-496C-3FFE-0F4D-E3FC56319711}"/>
              </a:ext>
            </a:extLst>
          </p:cNvPr>
          <p:cNvSpPr/>
          <p:nvPr/>
        </p:nvSpPr>
        <p:spPr>
          <a:xfrm>
            <a:off x="233629" y="2362764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Management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097568-4232-1321-34FE-B490673D4208}"/>
              </a:ext>
            </a:extLst>
          </p:cNvPr>
          <p:cNvSpPr/>
          <p:nvPr/>
        </p:nvSpPr>
        <p:spPr>
          <a:xfrm>
            <a:off x="233629" y="3133771"/>
            <a:ext cx="2585720" cy="674354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DFBF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Supplier</a:t>
            </a:r>
            <a:r>
              <a:rPr lang="en-IN" sz="1800" b="1" dirty="0">
                <a:solidFill>
                  <a:srgbClr val="FDFBF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1800" dirty="0">
                <a:solidFill>
                  <a:srgbClr val="FDFBF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>
              <a:solidFill>
                <a:srgbClr val="FDFBF6"/>
              </a:solidFill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27B50281-487C-F008-F16A-1D0543A552A7}"/>
              </a:ext>
            </a:extLst>
          </p:cNvPr>
          <p:cNvSpPr/>
          <p:nvPr/>
        </p:nvSpPr>
        <p:spPr>
          <a:xfrm>
            <a:off x="233629" y="3916824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Management</a:t>
            </a:r>
            <a:endParaRPr lang="en-IN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7403D70F-051F-BF48-A92A-D1BDE5AC9082}"/>
              </a:ext>
            </a:extLst>
          </p:cNvPr>
          <p:cNvSpPr/>
          <p:nvPr/>
        </p:nvSpPr>
        <p:spPr>
          <a:xfrm>
            <a:off x="233629" y="4701554"/>
            <a:ext cx="2585720" cy="82783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Price and Discount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pic>
        <p:nvPicPr>
          <p:cNvPr id="4098" name="Picture 2" descr="Edit Square icon PNG and SVG Vector Free Download">
            <a:extLst>
              <a:ext uri="{FF2B5EF4-FFF2-40B4-BE49-F238E27FC236}">
                <a16:creationId xmlns:a16="http://schemas.microsoft.com/office/drawing/2014/main" id="{6EAC6A1E-0217-6E15-1DDF-CE5766FE2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25" y="3297810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ite delete icon - Free white delete icons">
            <a:extLst>
              <a:ext uri="{FF2B5EF4-FFF2-40B4-BE49-F238E27FC236}">
                <a16:creationId xmlns:a16="http://schemas.microsoft.com/office/drawing/2014/main" id="{5C3C8BBE-5C56-A7BE-FFDB-802697D7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652" y="3281981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dit Square icon PNG and SVG Vector Free Download">
            <a:extLst>
              <a:ext uri="{FF2B5EF4-FFF2-40B4-BE49-F238E27FC236}">
                <a16:creationId xmlns:a16="http://schemas.microsoft.com/office/drawing/2014/main" id="{50020894-BFC8-D93C-50DE-D0B7ADA01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25" y="4065746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ite delete icon - Free white delete icons">
            <a:extLst>
              <a:ext uri="{FF2B5EF4-FFF2-40B4-BE49-F238E27FC236}">
                <a16:creationId xmlns:a16="http://schemas.microsoft.com/office/drawing/2014/main" id="{E265210F-81D4-3D79-42EE-584D62334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652" y="4115414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hite delete icon - Free white delete icons">
            <a:extLst>
              <a:ext uri="{FF2B5EF4-FFF2-40B4-BE49-F238E27FC236}">
                <a16:creationId xmlns:a16="http://schemas.microsoft.com/office/drawing/2014/main" id="{06AA8C05-28A4-E944-C448-4158CB91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652" y="4855177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dit Square icon PNG and SVG Vector Free Download">
            <a:extLst>
              <a:ext uri="{FF2B5EF4-FFF2-40B4-BE49-F238E27FC236}">
                <a16:creationId xmlns:a16="http://schemas.microsoft.com/office/drawing/2014/main" id="{6E7BA039-0A6F-8C4D-8EC6-491565F3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25" y="4855177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BA7F6163-90EE-FD76-6B07-5AF6CE7233EF}"/>
              </a:ext>
            </a:extLst>
          </p:cNvPr>
          <p:cNvSpPr/>
          <p:nvPr/>
        </p:nvSpPr>
        <p:spPr>
          <a:xfrm>
            <a:off x="246278" y="1655416"/>
            <a:ext cx="2573071" cy="604184"/>
          </a:xfrm>
          <a:prstGeom prst="round1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4632AA3-8041-6119-2DA4-D047F274C3E9}"/>
              </a:ext>
            </a:extLst>
          </p:cNvPr>
          <p:cNvSpPr/>
          <p:nvPr/>
        </p:nvSpPr>
        <p:spPr>
          <a:xfrm>
            <a:off x="233629" y="5639764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Feedback and reviews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088" y="247115"/>
            <a:ext cx="846328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Product Management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1716914"/>
              </p:ext>
            </p:extLst>
          </p:nvPr>
        </p:nvGraphicFramePr>
        <p:xfrm>
          <a:off x="2966720" y="2303022"/>
          <a:ext cx="8646160" cy="336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2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69392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69392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69392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87045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77242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Seeds</a:t>
                      </a: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Fertilizer</a:t>
                      </a:r>
                      <a:endParaRPr lang="en-US" sz="1900" b="0" u="none" kern="120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ea typeface="+mn-ea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Pesticides</a:t>
                      </a:r>
                      <a:endParaRPr lang="en-US" sz="1900" b="0" kern="120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ea typeface="+mn-ea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Machinery</a:t>
                      </a: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Options</a:t>
                      </a: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46910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46910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46910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46910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F15EF1-49E6-1663-4039-2CECA16FBE1D}"/>
              </a:ext>
            </a:extLst>
          </p:cNvPr>
          <p:cNvSpPr/>
          <p:nvPr/>
        </p:nvSpPr>
        <p:spPr>
          <a:xfrm>
            <a:off x="9631680" y="1185660"/>
            <a:ext cx="1656080" cy="473456"/>
          </a:xfrm>
          <a:prstGeom prst="roundRect">
            <a:avLst/>
          </a:prstGeom>
          <a:solidFill>
            <a:srgbClr val="202C8F"/>
          </a:solidFill>
          <a:ln>
            <a:solidFill>
              <a:srgbClr val="202C8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Add New+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6FE97073-BF1C-5432-7D22-899308E9A6C3}"/>
              </a:ext>
            </a:extLst>
          </p:cNvPr>
          <p:cNvSpPr/>
          <p:nvPr/>
        </p:nvSpPr>
        <p:spPr>
          <a:xfrm>
            <a:off x="209740" y="2303021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A1C5A91A-75F2-0033-FE88-E34A6D8808CD}"/>
              </a:ext>
            </a:extLst>
          </p:cNvPr>
          <p:cNvSpPr/>
          <p:nvPr/>
        </p:nvSpPr>
        <p:spPr>
          <a:xfrm>
            <a:off x="209740" y="3115326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Supplier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53276AE7-8A44-94B9-A1A1-F651BE26EC49}"/>
              </a:ext>
            </a:extLst>
          </p:cNvPr>
          <p:cNvSpPr/>
          <p:nvPr/>
        </p:nvSpPr>
        <p:spPr>
          <a:xfrm>
            <a:off x="209740" y="3946179"/>
            <a:ext cx="2585720" cy="674354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rgbClr val="FDFBF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Management</a:t>
            </a:r>
            <a:endParaRPr lang="en-IN" dirty="0">
              <a:solidFill>
                <a:srgbClr val="FDFBF6"/>
              </a:solidFill>
            </a:endParaRP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5CC8EF51-D346-CF00-A083-778122B1EEC1}"/>
              </a:ext>
            </a:extLst>
          </p:cNvPr>
          <p:cNvSpPr/>
          <p:nvPr/>
        </p:nvSpPr>
        <p:spPr>
          <a:xfrm>
            <a:off x="172720" y="4784900"/>
            <a:ext cx="2585720" cy="82783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Price and Discount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pic>
        <p:nvPicPr>
          <p:cNvPr id="3" name="Picture 2" descr="Edit Square icon PNG and SVG Vector Free Download">
            <a:extLst>
              <a:ext uri="{FF2B5EF4-FFF2-40B4-BE49-F238E27FC236}">
                <a16:creationId xmlns:a16="http://schemas.microsoft.com/office/drawing/2014/main" id="{A90E4B9C-93D2-06A3-D865-65330B8D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860" y="3230618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dit Square icon PNG and SVG Vector Free Download">
            <a:extLst>
              <a:ext uri="{FF2B5EF4-FFF2-40B4-BE49-F238E27FC236}">
                <a16:creationId xmlns:a16="http://schemas.microsoft.com/office/drawing/2014/main" id="{A46AAD12-FF22-D8A2-288A-6EB195024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860" y="3860273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dit Square icon PNG and SVG Vector Free Download">
            <a:extLst>
              <a:ext uri="{FF2B5EF4-FFF2-40B4-BE49-F238E27FC236}">
                <a16:creationId xmlns:a16="http://schemas.microsoft.com/office/drawing/2014/main" id="{0E844EBE-A484-F0F4-DA59-589BE711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860" y="4518429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dit Square icon PNG and SVG Vector Free Download">
            <a:extLst>
              <a:ext uri="{FF2B5EF4-FFF2-40B4-BE49-F238E27FC236}">
                <a16:creationId xmlns:a16="http://schemas.microsoft.com/office/drawing/2014/main" id="{BAEED660-14EC-63E1-7E2E-63505692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180" y="5142348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hite delete icon - Free white delete icons">
            <a:extLst>
              <a:ext uri="{FF2B5EF4-FFF2-40B4-BE49-F238E27FC236}">
                <a16:creationId xmlns:a16="http://schemas.microsoft.com/office/drawing/2014/main" id="{2A3B3087-1C2D-4EEB-2E53-91C8826C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370" y="3216664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hite delete icon - Free white delete icons">
            <a:extLst>
              <a:ext uri="{FF2B5EF4-FFF2-40B4-BE49-F238E27FC236}">
                <a16:creationId xmlns:a16="http://schemas.microsoft.com/office/drawing/2014/main" id="{ADDCC214-0F69-E4D1-9C57-4D5E2A11B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370" y="3860273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hite delete icon - Free white delete icons">
            <a:extLst>
              <a:ext uri="{FF2B5EF4-FFF2-40B4-BE49-F238E27FC236}">
                <a16:creationId xmlns:a16="http://schemas.microsoft.com/office/drawing/2014/main" id="{1799E2F1-F513-2E41-C60E-979934F7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370" y="4493460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ite delete icon - Free white delete icons">
            <a:extLst>
              <a:ext uri="{FF2B5EF4-FFF2-40B4-BE49-F238E27FC236}">
                <a16:creationId xmlns:a16="http://schemas.microsoft.com/office/drawing/2014/main" id="{3F44CAF2-1F1D-AB79-764E-3B4A83A2B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370" y="5148084"/>
            <a:ext cx="390842" cy="3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BCC967AE-B787-7EFB-63B7-3AC101FCF98B}"/>
              </a:ext>
            </a:extLst>
          </p:cNvPr>
          <p:cNvSpPr/>
          <p:nvPr/>
        </p:nvSpPr>
        <p:spPr>
          <a:xfrm>
            <a:off x="216064" y="1574419"/>
            <a:ext cx="2573071" cy="604184"/>
          </a:xfrm>
          <a:prstGeom prst="round1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EF1314E8-AFFC-EA51-AC82-3B767F39A342}"/>
              </a:ext>
            </a:extLst>
          </p:cNvPr>
          <p:cNvSpPr/>
          <p:nvPr/>
        </p:nvSpPr>
        <p:spPr>
          <a:xfrm>
            <a:off x="203415" y="5777101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Feedback and reviews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6088">
              <a:srgbClr val="FBEBEB"/>
            </a:gs>
            <a:gs pos="45436">
              <a:srgbClr val="FCF0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63" y="251500"/>
            <a:ext cx="10671048" cy="7680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Price and Discount</a:t>
            </a:r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en-IN" dirty="0"/>
            </a:br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8200" y="2578606"/>
            <a:ext cx="1230311" cy="557784"/>
          </a:xfrm>
          <a:solidFill>
            <a:srgbClr val="92D050"/>
          </a:solidFill>
        </p:spPr>
        <p:txBody>
          <a:bodyPr/>
          <a:lstStyle/>
          <a:p>
            <a:pPr lvl="0"/>
            <a:r>
              <a:rPr lang="en-US" dirty="0"/>
              <a:t>SEP 2023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32420" y="2592467"/>
            <a:ext cx="1230312" cy="557784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lvl="0"/>
            <a:r>
              <a:rPr lang="en-US" dirty="0">
                <a:solidFill>
                  <a:srgbClr val="92D050"/>
                </a:solidFill>
              </a:rPr>
              <a:t>NOV 2023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6641" y="2604731"/>
            <a:ext cx="1321484" cy="557784"/>
          </a:xfrm>
          <a:solidFill>
            <a:srgbClr val="92D050"/>
          </a:solidFill>
        </p:spPr>
        <p:txBody>
          <a:bodyPr/>
          <a:lstStyle/>
          <a:p>
            <a:pPr lvl="0"/>
            <a:r>
              <a:rPr lang="en-US" dirty="0"/>
              <a:t>JAN 2024  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21609" y="2592467"/>
            <a:ext cx="1321484" cy="557784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lvl="0"/>
            <a:r>
              <a:rPr lang="en-US" dirty="0">
                <a:solidFill>
                  <a:srgbClr val="92D050"/>
                </a:solidFill>
              </a:rPr>
              <a:t>MAR 2024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96577" y="2604485"/>
            <a:ext cx="1243918" cy="557784"/>
          </a:xfrm>
          <a:solidFill>
            <a:srgbClr val="92D050"/>
          </a:solidFill>
        </p:spPr>
        <p:txBody>
          <a:bodyPr/>
          <a:lstStyle/>
          <a:p>
            <a:pPr lvl="0"/>
            <a:r>
              <a:rPr lang="en-US" dirty="0"/>
              <a:t>MAY 2024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4271" y="4603295"/>
            <a:ext cx="1558165" cy="557784"/>
          </a:xfrm>
        </p:spPr>
        <p:txBody>
          <a:bodyPr/>
          <a:lstStyle/>
          <a:p>
            <a:r>
              <a:rPr lang="en-IN" sz="2000" b="0" i="0" dirty="0">
                <a:solidFill>
                  <a:srgbClr val="040C28"/>
                </a:solidFill>
                <a:effectLst/>
                <a:latin typeface="Google Sans"/>
              </a:rPr>
              <a:t>Rice 10%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11762" y="4632420"/>
            <a:ext cx="1558165" cy="557784"/>
          </a:xfrm>
        </p:spPr>
        <p:txBody>
          <a:bodyPr/>
          <a:lstStyle/>
          <a:p>
            <a:r>
              <a:rPr lang="en-IN" sz="2000" b="0" i="0" dirty="0">
                <a:solidFill>
                  <a:srgbClr val="040C28"/>
                </a:solidFill>
                <a:effectLst/>
                <a:latin typeface="Google Sans"/>
              </a:rPr>
              <a:t> Wheat 9%</a:t>
            </a:r>
            <a:endParaRPr lang="en-US" sz="1800" b="0" u="none" kern="1200" dirty="0">
              <a:solidFill>
                <a:schemeClr val="bg1">
                  <a:alpha val="99000"/>
                </a:schemeClr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9661" y="4628118"/>
            <a:ext cx="1558164" cy="557784"/>
          </a:xfrm>
        </p:spPr>
        <p:txBody>
          <a:bodyPr/>
          <a:lstStyle/>
          <a:p>
            <a:pPr lvl="0"/>
            <a:r>
              <a:rPr lang="en-IN" sz="2000" b="0" i="0" dirty="0">
                <a:solidFill>
                  <a:srgbClr val="040C28"/>
                </a:solidFill>
                <a:effectLst/>
                <a:latin typeface="Google Sans"/>
              </a:rPr>
              <a:t>Maize 11%</a:t>
            </a:r>
            <a:endParaRPr lang="en-US" sz="20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50650" y="4628118"/>
            <a:ext cx="1556928" cy="557784"/>
          </a:xfrm>
        </p:spPr>
        <p:txBody>
          <a:bodyPr/>
          <a:lstStyle/>
          <a:p>
            <a:pPr lvl="0"/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 </a:t>
            </a:r>
            <a:r>
              <a:rPr lang="en-IN" sz="2000" b="0" i="0" dirty="0">
                <a:solidFill>
                  <a:srgbClr val="040C28"/>
                </a:solidFill>
                <a:effectLst/>
                <a:latin typeface="Google Sans"/>
              </a:rPr>
              <a:t>Cotton 10%</a:t>
            </a:r>
            <a:endParaRPr lang="en-US" sz="20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480403" y="4628118"/>
            <a:ext cx="1656081" cy="473456"/>
          </a:xfrm>
        </p:spPr>
        <p:txBody>
          <a:bodyPr/>
          <a:lstStyle/>
          <a:p>
            <a:pPr lvl="0"/>
            <a:r>
              <a:rPr lang="en-IN" sz="2000" b="0" i="0" dirty="0">
                <a:solidFill>
                  <a:srgbClr val="040C28"/>
                </a:solidFill>
                <a:effectLst/>
                <a:latin typeface="Google Sans"/>
              </a:rPr>
              <a:t>Coffee 12%</a:t>
            </a:r>
            <a:endParaRPr lang="en-US" sz="2000" dirty="0"/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4709745" y="4068725"/>
            <a:ext cx="81643" cy="2612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6150024" y="4097576"/>
            <a:ext cx="81643" cy="2612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7779405" y="4068726"/>
            <a:ext cx="81643" cy="2612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9509261" y="4068724"/>
            <a:ext cx="81643" cy="2612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1144372" y="4049022"/>
            <a:ext cx="81643" cy="2612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9EAF0-C68C-4B29-F469-E9D2C7AA00C8}"/>
              </a:ext>
            </a:extLst>
          </p:cNvPr>
          <p:cNvSpPr txBox="1"/>
          <p:nvPr/>
        </p:nvSpPr>
        <p:spPr>
          <a:xfrm>
            <a:off x="3979632" y="1762400"/>
            <a:ext cx="475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Price and Discount Management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 Placeholder 56">
            <a:extLst>
              <a:ext uri="{FF2B5EF4-FFF2-40B4-BE49-F238E27FC236}">
                <a16:creationId xmlns:a16="http://schemas.microsoft.com/office/drawing/2014/main" id="{78ABAB44-2442-FE7C-9D0B-AF65571207EA}"/>
              </a:ext>
            </a:extLst>
          </p:cNvPr>
          <p:cNvSpPr txBox="1">
            <a:spLocks/>
          </p:cNvSpPr>
          <p:nvPr/>
        </p:nvSpPr>
        <p:spPr>
          <a:xfrm>
            <a:off x="4118199" y="3411529"/>
            <a:ext cx="1230311" cy="5577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</a:rPr>
              <a:t>NOV 2023</a:t>
            </a:r>
          </a:p>
        </p:txBody>
      </p:sp>
      <p:sp>
        <p:nvSpPr>
          <p:cNvPr id="5" name="Text Placeholder 56">
            <a:extLst>
              <a:ext uri="{FF2B5EF4-FFF2-40B4-BE49-F238E27FC236}">
                <a16:creationId xmlns:a16="http://schemas.microsoft.com/office/drawing/2014/main" id="{9EA3DEF2-91AE-FB77-D245-97DD67BA9605}"/>
              </a:ext>
            </a:extLst>
          </p:cNvPr>
          <p:cNvSpPr txBox="1">
            <a:spLocks/>
          </p:cNvSpPr>
          <p:nvPr/>
        </p:nvSpPr>
        <p:spPr>
          <a:xfrm>
            <a:off x="7168076" y="3411529"/>
            <a:ext cx="1304303" cy="5577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</a:rPr>
              <a:t>MAR 2024</a:t>
            </a:r>
          </a:p>
        </p:txBody>
      </p:sp>
      <p:sp>
        <p:nvSpPr>
          <p:cNvPr id="6" name="Text Placeholder 56">
            <a:extLst>
              <a:ext uri="{FF2B5EF4-FFF2-40B4-BE49-F238E27FC236}">
                <a16:creationId xmlns:a16="http://schemas.microsoft.com/office/drawing/2014/main" id="{ECC2F5B7-5097-20C8-BF9D-6001CCAB56BC}"/>
              </a:ext>
            </a:extLst>
          </p:cNvPr>
          <p:cNvSpPr txBox="1">
            <a:spLocks/>
          </p:cNvSpPr>
          <p:nvPr/>
        </p:nvSpPr>
        <p:spPr>
          <a:xfrm>
            <a:off x="10496577" y="3386361"/>
            <a:ext cx="1243918" cy="5577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</a:rPr>
              <a:t>AUG 2024</a:t>
            </a:r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00FF5920-2B53-68C2-B0F1-F8FB1D0BFBB9}"/>
              </a:ext>
            </a:extLst>
          </p:cNvPr>
          <p:cNvSpPr txBox="1">
            <a:spLocks/>
          </p:cNvSpPr>
          <p:nvPr/>
        </p:nvSpPr>
        <p:spPr>
          <a:xfrm>
            <a:off x="5567100" y="3411529"/>
            <a:ext cx="1247492" cy="5577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JAN 2023</a:t>
            </a:r>
          </a:p>
        </p:txBody>
      </p:sp>
      <p:sp>
        <p:nvSpPr>
          <p:cNvPr id="11" name="Text Placeholder 56">
            <a:extLst>
              <a:ext uri="{FF2B5EF4-FFF2-40B4-BE49-F238E27FC236}">
                <a16:creationId xmlns:a16="http://schemas.microsoft.com/office/drawing/2014/main" id="{B2329651-5568-BDFD-ED0F-B2761D699E49}"/>
              </a:ext>
            </a:extLst>
          </p:cNvPr>
          <p:cNvSpPr txBox="1">
            <a:spLocks/>
          </p:cNvSpPr>
          <p:nvPr/>
        </p:nvSpPr>
        <p:spPr>
          <a:xfrm>
            <a:off x="8863541" y="3406076"/>
            <a:ext cx="1321484" cy="5577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2024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9F0A9CF-970F-320F-8051-C69FE8903544}"/>
              </a:ext>
            </a:extLst>
          </p:cNvPr>
          <p:cNvSpPr/>
          <p:nvPr/>
        </p:nvSpPr>
        <p:spPr>
          <a:xfrm>
            <a:off x="4650365" y="3144797"/>
            <a:ext cx="278846" cy="2667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DC6CD7D-54BB-EFC7-B44C-5DCCC9763832}"/>
              </a:ext>
            </a:extLst>
          </p:cNvPr>
          <p:cNvSpPr/>
          <p:nvPr/>
        </p:nvSpPr>
        <p:spPr>
          <a:xfrm>
            <a:off x="6077043" y="3127929"/>
            <a:ext cx="278846" cy="26673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5FADD66-34F2-89DD-ED2A-CDF53C0A5CF7}"/>
              </a:ext>
            </a:extLst>
          </p:cNvPr>
          <p:cNvSpPr/>
          <p:nvPr/>
        </p:nvSpPr>
        <p:spPr>
          <a:xfrm>
            <a:off x="7711726" y="3152149"/>
            <a:ext cx="278846" cy="2667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A7A8935-3C16-37EB-9788-134FE6F1B1CD}"/>
              </a:ext>
            </a:extLst>
          </p:cNvPr>
          <p:cNvSpPr/>
          <p:nvPr/>
        </p:nvSpPr>
        <p:spPr>
          <a:xfrm>
            <a:off x="9384860" y="3144798"/>
            <a:ext cx="278846" cy="26673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BD842FA-9907-81D2-35E0-4A759F4354B5}"/>
              </a:ext>
            </a:extLst>
          </p:cNvPr>
          <p:cNvSpPr/>
          <p:nvPr/>
        </p:nvSpPr>
        <p:spPr>
          <a:xfrm>
            <a:off x="10954678" y="3152150"/>
            <a:ext cx="278846" cy="2667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3B2186-9518-A220-0168-F0E0A6BB681F}"/>
              </a:ext>
            </a:extLst>
          </p:cNvPr>
          <p:cNvSpPr/>
          <p:nvPr/>
        </p:nvSpPr>
        <p:spPr>
          <a:xfrm>
            <a:off x="9529114" y="1870598"/>
            <a:ext cx="1656080" cy="473456"/>
          </a:xfrm>
          <a:prstGeom prst="roundRect">
            <a:avLst/>
          </a:prstGeom>
          <a:solidFill>
            <a:srgbClr val="202C8F"/>
          </a:solidFill>
          <a:ln>
            <a:solidFill>
              <a:srgbClr val="202C8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2E6827C1-C33A-EA91-3B1C-886C76A46453}"/>
              </a:ext>
            </a:extLst>
          </p:cNvPr>
          <p:cNvSpPr/>
          <p:nvPr/>
        </p:nvSpPr>
        <p:spPr>
          <a:xfrm>
            <a:off x="216064" y="1574419"/>
            <a:ext cx="2573071" cy="604184"/>
          </a:xfrm>
          <a:prstGeom prst="round1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8865E959-D044-8065-5FC0-69B9FC15BA20}"/>
              </a:ext>
            </a:extLst>
          </p:cNvPr>
          <p:cNvSpPr/>
          <p:nvPr/>
        </p:nvSpPr>
        <p:spPr>
          <a:xfrm>
            <a:off x="209740" y="2303021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131D5ED9-0910-5E82-DC84-277A04684F14}"/>
              </a:ext>
            </a:extLst>
          </p:cNvPr>
          <p:cNvSpPr/>
          <p:nvPr/>
        </p:nvSpPr>
        <p:spPr>
          <a:xfrm>
            <a:off x="209740" y="3115326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Supplier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80FD3250-DA54-5E2F-9621-C5AC9914632B}"/>
              </a:ext>
            </a:extLst>
          </p:cNvPr>
          <p:cNvSpPr/>
          <p:nvPr/>
        </p:nvSpPr>
        <p:spPr>
          <a:xfrm>
            <a:off x="233629" y="3916824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Management</a:t>
            </a:r>
            <a:endParaRPr lang="en-IN" dirty="0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C6769EB2-8C3E-D401-556D-6DA172682CB0}"/>
              </a:ext>
            </a:extLst>
          </p:cNvPr>
          <p:cNvSpPr/>
          <p:nvPr/>
        </p:nvSpPr>
        <p:spPr>
          <a:xfrm>
            <a:off x="172720" y="4784900"/>
            <a:ext cx="2585720" cy="827834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DFBF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Price and Discount</a:t>
            </a:r>
            <a:r>
              <a:rPr lang="en-IN" sz="1800" b="1" dirty="0">
                <a:solidFill>
                  <a:srgbClr val="FDFBF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1800" dirty="0">
                <a:solidFill>
                  <a:srgbClr val="FDFBF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>
              <a:solidFill>
                <a:srgbClr val="FDFBF6"/>
              </a:solidFill>
            </a:endParaRP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3FB6F267-5233-C34F-31C3-41193571DD8C}"/>
              </a:ext>
            </a:extLst>
          </p:cNvPr>
          <p:cNvSpPr/>
          <p:nvPr/>
        </p:nvSpPr>
        <p:spPr>
          <a:xfrm>
            <a:off x="203415" y="5777101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Feedback and reviews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025" y="449072"/>
            <a:ext cx="8165592" cy="768096"/>
          </a:xfrm>
        </p:spPr>
        <p:txBody>
          <a:bodyPr/>
          <a:lstStyle/>
          <a:p>
            <a:r>
              <a:rPr lang="en-US" dirty="0"/>
              <a:t>Feedback and reviews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40" y="1467326"/>
            <a:ext cx="3822192" cy="411480"/>
          </a:xfrm>
        </p:spPr>
        <p:txBody>
          <a:bodyPr/>
          <a:lstStyle/>
          <a:p>
            <a:r>
              <a:rPr lang="en-US" dirty="0"/>
              <a:t>Rating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B936C0-78B2-8A56-537A-06CDB24E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6550" y="2077894"/>
            <a:ext cx="303213" cy="249238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8056382-E186-849E-EBC2-5FF6802FEF91}"/>
              </a:ext>
            </a:extLst>
          </p:cNvPr>
          <p:cNvSpPr/>
          <p:nvPr/>
        </p:nvSpPr>
        <p:spPr>
          <a:xfrm>
            <a:off x="4495848" y="2078212"/>
            <a:ext cx="280416" cy="248920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0663AEC8-7A35-ECF8-EAFD-97AB7BA9E10E}"/>
              </a:ext>
            </a:extLst>
          </p:cNvPr>
          <p:cNvSpPr/>
          <p:nvPr/>
        </p:nvSpPr>
        <p:spPr>
          <a:xfrm>
            <a:off x="4899794" y="2078212"/>
            <a:ext cx="280416" cy="248920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CE15371-9682-A7EC-5BE2-880529AE379E}"/>
              </a:ext>
            </a:extLst>
          </p:cNvPr>
          <p:cNvSpPr/>
          <p:nvPr/>
        </p:nvSpPr>
        <p:spPr>
          <a:xfrm>
            <a:off x="5295924" y="2078212"/>
            <a:ext cx="280416" cy="248920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A208789A-78E1-8E44-8017-6374150030EC}"/>
              </a:ext>
            </a:extLst>
          </p:cNvPr>
          <p:cNvSpPr/>
          <p:nvPr/>
        </p:nvSpPr>
        <p:spPr>
          <a:xfrm>
            <a:off x="5669569" y="2078212"/>
            <a:ext cx="280416" cy="248920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A702EBA1-3365-5C00-755B-939DF41D38F7}"/>
              </a:ext>
            </a:extLst>
          </p:cNvPr>
          <p:cNvSpPr/>
          <p:nvPr/>
        </p:nvSpPr>
        <p:spPr>
          <a:xfrm>
            <a:off x="172720" y="1989955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E9BB0E29-C1CC-8C51-4538-5A13519E0F84}"/>
              </a:ext>
            </a:extLst>
          </p:cNvPr>
          <p:cNvSpPr/>
          <p:nvPr/>
        </p:nvSpPr>
        <p:spPr>
          <a:xfrm>
            <a:off x="172720" y="2754646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Supplier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0C637745-0F6E-25C8-AF7C-750678E4A65B}"/>
              </a:ext>
            </a:extLst>
          </p:cNvPr>
          <p:cNvSpPr/>
          <p:nvPr/>
        </p:nvSpPr>
        <p:spPr>
          <a:xfrm>
            <a:off x="172720" y="3508486"/>
            <a:ext cx="2585720" cy="6743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Management</a:t>
            </a:r>
            <a:endParaRPr lang="en-IN" dirty="0"/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AFA768CC-3866-692A-6605-0FAB6C9A35CA}"/>
              </a:ext>
            </a:extLst>
          </p:cNvPr>
          <p:cNvSpPr/>
          <p:nvPr/>
        </p:nvSpPr>
        <p:spPr>
          <a:xfrm>
            <a:off x="172720" y="4262326"/>
            <a:ext cx="2585720" cy="82783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Price and Discount</a:t>
            </a: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Management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236F9957-E4D8-0F05-7DA2-101ADE1FEB05}"/>
              </a:ext>
            </a:extLst>
          </p:cNvPr>
          <p:cNvSpPr/>
          <p:nvPr/>
        </p:nvSpPr>
        <p:spPr>
          <a:xfrm>
            <a:off x="185369" y="1240737"/>
            <a:ext cx="2573071" cy="604184"/>
          </a:xfrm>
          <a:prstGeom prst="round1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839B884-A53F-23F8-0452-89FACB6F1C77}"/>
              </a:ext>
            </a:extLst>
          </p:cNvPr>
          <p:cNvSpPr/>
          <p:nvPr/>
        </p:nvSpPr>
        <p:spPr>
          <a:xfrm>
            <a:off x="172720" y="5197046"/>
            <a:ext cx="2585720" cy="674354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DFBF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Feedback and reviews</a:t>
            </a:r>
            <a:endParaRPr lang="en-IN" dirty="0">
              <a:solidFill>
                <a:srgbClr val="FDFBF6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DDDE81B-E18A-184A-5F54-DE6FAD04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rgbClr val="FDFBF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1370</TotalTime>
  <Words>204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Google Sans</vt:lpstr>
      <vt:lpstr>Sabon Next LT</vt:lpstr>
      <vt:lpstr>Times New Roman</vt:lpstr>
      <vt:lpstr>Office Theme</vt:lpstr>
      <vt:lpstr>FARMER PROJECT </vt:lpstr>
      <vt:lpstr>PowerPoint Presentation</vt:lpstr>
      <vt:lpstr>Landing page</vt:lpstr>
      <vt:lpstr>PowerPoint Presentation</vt:lpstr>
      <vt:lpstr>User Management </vt:lpstr>
      <vt:lpstr>Supplier management</vt:lpstr>
      <vt:lpstr>Product Management</vt:lpstr>
      <vt:lpstr>Price and Discount Management  </vt:lpstr>
      <vt:lpstr>Feedback and reviews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Bhavya Sree Mettupalli</dc:creator>
  <cp:lastModifiedBy>Bhavya Sree Mettupalli</cp:lastModifiedBy>
  <cp:revision>2</cp:revision>
  <dcterms:created xsi:type="dcterms:W3CDTF">2023-11-10T06:11:26Z</dcterms:created>
  <dcterms:modified xsi:type="dcterms:W3CDTF">2023-11-22T06:35:05Z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