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0998-9BDC-4676-918B-80B39C5B842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7F46-5DB7-4A7A-AB2F-4657524AC9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0998-9BDC-4676-918B-80B39C5B842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7F46-5DB7-4A7A-AB2F-4657524A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0998-9BDC-4676-918B-80B39C5B842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7F46-5DB7-4A7A-AB2F-4657524A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9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0998-9BDC-4676-918B-80B39C5B842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7F46-5DB7-4A7A-AB2F-4657524A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3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0998-9BDC-4676-918B-80B39C5B842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7F46-5DB7-4A7A-AB2F-4657524AC9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1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0998-9BDC-4676-918B-80B39C5B842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7F46-5DB7-4A7A-AB2F-4657524A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0998-9BDC-4676-918B-80B39C5B842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7F46-5DB7-4A7A-AB2F-4657524A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5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0998-9BDC-4676-918B-80B39C5B842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7F46-5DB7-4A7A-AB2F-4657524A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0998-9BDC-4676-918B-80B39C5B842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7F46-5DB7-4A7A-AB2F-4657524A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2F0998-9BDC-4676-918B-80B39C5B842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847F46-5DB7-4A7A-AB2F-4657524A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0998-9BDC-4676-918B-80B39C5B842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7F46-5DB7-4A7A-AB2F-4657524A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2F0998-9BDC-4676-918B-80B39C5B842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847F46-5DB7-4A7A-AB2F-4657524AC91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40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CS109 Final Project: </a:t>
            </a:r>
            <a:r>
              <a:rPr lang="en-US" dirty="0" err="1" smtClean="0"/>
              <a:t>AirBnB</a:t>
            </a:r>
            <a:r>
              <a:rPr lang="en-US" dirty="0" smtClean="0"/>
              <a:t> Pricing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Alex Peed</a:t>
            </a:r>
          </a:p>
          <a:p>
            <a:r>
              <a:rPr lang="en-US" sz="1600" dirty="0" err="1" smtClean="0"/>
              <a:t>Kunal</a:t>
            </a:r>
            <a:r>
              <a:rPr lang="en-US" sz="1600" dirty="0" smtClean="0"/>
              <a:t> Gupta</a:t>
            </a:r>
          </a:p>
          <a:p>
            <a:r>
              <a:rPr lang="en-US" sz="1600" dirty="0" smtClean="0"/>
              <a:t>Sam Lam</a:t>
            </a:r>
          </a:p>
          <a:p>
            <a:r>
              <a:rPr lang="en-US" sz="1600" dirty="0" smtClean="0"/>
              <a:t>Willie </a:t>
            </a:r>
            <a:r>
              <a:rPr lang="en-US" sz="1600" dirty="0" err="1" smtClean="0"/>
              <a:t>Jin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95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6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6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3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059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</TotalTime>
  <Words>22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CS109 Final Project: AirBnB Pricing</vt:lpstr>
      <vt:lpstr>Introduction</vt:lpstr>
      <vt:lpstr>Purpose</vt:lpstr>
      <vt:lpstr>Methods</vt:lpstr>
      <vt:lpstr>Results</vt:lpstr>
      <vt:lpstr>Discussions</vt:lpstr>
      <vt:lpstr>Conclusion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CS109 Final Project: AirBnB Pricing</dc:title>
  <dc:creator>Willie J</dc:creator>
  <cp:lastModifiedBy>Willie J</cp:lastModifiedBy>
  <cp:revision>4</cp:revision>
  <dcterms:created xsi:type="dcterms:W3CDTF">2016-12-06T19:09:11Z</dcterms:created>
  <dcterms:modified xsi:type="dcterms:W3CDTF">2016-12-07T05:55:10Z</dcterms:modified>
</cp:coreProperties>
</file>