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Titillium Web" panose="00000500000000000000" pitchFamily="2" charset="0"/>
      <p:regular r:id="rId10"/>
      <p:bold r:id="rId11"/>
      <p:italic r:id="rId12"/>
      <p:boldItalic r:id="rId13"/>
    </p:embeddedFont>
    <p:embeddedFont>
      <p:font typeface="Titillium Web Light" panose="000004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ECC25-5728-4691-BF30-119F3096D8FC}" v="22" dt="2022-10-27T21:09:35.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Pisay" userId="464e890561e6f9ea" providerId="LiveId" clId="{7FFECC25-5728-4691-BF30-119F3096D8FC}"/>
    <pc:docChg chg="modSld">
      <pc:chgData name="Karan Pisay" userId="464e890561e6f9ea" providerId="LiveId" clId="{7FFECC25-5728-4691-BF30-119F3096D8FC}" dt="2022-10-27T21:09:35.157" v="21"/>
      <pc:docMkLst>
        <pc:docMk/>
      </pc:docMkLst>
      <pc:sldChg chg="modAnim">
        <pc:chgData name="Karan Pisay" userId="464e890561e6f9ea" providerId="LiveId" clId="{7FFECC25-5728-4691-BF30-119F3096D8FC}" dt="2022-10-27T21:06:53.516" v="1"/>
        <pc:sldMkLst>
          <pc:docMk/>
          <pc:sldMk cId="0" sldId="256"/>
        </pc:sldMkLst>
      </pc:sldChg>
      <pc:sldChg chg="modAnim">
        <pc:chgData name="Karan Pisay" userId="464e890561e6f9ea" providerId="LiveId" clId="{7FFECC25-5728-4691-BF30-119F3096D8FC}" dt="2022-10-27T21:07:08.612" v="2"/>
        <pc:sldMkLst>
          <pc:docMk/>
          <pc:sldMk cId="0" sldId="257"/>
        </pc:sldMkLst>
      </pc:sldChg>
      <pc:sldChg chg="modAnim">
        <pc:chgData name="Karan Pisay" userId="464e890561e6f9ea" providerId="LiveId" clId="{7FFECC25-5728-4691-BF30-119F3096D8FC}" dt="2022-10-27T21:07:30.329" v="5"/>
        <pc:sldMkLst>
          <pc:docMk/>
          <pc:sldMk cId="0" sldId="258"/>
        </pc:sldMkLst>
      </pc:sldChg>
      <pc:sldChg chg="modAnim">
        <pc:chgData name="Karan Pisay" userId="464e890561e6f9ea" providerId="LiveId" clId="{7FFECC25-5728-4691-BF30-119F3096D8FC}" dt="2022-10-27T21:08:07.999" v="11"/>
        <pc:sldMkLst>
          <pc:docMk/>
          <pc:sldMk cId="0" sldId="259"/>
        </pc:sldMkLst>
      </pc:sldChg>
      <pc:sldChg chg="modAnim">
        <pc:chgData name="Karan Pisay" userId="464e890561e6f9ea" providerId="LiveId" clId="{7FFECC25-5728-4691-BF30-119F3096D8FC}" dt="2022-10-27T21:09:14.775" v="20"/>
        <pc:sldMkLst>
          <pc:docMk/>
          <pc:sldMk cId="0" sldId="260"/>
        </pc:sldMkLst>
      </pc:sldChg>
      <pc:sldChg chg="modAnim">
        <pc:chgData name="Karan Pisay" userId="464e890561e6f9ea" providerId="LiveId" clId="{7FFECC25-5728-4691-BF30-119F3096D8FC}" dt="2022-10-27T21:09:35.157" v="21"/>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77bbfcfc25_0_20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77bbfcfc25_0_2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0"/>
        <p:cNvGrpSpPr/>
        <p:nvPr/>
      </p:nvGrpSpPr>
      <p:grpSpPr>
        <a:xfrm>
          <a:off x="0" y="0"/>
          <a:ext cx="0" cy="0"/>
          <a:chOff x="0" y="0"/>
          <a:chExt cx="0" cy="0"/>
        </a:xfrm>
      </p:grpSpPr>
      <p:sp>
        <p:nvSpPr>
          <p:cNvPr id="51" name="Google Shape;51;p11"/>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11"/>
          <p:cNvCxnSpPr/>
          <p:nvPr/>
        </p:nvCxnSpPr>
        <p:spPr>
          <a:xfrm>
            <a:off x="3034311" y="0"/>
            <a:ext cx="0" cy="51333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53" name="Google Shape;53;p11"/>
          <p:cNvSpPr/>
          <p:nvPr/>
        </p:nvSpPr>
        <p:spPr>
          <a:xfrm>
            <a:off x="0" y="0"/>
            <a:ext cx="3048000" cy="5143500"/>
          </a:xfrm>
          <a:prstGeom prst="rect">
            <a:avLst/>
          </a:prstGeom>
          <a:solidFill>
            <a:srgbClr val="DB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p:nvPr>
        </p:nvSpPr>
        <p:spPr>
          <a:xfrm>
            <a:off x="284100" y="307975"/>
            <a:ext cx="2479800" cy="4268700"/>
          </a:xfrm>
          <a:prstGeom prst="rect">
            <a:avLst/>
          </a:prstGeom>
          <a:noFill/>
        </p:spPr>
        <p:txBody>
          <a:bodyPr spcFirstLastPara="1" wrap="square" lIns="0" tIns="0" rIns="0" bIns="0" anchor="t" anchorCtr="0">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55" name="Google Shape;55;p11"/>
          <p:cNvSpPr txBox="1">
            <a:spLocks noGrp="1"/>
          </p:cNvSpPr>
          <p:nvPr>
            <p:ph type="body" idx="1"/>
          </p:nvPr>
        </p:nvSpPr>
        <p:spPr>
          <a:xfrm>
            <a:off x="3381100" y="307975"/>
            <a:ext cx="1782600" cy="4268700"/>
          </a:xfrm>
          <a:prstGeom prst="rect">
            <a:avLst/>
          </a:prstGeom>
          <a:noFill/>
        </p:spPr>
        <p:txBody>
          <a:bodyPr spcFirstLastPara="1" wrap="square" lIns="0" tIns="0" rIns="0" bIns="0" anchor="t" anchorCtr="0">
            <a:noAutofit/>
          </a:bodyPr>
          <a:lstStyle>
            <a:lvl1pPr marL="457200" lvl="0" indent="-317500" algn="l">
              <a:lnSpc>
                <a:spcPct val="115000"/>
              </a:lnSpc>
              <a:spcBef>
                <a:spcPts val="60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56" name="Google Shape;56;p11"/>
          <p:cNvSpPr txBox="1">
            <a:spLocks noGrp="1"/>
          </p:cNvSpPr>
          <p:nvPr>
            <p:ph type="body" idx="2"/>
          </p:nvPr>
        </p:nvSpPr>
        <p:spPr>
          <a:xfrm>
            <a:off x="5214753" y="307975"/>
            <a:ext cx="1782600" cy="4268700"/>
          </a:xfrm>
          <a:prstGeom prst="rect">
            <a:avLst/>
          </a:prstGeom>
          <a:noFill/>
        </p:spPr>
        <p:txBody>
          <a:bodyPr spcFirstLastPara="1" wrap="square" lIns="0" tIns="0" rIns="0" bIns="0" anchor="t" anchorCtr="0">
            <a:noAutofit/>
          </a:bodyPr>
          <a:lstStyle>
            <a:lvl1pPr marL="457200" lvl="0" indent="-317500" algn="l">
              <a:lnSpc>
                <a:spcPct val="115000"/>
              </a:lnSpc>
              <a:spcBef>
                <a:spcPts val="60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57" name="Google Shape;57;p11"/>
          <p:cNvSpPr txBox="1">
            <a:spLocks noGrp="1"/>
          </p:cNvSpPr>
          <p:nvPr>
            <p:ph type="body" idx="3"/>
          </p:nvPr>
        </p:nvSpPr>
        <p:spPr>
          <a:xfrm>
            <a:off x="7048406" y="307825"/>
            <a:ext cx="1782600" cy="4268700"/>
          </a:xfrm>
          <a:prstGeom prst="rect">
            <a:avLst/>
          </a:prstGeom>
          <a:noFill/>
        </p:spPr>
        <p:txBody>
          <a:bodyPr spcFirstLastPara="1" wrap="square" lIns="0" tIns="0" rIns="0" bIns="0" anchor="t" anchorCtr="0">
            <a:noAutofit/>
          </a:bodyPr>
          <a:lstStyle>
            <a:lvl1pPr marL="457200" lvl="0" indent="-317500" algn="l">
              <a:lnSpc>
                <a:spcPct val="115000"/>
              </a:lnSpc>
              <a:spcBef>
                <a:spcPts val="60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58" name="Google Shape;58;p11"/>
          <p:cNvSpPr txBox="1">
            <a:spLocks noGrp="1"/>
          </p:cNvSpPr>
          <p:nvPr>
            <p:ph type="sldNum" idx="12"/>
          </p:nvPr>
        </p:nvSpPr>
        <p:spPr>
          <a:xfrm>
            <a:off x="8472458" y="4663217"/>
            <a:ext cx="548700" cy="3936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59"/>
        <p:cNvGrpSpPr/>
        <p:nvPr/>
      </p:nvGrpSpPr>
      <p:grpSpPr>
        <a:xfrm>
          <a:off x="0" y="0"/>
          <a:ext cx="0" cy="0"/>
          <a:chOff x="0" y="0"/>
          <a:chExt cx="0" cy="0"/>
        </a:xfrm>
      </p:grpSpPr>
      <p:sp>
        <p:nvSpPr>
          <p:cNvPr id="60" name="Google Shape;60;p12"/>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0" y="0"/>
            <a:ext cx="3048000" cy="5143500"/>
          </a:xfrm>
          <a:prstGeom prst="rect">
            <a:avLst/>
          </a:prstGeom>
          <a:solidFill>
            <a:srgbClr val="DB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3341300" y="314875"/>
            <a:ext cx="5486400" cy="113400"/>
          </a:xfrm>
          <a:prstGeom prst="rect">
            <a:avLst/>
          </a:prstGeom>
          <a:solidFill>
            <a:srgbClr val="DB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a:spLocks noGrp="1"/>
          </p:cNvSpPr>
          <p:nvPr>
            <p:ph type="title"/>
          </p:nvPr>
        </p:nvSpPr>
        <p:spPr>
          <a:xfrm>
            <a:off x="348300" y="428200"/>
            <a:ext cx="2351400" cy="4399800"/>
          </a:xfrm>
          <a:prstGeom prst="rect">
            <a:avLst/>
          </a:prstGeom>
          <a:noFill/>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65" name="Google Shape;65;p12"/>
          <p:cNvSpPr txBox="1">
            <a:spLocks noGrp="1"/>
          </p:cNvSpPr>
          <p:nvPr>
            <p:ph type="body" idx="1"/>
          </p:nvPr>
        </p:nvSpPr>
        <p:spPr>
          <a:xfrm>
            <a:off x="3539325" y="593900"/>
            <a:ext cx="5090400" cy="4011600"/>
          </a:xfrm>
          <a:prstGeom prst="rect">
            <a:avLst/>
          </a:prstGeom>
          <a:noFill/>
        </p:spPr>
        <p:txBody>
          <a:bodyPr spcFirstLastPara="1" wrap="square" lIns="0" tIns="0" rIns="0" bIns="0" anchor="t" anchorCtr="0">
            <a:noAutofit/>
          </a:bodyPr>
          <a:lstStyle>
            <a:lvl1pPr marL="457200" lvl="0" indent="-317500" algn="l">
              <a:lnSpc>
                <a:spcPct val="115000"/>
              </a:lnSpc>
              <a:spcBef>
                <a:spcPts val="600"/>
              </a:spcBef>
              <a:spcAft>
                <a:spcPts val="0"/>
              </a:spcAft>
              <a:buClr>
                <a:srgbClr val="666666"/>
              </a:buClr>
              <a:buSzPts val="1400"/>
              <a:buChar char="▰"/>
              <a:defRPr sz="1400">
                <a:solidFill>
                  <a:srgbClr val="666666"/>
                </a:solidFill>
              </a:defRPr>
            </a:lvl1pPr>
            <a:lvl2pPr marL="914400" lvl="1" indent="-304800" algn="l">
              <a:lnSpc>
                <a:spcPct val="115000"/>
              </a:lnSpc>
              <a:spcBef>
                <a:spcPts val="0"/>
              </a:spcBef>
              <a:spcAft>
                <a:spcPts val="0"/>
              </a:spcAft>
              <a:buClr>
                <a:srgbClr val="666666"/>
              </a:buClr>
              <a:buSzPts val="1200"/>
              <a:buChar char="○"/>
              <a:defRPr sz="1200">
                <a:solidFill>
                  <a:srgbClr val="666666"/>
                </a:solidFill>
              </a:defRPr>
            </a:lvl2pPr>
            <a:lvl3pPr marL="1371600" lvl="2" indent="-304800" algn="l">
              <a:lnSpc>
                <a:spcPct val="115000"/>
              </a:lnSpc>
              <a:spcBef>
                <a:spcPts val="0"/>
              </a:spcBef>
              <a:spcAft>
                <a:spcPts val="0"/>
              </a:spcAft>
              <a:buClr>
                <a:srgbClr val="666666"/>
              </a:buClr>
              <a:buSzPts val="1200"/>
              <a:buChar char="■"/>
              <a:defRPr sz="1200">
                <a:solidFill>
                  <a:srgbClr val="666666"/>
                </a:solidFill>
              </a:defRPr>
            </a:lvl3pPr>
            <a:lvl4pPr marL="1828800" lvl="3" indent="-304800" algn="l">
              <a:lnSpc>
                <a:spcPct val="115000"/>
              </a:lnSpc>
              <a:spcBef>
                <a:spcPts val="0"/>
              </a:spcBef>
              <a:spcAft>
                <a:spcPts val="0"/>
              </a:spcAft>
              <a:buClr>
                <a:srgbClr val="666666"/>
              </a:buClr>
              <a:buSzPts val="1200"/>
              <a:buChar char="●"/>
              <a:defRPr sz="1200">
                <a:solidFill>
                  <a:srgbClr val="666666"/>
                </a:solidFill>
              </a:defRPr>
            </a:lvl4pPr>
            <a:lvl5pPr marL="2286000" lvl="4" indent="-304800" algn="l">
              <a:lnSpc>
                <a:spcPct val="115000"/>
              </a:lnSpc>
              <a:spcBef>
                <a:spcPts val="0"/>
              </a:spcBef>
              <a:spcAft>
                <a:spcPts val="0"/>
              </a:spcAft>
              <a:buClr>
                <a:srgbClr val="666666"/>
              </a:buClr>
              <a:buSzPts val="1200"/>
              <a:buChar char="○"/>
              <a:defRPr sz="1200">
                <a:solidFill>
                  <a:srgbClr val="666666"/>
                </a:solidFill>
              </a:defRPr>
            </a:lvl5pPr>
            <a:lvl6pPr marL="2743200" lvl="5" indent="-304800" algn="l">
              <a:lnSpc>
                <a:spcPct val="115000"/>
              </a:lnSpc>
              <a:spcBef>
                <a:spcPts val="0"/>
              </a:spcBef>
              <a:spcAft>
                <a:spcPts val="0"/>
              </a:spcAft>
              <a:buClr>
                <a:srgbClr val="666666"/>
              </a:buClr>
              <a:buSzPts val="1200"/>
              <a:buChar char="■"/>
              <a:defRPr sz="1200">
                <a:solidFill>
                  <a:srgbClr val="666666"/>
                </a:solidFill>
              </a:defRPr>
            </a:lvl6pPr>
            <a:lvl7pPr marL="3200400" lvl="6" indent="-304800" algn="l">
              <a:lnSpc>
                <a:spcPct val="115000"/>
              </a:lnSpc>
              <a:spcBef>
                <a:spcPts val="0"/>
              </a:spcBef>
              <a:spcAft>
                <a:spcPts val="0"/>
              </a:spcAft>
              <a:buClr>
                <a:srgbClr val="666666"/>
              </a:buClr>
              <a:buSzPts val="1200"/>
              <a:buChar char="●"/>
              <a:defRPr sz="1200">
                <a:solidFill>
                  <a:srgbClr val="666666"/>
                </a:solidFill>
              </a:defRPr>
            </a:lvl7pPr>
            <a:lvl8pPr marL="3657600" lvl="7" indent="-304800" algn="l">
              <a:lnSpc>
                <a:spcPct val="115000"/>
              </a:lnSpc>
              <a:spcBef>
                <a:spcPts val="0"/>
              </a:spcBef>
              <a:spcAft>
                <a:spcPts val="0"/>
              </a:spcAft>
              <a:buClr>
                <a:srgbClr val="666666"/>
              </a:buClr>
              <a:buSzPts val="1200"/>
              <a:buChar char="○"/>
              <a:defRPr sz="1200">
                <a:solidFill>
                  <a:srgbClr val="666666"/>
                </a:solidFill>
              </a:defRPr>
            </a:lvl8pPr>
            <a:lvl9pPr marL="4114800" lvl="8" indent="-304800" algn="l">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66" name="Google Shape;66;p12"/>
          <p:cNvSpPr txBox="1">
            <a:spLocks noGrp="1"/>
          </p:cNvSpPr>
          <p:nvPr>
            <p:ph type="sldNum" idx="12"/>
          </p:nvPr>
        </p:nvSpPr>
        <p:spPr>
          <a:xfrm>
            <a:off x="8472458" y="4663217"/>
            <a:ext cx="548700" cy="3936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spTree>
      <p:nvGrpSpPr>
        <p:cNvPr id="1" name="Shape 67"/>
        <p:cNvGrpSpPr/>
        <p:nvPr/>
      </p:nvGrpSpPr>
      <p:grpSpPr>
        <a:xfrm>
          <a:off x="0" y="0"/>
          <a:ext cx="0" cy="0"/>
          <a:chOff x="0" y="0"/>
          <a:chExt cx="0" cy="0"/>
        </a:xfrm>
      </p:grpSpPr>
      <p:sp>
        <p:nvSpPr>
          <p:cNvPr id="68" name="Google Shape;68;p13"/>
          <p:cNvSpPr/>
          <p:nvPr/>
        </p:nvSpPr>
        <p:spPr>
          <a:xfrm>
            <a:off x="0" y="0"/>
            <a:ext cx="9144000" cy="5143500"/>
          </a:xfrm>
          <a:prstGeom prst="rect">
            <a:avLst/>
          </a:prstGeom>
          <a:solidFill>
            <a:srgbClr val="2D3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318029" y="318875"/>
            <a:ext cx="8470800" cy="4505700"/>
          </a:xfrm>
          <a:prstGeom prst="rect">
            <a:avLst/>
          </a:prstGeom>
          <a:solidFill>
            <a:srgbClr val="2D314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41725" y="656801"/>
            <a:ext cx="8860500" cy="3858300"/>
          </a:xfrm>
          <a:prstGeom prst="rect">
            <a:avLst/>
          </a:prstGeom>
          <a:solidFill>
            <a:srgbClr val="2D3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txBox="1">
            <a:spLocks noGrp="1"/>
          </p:cNvSpPr>
          <p:nvPr>
            <p:ph type="title"/>
          </p:nvPr>
        </p:nvSpPr>
        <p:spPr>
          <a:xfrm>
            <a:off x="1350600" y="977425"/>
            <a:ext cx="6442800" cy="13314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Clr>
                <a:srgbClr val="F2D7EE"/>
              </a:buClr>
              <a:buSzPts val="3000"/>
              <a:buNone/>
              <a:defRPr sz="3000" b="1">
                <a:solidFill>
                  <a:srgbClr val="F2D7EE"/>
                </a:solidFill>
              </a:defRPr>
            </a:lvl1pPr>
            <a:lvl2pPr lvl="1" algn="ctr">
              <a:lnSpc>
                <a:spcPct val="100000"/>
              </a:lnSpc>
              <a:spcBef>
                <a:spcPts val="0"/>
              </a:spcBef>
              <a:spcAft>
                <a:spcPts val="0"/>
              </a:spcAft>
              <a:buClr>
                <a:srgbClr val="F2D7EE"/>
              </a:buClr>
              <a:buSzPts val="3200"/>
              <a:buNone/>
              <a:defRPr sz="3200" b="1">
                <a:solidFill>
                  <a:srgbClr val="F2D7EE"/>
                </a:solidFill>
              </a:defRPr>
            </a:lvl2pPr>
            <a:lvl3pPr lvl="2" algn="ctr">
              <a:lnSpc>
                <a:spcPct val="100000"/>
              </a:lnSpc>
              <a:spcBef>
                <a:spcPts val="0"/>
              </a:spcBef>
              <a:spcAft>
                <a:spcPts val="0"/>
              </a:spcAft>
              <a:buClr>
                <a:srgbClr val="F2D7EE"/>
              </a:buClr>
              <a:buSzPts val="3200"/>
              <a:buNone/>
              <a:defRPr sz="3200" b="1">
                <a:solidFill>
                  <a:srgbClr val="F2D7EE"/>
                </a:solidFill>
              </a:defRPr>
            </a:lvl3pPr>
            <a:lvl4pPr lvl="3" algn="ctr">
              <a:lnSpc>
                <a:spcPct val="100000"/>
              </a:lnSpc>
              <a:spcBef>
                <a:spcPts val="0"/>
              </a:spcBef>
              <a:spcAft>
                <a:spcPts val="0"/>
              </a:spcAft>
              <a:buClr>
                <a:srgbClr val="F2D7EE"/>
              </a:buClr>
              <a:buSzPts val="3200"/>
              <a:buNone/>
              <a:defRPr sz="3200" b="1">
                <a:solidFill>
                  <a:srgbClr val="F2D7EE"/>
                </a:solidFill>
              </a:defRPr>
            </a:lvl4pPr>
            <a:lvl5pPr lvl="4" algn="ctr">
              <a:lnSpc>
                <a:spcPct val="100000"/>
              </a:lnSpc>
              <a:spcBef>
                <a:spcPts val="0"/>
              </a:spcBef>
              <a:spcAft>
                <a:spcPts val="0"/>
              </a:spcAft>
              <a:buClr>
                <a:srgbClr val="F2D7EE"/>
              </a:buClr>
              <a:buSzPts val="3200"/>
              <a:buNone/>
              <a:defRPr sz="3200" b="1">
                <a:solidFill>
                  <a:srgbClr val="F2D7EE"/>
                </a:solidFill>
              </a:defRPr>
            </a:lvl5pPr>
            <a:lvl6pPr lvl="5" algn="ctr">
              <a:lnSpc>
                <a:spcPct val="100000"/>
              </a:lnSpc>
              <a:spcBef>
                <a:spcPts val="0"/>
              </a:spcBef>
              <a:spcAft>
                <a:spcPts val="0"/>
              </a:spcAft>
              <a:buClr>
                <a:srgbClr val="F2D7EE"/>
              </a:buClr>
              <a:buSzPts val="3200"/>
              <a:buNone/>
              <a:defRPr sz="3200" b="1">
                <a:solidFill>
                  <a:srgbClr val="F2D7EE"/>
                </a:solidFill>
              </a:defRPr>
            </a:lvl6pPr>
            <a:lvl7pPr lvl="6" algn="ctr">
              <a:lnSpc>
                <a:spcPct val="100000"/>
              </a:lnSpc>
              <a:spcBef>
                <a:spcPts val="0"/>
              </a:spcBef>
              <a:spcAft>
                <a:spcPts val="0"/>
              </a:spcAft>
              <a:buClr>
                <a:srgbClr val="F2D7EE"/>
              </a:buClr>
              <a:buSzPts val="3200"/>
              <a:buNone/>
              <a:defRPr sz="3200" b="1">
                <a:solidFill>
                  <a:srgbClr val="F2D7EE"/>
                </a:solidFill>
              </a:defRPr>
            </a:lvl7pPr>
            <a:lvl8pPr lvl="7" algn="ctr">
              <a:lnSpc>
                <a:spcPct val="100000"/>
              </a:lnSpc>
              <a:spcBef>
                <a:spcPts val="0"/>
              </a:spcBef>
              <a:spcAft>
                <a:spcPts val="0"/>
              </a:spcAft>
              <a:buClr>
                <a:srgbClr val="F2D7EE"/>
              </a:buClr>
              <a:buSzPts val="3200"/>
              <a:buNone/>
              <a:defRPr sz="3200" b="1">
                <a:solidFill>
                  <a:srgbClr val="F2D7EE"/>
                </a:solidFill>
              </a:defRPr>
            </a:lvl8pPr>
            <a:lvl9pPr lvl="8" algn="ctr">
              <a:lnSpc>
                <a:spcPct val="100000"/>
              </a:lnSpc>
              <a:spcBef>
                <a:spcPts val="0"/>
              </a:spcBef>
              <a:spcAft>
                <a:spcPts val="0"/>
              </a:spcAft>
              <a:buClr>
                <a:srgbClr val="F2D7EE"/>
              </a:buClr>
              <a:buSzPts val="3200"/>
              <a:buNone/>
              <a:defRPr sz="3200" b="1">
                <a:solidFill>
                  <a:srgbClr val="F2D7EE"/>
                </a:solidFill>
              </a:defRPr>
            </a:lvl9pPr>
          </a:lstStyle>
          <a:p>
            <a:endParaRPr/>
          </a:p>
        </p:txBody>
      </p:sp>
      <p:sp>
        <p:nvSpPr>
          <p:cNvPr id="72" name="Google Shape;72;p13"/>
          <p:cNvSpPr txBox="1">
            <a:spLocks noGrp="1"/>
          </p:cNvSpPr>
          <p:nvPr>
            <p:ph type="body" idx="1"/>
          </p:nvPr>
        </p:nvSpPr>
        <p:spPr>
          <a:xfrm>
            <a:off x="1350600" y="2574700"/>
            <a:ext cx="6442800" cy="1623900"/>
          </a:xfrm>
          <a:prstGeom prst="rect">
            <a:avLst/>
          </a:prstGeom>
          <a:noFill/>
        </p:spPr>
        <p:txBody>
          <a:bodyPr spcFirstLastPara="1" wrap="square" lIns="0" tIns="0" rIns="0" bIns="0" anchor="t" anchorCtr="0">
            <a:noAutofit/>
          </a:bodyPr>
          <a:lstStyle>
            <a:lvl1pPr marL="457200" lvl="0" indent="-317500" algn="ctr">
              <a:lnSpc>
                <a:spcPct val="115000"/>
              </a:lnSpc>
              <a:spcBef>
                <a:spcPts val="600"/>
              </a:spcBef>
              <a:spcAft>
                <a:spcPts val="0"/>
              </a:spcAft>
              <a:buClr>
                <a:srgbClr val="F2D7EE"/>
              </a:buClr>
              <a:buSzPts val="1400"/>
              <a:buChar char="▰"/>
              <a:defRPr sz="1400">
                <a:solidFill>
                  <a:srgbClr val="F2D7EE"/>
                </a:solidFill>
              </a:defRPr>
            </a:lvl1pPr>
            <a:lvl2pPr marL="914400" lvl="1" indent="-304800" algn="ctr">
              <a:lnSpc>
                <a:spcPct val="115000"/>
              </a:lnSpc>
              <a:spcBef>
                <a:spcPts val="0"/>
              </a:spcBef>
              <a:spcAft>
                <a:spcPts val="0"/>
              </a:spcAft>
              <a:buClr>
                <a:srgbClr val="F2D7EE"/>
              </a:buClr>
              <a:buSzPts val="1200"/>
              <a:buChar char="○"/>
              <a:defRPr sz="1200">
                <a:solidFill>
                  <a:srgbClr val="F2D7EE"/>
                </a:solidFill>
              </a:defRPr>
            </a:lvl2pPr>
            <a:lvl3pPr marL="1371600" lvl="2" indent="-304800" algn="ctr">
              <a:lnSpc>
                <a:spcPct val="115000"/>
              </a:lnSpc>
              <a:spcBef>
                <a:spcPts val="0"/>
              </a:spcBef>
              <a:spcAft>
                <a:spcPts val="0"/>
              </a:spcAft>
              <a:buClr>
                <a:srgbClr val="F2D7EE"/>
              </a:buClr>
              <a:buSzPts val="1200"/>
              <a:buChar char="■"/>
              <a:defRPr sz="1200">
                <a:solidFill>
                  <a:srgbClr val="F2D7EE"/>
                </a:solidFill>
              </a:defRPr>
            </a:lvl3pPr>
            <a:lvl4pPr marL="1828800" lvl="3" indent="-304800" algn="ctr">
              <a:lnSpc>
                <a:spcPct val="115000"/>
              </a:lnSpc>
              <a:spcBef>
                <a:spcPts val="0"/>
              </a:spcBef>
              <a:spcAft>
                <a:spcPts val="0"/>
              </a:spcAft>
              <a:buClr>
                <a:srgbClr val="F2D7EE"/>
              </a:buClr>
              <a:buSzPts val="1200"/>
              <a:buChar char="●"/>
              <a:defRPr sz="1200">
                <a:solidFill>
                  <a:srgbClr val="F2D7EE"/>
                </a:solidFill>
              </a:defRPr>
            </a:lvl4pPr>
            <a:lvl5pPr marL="2286000" lvl="4" indent="-304800" algn="ctr">
              <a:lnSpc>
                <a:spcPct val="115000"/>
              </a:lnSpc>
              <a:spcBef>
                <a:spcPts val="0"/>
              </a:spcBef>
              <a:spcAft>
                <a:spcPts val="0"/>
              </a:spcAft>
              <a:buClr>
                <a:srgbClr val="F2D7EE"/>
              </a:buClr>
              <a:buSzPts val="1200"/>
              <a:buChar char="○"/>
              <a:defRPr sz="1200">
                <a:solidFill>
                  <a:srgbClr val="F2D7EE"/>
                </a:solidFill>
              </a:defRPr>
            </a:lvl5pPr>
            <a:lvl6pPr marL="2743200" lvl="5" indent="-304800" algn="ctr">
              <a:lnSpc>
                <a:spcPct val="115000"/>
              </a:lnSpc>
              <a:spcBef>
                <a:spcPts val="0"/>
              </a:spcBef>
              <a:spcAft>
                <a:spcPts val="0"/>
              </a:spcAft>
              <a:buClr>
                <a:srgbClr val="F2D7EE"/>
              </a:buClr>
              <a:buSzPts val="1200"/>
              <a:buChar char="■"/>
              <a:defRPr sz="1200">
                <a:solidFill>
                  <a:srgbClr val="F2D7EE"/>
                </a:solidFill>
              </a:defRPr>
            </a:lvl6pPr>
            <a:lvl7pPr marL="3200400" lvl="6" indent="-304800" algn="ctr">
              <a:lnSpc>
                <a:spcPct val="115000"/>
              </a:lnSpc>
              <a:spcBef>
                <a:spcPts val="0"/>
              </a:spcBef>
              <a:spcAft>
                <a:spcPts val="0"/>
              </a:spcAft>
              <a:buClr>
                <a:srgbClr val="F2D7EE"/>
              </a:buClr>
              <a:buSzPts val="1200"/>
              <a:buChar char="●"/>
              <a:defRPr sz="1200">
                <a:solidFill>
                  <a:srgbClr val="F2D7EE"/>
                </a:solidFill>
              </a:defRPr>
            </a:lvl7pPr>
            <a:lvl8pPr marL="3657600" lvl="7" indent="-304800" algn="ctr">
              <a:lnSpc>
                <a:spcPct val="115000"/>
              </a:lnSpc>
              <a:spcBef>
                <a:spcPts val="0"/>
              </a:spcBef>
              <a:spcAft>
                <a:spcPts val="0"/>
              </a:spcAft>
              <a:buClr>
                <a:srgbClr val="F2D7EE"/>
              </a:buClr>
              <a:buSzPts val="1200"/>
              <a:buChar char="○"/>
              <a:defRPr sz="1200">
                <a:solidFill>
                  <a:srgbClr val="F2D7EE"/>
                </a:solidFill>
              </a:defRPr>
            </a:lvl8pPr>
            <a:lvl9pPr marL="4114800" lvl="8" indent="-304800" algn="ctr">
              <a:lnSpc>
                <a:spcPct val="115000"/>
              </a:lnSpc>
              <a:spcBef>
                <a:spcPts val="0"/>
              </a:spcBef>
              <a:spcAft>
                <a:spcPts val="0"/>
              </a:spcAft>
              <a:buClr>
                <a:srgbClr val="F2D7EE"/>
              </a:buClr>
              <a:buSzPts val="1200"/>
              <a:buChar char="■"/>
              <a:defRPr sz="1200">
                <a:solidFill>
                  <a:srgbClr val="F2D7EE"/>
                </a:solidFill>
              </a:defRPr>
            </a:lvl9pPr>
          </a:lstStyle>
          <a:p>
            <a:endParaRPr/>
          </a:p>
        </p:txBody>
      </p:sp>
      <p:sp>
        <p:nvSpPr>
          <p:cNvPr id="73" name="Google Shape;73;p13"/>
          <p:cNvSpPr txBox="1">
            <a:spLocks noGrp="1"/>
          </p:cNvSpPr>
          <p:nvPr>
            <p:ph type="sldNum" idx="12"/>
          </p:nvPr>
        </p:nvSpPr>
        <p:spPr>
          <a:xfrm>
            <a:off x="8497999" y="4688759"/>
            <a:ext cx="548700" cy="3936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74"/>
        <p:cNvGrpSpPr/>
        <p:nvPr/>
      </p:nvGrpSpPr>
      <p:grpSpPr>
        <a:xfrm>
          <a:off x="0" y="0"/>
          <a:ext cx="0" cy="0"/>
          <a:chOff x="0" y="0"/>
          <a:chExt cx="0" cy="0"/>
        </a:xfrm>
      </p:grpSpPr>
      <p:sp>
        <p:nvSpPr>
          <p:cNvPr id="75" name="Google Shape;75;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0" y="0"/>
            <a:ext cx="9144000" cy="2161200"/>
          </a:xfrm>
          <a:prstGeom prst="rect">
            <a:avLst/>
          </a:prstGeom>
          <a:solidFill>
            <a:srgbClr val="DB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a:spLocks noGrp="1"/>
          </p:cNvSpPr>
          <p:nvPr>
            <p:ph type="title"/>
          </p:nvPr>
        </p:nvSpPr>
        <p:spPr>
          <a:xfrm>
            <a:off x="317700" y="369325"/>
            <a:ext cx="6934800" cy="1579200"/>
          </a:xfrm>
          <a:prstGeom prst="rect">
            <a:avLst/>
          </a:prstGeom>
          <a:noFill/>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None/>
              <a:defRPr sz="3600" b="1">
                <a:solidFill>
                  <a:schemeClr val="lt1"/>
                </a:solidFill>
              </a:defRPr>
            </a:lvl1pPr>
            <a:lvl2pPr lvl="1" algn="l">
              <a:lnSpc>
                <a:spcPct val="100000"/>
              </a:lnSpc>
              <a:spcBef>
                <a:spcPts val="0"/>
              </a:spcBef>
              <a:spcAft>
                <a:spcPts val="0"/>
              </a:spcAft>
              <a:buClr>
                <a:schemeClr val="lt1"/>
              </a:buClr>
              <a:buSzPts val="3600"/>
              <a:buNone/>
              <a:defRPr sz="3600" b="1">
                <a:solidFill>
                  <a:schemeClr val="lt1"/>
                </a:solidFill>
              </a:defRPr>
            </a:lvl2pPr>
            <a:lvl3pPr lvl="2" algn="l">
              <a:lnSpc>
                <a:spcPct val="100000"/>
              </a:lnSpc>
              <a:spcBef>
                <a:spcPts val="0"/>
              </a:spcBef>
              <a:spcAft>
                <a:spcPts val="0"/>
              </a:spcAft>
              <a:buClr>
                <a:schemeClr val="lt1"/>
              </a:buClr>
              <a:buSzPts val="3600"/>
              <a:buNone/>
              <a:defRPr sz="3600" b="1">
                <a:solidFill>
                  <a:schemeClr val="lt1"/>
                </a:solidFill>
              </a:defRPr>
            </a:lvl3pPr>
            <a:lvl4pPr lvl="3" algn="l">
              <a:lnSpc>
                <a:spcPct val="100000"/>
              </a:lnSpc>
              <a:spcBef>
                <a:spcPts val="0"/>
              </a:spcBef>
              <a:spcAft>
                <a:spcPts val="0"/>
              </a:spcAft>
              <a:buClr>
                <a:schemeClr val="lt1"/>
              </a:buClr>
              <a:buSzPts val="3600"/>
              <a:buNone/>
              <a:defRPr sz="3600" b="1">
                <a:solidFill>
                  <a:schemeClr val="lt1"/>
                </a:solidFill>
              </a:defRPr>
            </a:lvl4pPr>
            <a:lvl5pPr lvl="4" algn="l">
              <a:lnSpc>
                <a:spcPct val="100000"/>
              </a:lnSpc>
              <a:spcBef>
                <a:spcPts val="0"/>
              </a:spcBef>
              <a:spcAft>
                <a:spcPts val="0"/>
              </a:spcAft>
              <a:buClr>
                <a:schemeClr val="lt1"/>
              </a:buClr>
              <a:buSzPts val="3600"/>
              <a:buNone/>
              <a:defRPr sz="3600" b="1">
                <a:solidFill>
                  <a:schemeClr val="lt1"/>
                </a:solidFill>
              </a:defRPr>
            </a:lvl5pPr>
            <a:lvl6pPr lvl="5" algn="l">
              <a:lnSpc>
                <a:spcPct val="100000"/>
              </a:lnSpc>
              <a:spcBef>
                <a:spcPts val="0"/>
              </a:spcBef>
              <a:spcAft>
                <a:spcPts val="0"/>
              </a:spcAft>
              <a:buClr>
                <a:schemeClr val="lt1"/>
              </a:buClr>
              <a:buSzPts val="3600"/>
              <a:buNone/>
              <a:defRPr sz="3600" b="1">
                <a:solidFill>
                  <a:schemeClr val="lt1"/>
                </a:solidFill>
              </a:defRPr>
            </a:lvl6pPr>
            <a:lvl7pPr lvl="6" algn="l">
              <a:lnSpc>
                <a:spcPct val="100000"/>
              </a:lnSpc>
              <a:spcBef>
                <a:spcPts val="0"/>
              </a:spcBef>
              <a:spcAft>
                <a:spcPts val="0"/>
              </a:spcAft>
              <a:buClr>
                <a:schemeClr val="lt1"/>
              </a:buClr>
              <a:buSzPts val="3600"/>
              <a:buNone/>
              <a:defRPr sz="3600" b="1">
                <a:solidFill>
                  <a:schemeClr val="lt1"/>
                </a:solidFill>
              </a:defRPr>
            </a:lvl7pPr>
            <a:lvl8pPr lvl="7" algn="l">
              <a:lnSpc>
                <a:spcPct val="100000"/>
              </a:lnSpc>
              <a:spcBef>
                <a:spcPts val="0"/>
              </a:spcBef>
              <a:spcAft>
                <a:spcPts val="0"/>
              </a:spcAft>
              <a:buClr>
                <a:schemeClr val="lt1"/>
              </a:buClr>
              <a:buSzPts val="3600"/>
              <a:buNone/>
              <a:defRPr sz="3600" b="1">
                <a:solidFill>
                  <a:schemeClr val="lt1"/>
                </a:solidFill>
              </a:defRPr>
            </a:lvl8pPr>
            <a:lvl9pPr lvl="8" algn="l">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78" name="Google Shape;78;p14"/>
          <p:cNvSpPr txBox="1">
            <a:spLocks noGrp="1"/>
          </p:cNvSpPr>
          <p:nvPr>
            <p:ph type="body" idx="1"/>
          </p:nvPr>
        </p:nvSpPr>
        <p:spPr>
          <a:xfrm>
            <a:off x="4692403" y="2436725"/>
            <a:ext cx="4137600" cy="2226600"/>
          </a:xfrm>
          <a:prstGeom prst="rect">
            <a:avLst/>
          </a:prstGeom>
          <a:noFill/>
        </p:spPr>
        <p:txBody>
          <a:bodyPr spcFirstLastPara="1" wrap="square" lIns="0" tIns="0" rIns="0" bIns="0" anchor="t" anchorCtr="0">
            <a:noAutofit/>
          </a:bodyPr>
          <a:lstStyle>
            <a:lvl1pPr marL="457200" lvl="0" indent="-330200" algn="l">
              <a:lnSpc>
                <a:spcPct val="115000"/>
              </a:lnSpc>
              <a:spcBef>
                <a:spcPts val="600"/>
              </a:spcBef>
              <a:spcAft>
                <a:spcPts val="0"/>
              </a:spcAft>
              <a:buClr>
                <a:schemeClr val="dk2"/>
              </a:buClr>
              <a:buSzPts val="1600"/>
              <a:buChar char="▰"/>
              <a:defRPr sz="1600">
                <a:solidFill>
                  <a:schemeClr val="dk2"/>
                </a:solidFill>
              </a:defRPr>
            </a:lvl1pPr>
            <a:lvl2pPr marL="914400" lvl="1" indent="-381000" algn="l">
              <a:lnSpc>
                <a:spcPct val="115000"/>
              </a:lnSpc>
              <a:spcBef>
                <a:spcPts val="0"/>
              </a:spcBef>
              <a:spcAft>
                <a:spcPts val="0"/>
              </a:spcAft>
              <a:buClr>
                <a:schemeClr val="dk2"/>
              </a:buClr>
              <a:buSzPts val="2400"/>
              <a:buChar char="○"/>
              <a:defRPr sz="1400">
                <a:solidFill>
                  <a:schemeClr val="dk2"/>
                </a:solidFill>
              </a:defRPr>
            </a:lvl2pPr>
            <a:lvl3pPr marL="1371600" lvl="2" indent="-381000" algn="l">
              <a:lnSpc>
                <a:spcPct val="115000"/>
              </a:lnSpc>
              <a:spcBef>
                <a:spcPts val="0"/>
              </a:spcBef>
              <a:spcAft>
                <a:spcPts val="0"/>
              </a:spcAft>
              <a:buClr>
                <a:schemeClr val="dk2"/>
              </a:buClr>
              <a:buSzPts val="2400"/>
              <a:buChar char="■"/>
              <a:defRPr sz="1400">
                <a:solidFill>
                  <a:schemeClr val="dk2"/>
                </a:solidFill>
              </a:defRPr>
            </a:lvl3pPr>
            <a:lvl4pPr marL="1828800" lvl="3" indent="-381000" algn="l">
              <a:lnSpc>
                <a:spcPct val="115000"/>
              </a:lnSpc>
              <a:spcBef>
                <a:spcPts val="0"/>
              </a:spcBef>
              <a:spcAft>
                <a:spcPts val="0"/>
              </a:spcAft>
              <a:buClr>
                <a:schemeClr val="dk2"/>
              </a:buClr>
              <a:buSzPts val="2400"/>
              <a:buChar char="●"/>
              <a:defRPr sz="1400">
                <a:solidFill>
                  <a:schemeClr val="dk2"/>
                </a:solidFill>
              </a:defRPr>
            </a:lvl4pPr>
            <a:lvl5pPr marL="2286000" lvl="4" indent="-381000" algn="l">
              <a:lnSpc>
                <a:spcPct val="115000"/>
              </a:lnSpc>
              <a:spcBef>
                <a:spcPts val="0"/>
              </a:spcBef>
              <a:spcAft>
                <a:spcPts val="0"/>
              </a:spcAft>
              <a:buClr>
                <a:schemeClr val="dk2"/>
              </a:buClr>
              <a:buSzPts val="2400"/>
              <a:buChar char="○"/>
              <a:defRPr sz="1400">
                <a:solidFill>
                  <a:schemeClr val="dk2"/>
                </a:solidFill>
              </a:defRPr>
            </a:lvl5pPr>
            <a:lvl6pPr marL="2743200" lvl="5" indent="-381000" algn="l">
              <a:lnSpc>
                <a:spcPct val="115000"/>
              </a:lnSpc>
              <a:spcBef>
                <a:spcPts val="0"/>
              </a:spcBef>
              <a:spcAft>
                <a:spcPts val="0"/>
              </a:spcAft>
              <a:buClr>
                <a:schemeClr val="dk2"/>
              </a:buClr>
              <a:buSzPts val="2400"/>
              <a:buChar char="■"/>
              <a:defRPr sz="1400">
                <a:solidFill>
                  <a:schemeClr val="dk2"/>
                </a:solidFill>
              </a:defRPr>
            </a:lvl6pPr>
            <a:lvl7pPr marL="3200400" lvl="6" indent="-381000" algn="l">
              <a:lnSpc>
                <a:spcPct val="115000"/>
              </a:lnSpc>
              <a:spcBef>
                <a:spcPts val="0"/>
              </a:spcBef>
              <a:spcAft>
                <a:spcPts val="0"/>
              </a:spcAft>
              <a:buClr>
                <a:schemeClr val="dk2"/>
              </a:buClr>
              <a:buSzPts val="2400"/>
              <a:buChar char="●"/>
              <a:defRPr sz="1400">
                <a:solidFill>
                  <a:schemeClr val="dk2"/>
                </a:solidFill>
              </a:defRPr>
            </a:lvl7pPr>
            <a:lvl8pPr marL="3657600" lvl="7" indent="-381000" algn="l">
              <a:lnSpc>
                <a:spcPct val="115000"/>
              </a:lnSpc>
              <a:spcBef>
                <a:spcPts val="0"/>
              </a:spcBef>
              <a:spcAft>
                <a:spcPts val="0"/>
              </a:spcAft>
              <a:buClr>
                <a:schemeClr val="dk2"/>
              </a:buClr>
              <a:buSzPts val="2400"/>
              <a:buChar char="○"/>
              <a:defRPr sz="1400">
                <a:solidFill>
                  <a:schemeClr val="dk2"/>
                </a:solidFill>
              </a:defRPr>
            </a:lvl8pPr>
            <a:lvl9pPr marL="4114800" lvl="8" indent="-381000" algn="l">
              <a:lnSpc>
                <a:spcPct val="115000"/>
              </a:lnSpc>
              <a:spcBef>
                <a:spcPts val="0"/>
              </a:spcBef>
              <a:spcAft>
                <a:spcPts val="0"/>
              </a:spcAft>
              <a:buClr>
                <a:schemeClr val="dk2"/>
              </a:buClr>
              <a:buSzPts val="2400"/>
              <a:buChar char="■"/>
              <a:defRPr sz="1400">
                <a:solidFill>
                  <a:schemeClr val="dk2"/>
                </a:solidFill>
              </a:defRPr>
            </a:lvl9pPr>
          </a:lstStyle>
          <a:p>
            <a:endParaRPr/>
          </a:p>
        </p:txBody>
      </p:sp>
      <p:sp>
        <p:nvSpPr>
          <p:cNvPr id="79" name="Google Shape;79;p14"/>
          <p:cNvSpPr txBox="1">
            <a:spLocks noGrp="1"/>
          </p:cNvSpPr>
          <p:nvPr>
            <p:ph type="body" idx="2"/>
          </p:nvPr>
        </p:nvSpPr>
        <p:spPr>
          <a:xfrm>
            <a:off x="317700" y="2436725"/>
            <a:ext cx="4137600" cy="2226600"/>
          </a:xfrm>
          <a:prstGeom prst="rect">
            <a:avLst/>
          </a:prstGeom>
          <a:noFill/>
        </p:spPr>
        <p:txBody>
          <a:bodyPr spcFirstLastPara="1" wrap="square" lIns="0" tIns="0" rIns="0" bIns="0" anchor="t" anchorCtr="0">
            <a:noAutofit/>
          </a:bodyPr>
          <a:lstStyle>
            <a:lvl1pPr marL="457200" lvl="0" indent="-330200" algn="l">
              <a:lnSpc>
                <a:spcPct val="115000"/>
              </a:lnSpc>
              <a:spcBef>
                <a:spcPts val="600"/>
              </a:spcBef>
              <a:spcAft>
                <a:spcPts val="0"/>
              </a:spcAft>
              <a:buClr>
                <a:schemeClr val="dk2"/>
              </a:buClr>
              <a:buSzPts val="1600"/>
              <a:buChar char="▰"/>
              <a:defRPr sz="1600">
                <a:solidFill>
                  <a:schemeClr val="dk2"/>
                </a:solidFill>
              </a:defRPr>
            </a:lvl1pPr>
            <a:lvl2pPr marL="914400" lvl="1" indent="-381000" algn="l">
              <a:lnSpc>
                <a:spcPct val="115000"/>
              </a:lnSpc>
              <a:spcBef>
                <a:spcPts val="0"/>
              </a:spcBef>
              <a:spcAft>
                <a:spcPts val="0"/>
              </a:spcAft>
              <a:buClr>
                <a:schemeClr val="dk2"/>
              </a:buClr>
              <a:buSzPts val="2400"/>
              <a:buChar char="○"/>
              <a:defRPr sz="1400">
                <a:solidFill>
                  <a:schemeClr val="dk2"/>
                </a:solidFill>
              </a:defRPr>
            </a:lvl2pPr>
            <a:lvl3pPr marL="1371600" lvl="2" indent="-381000" algn="l">
              <a:lnSpc>
                <a:spcPct val="115000"/>
              </a:lnSpc>
              <a:spcBef>
                <a:spcPts val="0"/>
              </a:spcBef>
              <a:spcAft>
                <a:spcPts val="0"/>
              </a:spcAft>
              <a:buClr>
                <a:schemeClr val="dk2"/>
              </a:buClr>
              <a:buSzPts val="2400"/>
              <a:buChar char="■"/>
              <a:defRPr sz="1400">
                <a:solidFill>
                  <a:schemeClr val="dk2"/>
                </a:solidFill>
              </a:defRPr>
            </a:lvl3pPr>
            <a:lvl4pPr marL="1828800" lvl="3" indent="-381000" algn="l">
              <a:lnSpc>
                <a:spcPct val="115000"/>
              </a:lnSpc>
              <a:spcBef>
                <a:spcPts val="0"/>
              </a:spcBef>
              <a:spcAft>
                <a:spcPts val="0"/>
              </a:spcAft>
              <a:buClr>
                <a:schemeClr val="dk2"/>
              </a:buClr>
              <a:buSzPts val="2400"/>
              <a:buChar char="●"/>
              <a:defRPr sz="1400">
                <a:solidFill>
                  <a:schemeClr val="dk2"/>
                </a:solidFill>
              </a:defRPr>
            </a:lvl4pPr>
            <a:lvl5pPr marL="2286000" lvl="4" indent="-381000" algn="l">
              <a:lnSpc>
                <a:spcPct val="115000"/>
              </a:lnSpc>
              <a:spcBef>
                <a:spcPts val="0"/>
              </a:spcBef>
              <a:spcAft>
                <a:spcPts val="0"/>
              </a:spcAft>
              <a:buClr>
                <a:schemeClr val="dk2"/>
              </a:buClr>
              <a:buSzPts val="2400"/>
              <a:buChar char="○"/>
              <a:defRPr sz="1400">
                <a:solidFill>
                  <a:schemeClr val="dk2"/>
                </a:solidFill>
              </a:defRPr>
            </a:lvl5pPr>
            <a:lvl6pPr marL="2743200" lvl="5" indent="-381000" algn="l">
              <a:lnSpc>
                <a:spcPct val="115000"/>
              </a:lnSpc>
              <a:spcBef>
                <a:spcPts val="0"/>
              </a:spcBef>
              <a:spcAft>
                <a:spcPts val="0"/>
              </a:spcAft>
              <a:buClr>
                <a:schemeClr val="dk2"/>
              </a:buClr>
              <a:buSzPts val="2400"/>
              <a:buChar char="■"/>
              <a:defRPr sz="1400">
                <a:solidFill>
                  <a:schemeClr val="dk2"/>
                </a:solidFill>
              </a:defRPr>
            </a:lvl6pPr>
            <a:lvl7pPr marL="3200400" lvl="6" indent="-381000" algn="l">
              <a:lnSpc>
                <a:spcPct val="115000"/>
              </a:lnSpc>
              <a:spcBef>
                <a:spcPts val="0"/>
              </a:spcBef>
              <a:spcAft>
                <a:spcPts val="0"/>
              </a:spcAft>
              <a:buClr>
                <a:schemeClr val="dk2"/>
              </a:buClr>
              <a:buSzPts val="2400"/>
              <a:buChar char="●"/>
              <a:defRPr sz="1400">
                <a:solidFill>
                  <a:schemeClr val="dk2"/>
                </a:solidFill>
              </a:defRPr>
            </a:lvl7pPr>
            <a:lvl8pPr marL="3657600" lvl="7" indent="-381000" algn="l">
              <a:lnSpc>
                <a:spcPct val="115000"/>
              </a:lnSpc>
              <a:spcBef>
                <a:spcPts val="0"/>
              </a:spcBef>
              <a:spcAft>
                <a:spcPts val="0"/>
              </a:spcAft>
              <a:buClr>
                <a:schemeClr val="dk2"/>
              </a:buClr>
              <a:buSzPts val="2400"/>
              <a:buChar char="○"/>
              <a:defRPr sz="1400">
                <a:solidFill>
                  <a:schemeClr val="dk2"/>
                </a:solidFill>
              </a:defRPr>
            </a:lvl8pPr>
            <a:lvl9pPr marL="4114800" lvl="8" indent="-381000" algn="l">
              <a:lnSpc>
                <a:spcPct val="115000"/>
              </a:lnSpc>
              <a:spcBef>
                <a:spcPts val="0"/>
              </a:spcBef>
              <a:spcAft>
                <a:spcPts val="0"/>
              </a:spcAft>
              <a:buClr>
                <a:schemeClr val="dk2"/>
              </a:buClr>
              <a:buSzPts val="2400"/>
              <a:buChar char="■"/>
              <a:defRPr sz="1400">
                <a:solidFill>
                  <a:schemeClr val="dk2"/>
                </a:solidFill>
              </a:defRPr>
            </a:lvl9pPr>
          </a:lstStyle>
          <a:p>
            <a:endParaRPr/>
          </a:p>
        </p:txBody>
      </p:sp>
      <p:sp>
        <p:nvSpPr>
          <p:cNvPr id="80" name="Google Shape;80;p14"/>
          <p:cNvSpPr txBox="1">
            <a:spLocks noGrp="1"/>
          </p:cNvSpPr>
          <p:nvPr>
            <p:ph type="sldNum" idx="12"/>
          </p:nvPr>
        </p:nvSpPr>
        <p:spPr>
          <a:xfrm>
            <a:off x="8472458" y="4663217"/>
            <a:ext cx="548700" cy="3936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5">
    <p:bg>
      <p:bgPr>
        <a:solidFill>
          <a:srgbClr val="FFFFFF"/>
        </a:solidFill>
        <a:effectLst/>
      </p:bgPr>
    </p:bg>
    <p:spTree>
      <p:nvGrpSpPr>
        <p:cNvPr id="1" name="Shape 81"/>
        <p:cNvGrpSpPr/>
        <p:nvPr/>
      </p:nvGrpSpPr>
      <p:grpSpPr>
        <a:xfrm>
          <a:off x="0" y="0"/>
          <a:ext cx="0" cy="0"/>
          <a:chOff x="0" y="0"/>
          <a:chExt cx="0" cy="0"/>
        </a:xfrm>
      </p:grpSpPr>
      <p:sp>
        <p:nvSpPr>
          <p:cNvPr id="82" name="Google Shape;82;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8400" y="188400"/>
            <a:ext cx="8767200" cy="4766700"/>
          </a:xfrm>
          <a:prstGeom prst="rect">
            <a:avLst/>
          </a:prstGeom>
          <a:solidFill>
            <a:srgbClr val="DBD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82600" y="282600"/>
            <a:ext cx="8578800" cy="457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15"/>
          <p:cNvCxnSpPr/>
          <p:nvPr/>
        </p:nvCxnSpPr>
        <p:spPr>
          <a:xfrm>
            <a:off x="282600" y="4607275"/>
            <a:ext cx="423000" cy="0"/>
          </a:xfrm>
          <a:prstGeom prst="straightConnector1">
            <a:avLst/>
          </a:prstGeom>
          <a:noFill/>
          <a:ln w="19050" cap="flat" cmpd="sng">
            <a:solidFill>
              <a:schemeClr val="dk1"/>
            </a:solidFill>
            <a:prstDash val="solid"/>
            <a:round/>
            <a:headEnd type="none" w="sm" len="sm"/>
            <a:tailEnd type="none" w="sm" len="sm"/>
          </a:ln>
        </p:spPr>
      </p:cxnSp>
      <p:cxnSp>
        <p:nvCxnSpPr>
          <p:cNvPr id="86" name="Google Shape;86;p15"/>
          <p:cNvCxnSpPr/>
          <p:nvPr/>
        </p:nvCxnSpPr>
        <p:spPr>
          <a:xfrm>
            <a:off x="8438400" y="536225"/>
            <a:ext cx="423000" cy="0"/>
          </a:xfrm>
          <a:prstGeom prst="straightConnector1">
            <a:avLst/>
          </a:prstGeom>
          <a:noFill/>
          <a:ln w="19050" cap="flat" cmpd="sng">
            <a:solidFill>
              <a:schemeClr val="dk1"/>
            </a:solidFill>
            <a:prstDash val="solid"/>
            <a:round/>
            <a:headEnd type="none" w="sm" len="sm"/>
            <a:tailEnd type="none" w="sm" len="sm"/>
          </a:ln>
        </p:spPr>
      </p:cxnSp>
      <p:sp>
        <p:nvSpPr>
          <p:cNvPr id="87" name="Google Shape;87;p15"/>
          <p:cNvSpPr txBox="1">
            <a:spLocks noGrp="1"/>
          </p:cNvSpPr>
          <p:nvPr>
            <p:ph type="title"/>
          </p:nvPr>
        </p:nvSpPr>
        <p:spPr>
          <a:xfrm>
            <a:off x="705600" y="1415400"/>
            <a:ext cx="3394200" cy="2249700"/>
          </a:xfrm>
          <a:prstGeom prst="rect">
            <a:avLst/>
          </a:prstGeom>
          <a:noFill/>
        </p:spPr>
        <p:txBody>
          <a:bodyPr spcFirstLastPara="1" wrap="square" lIns="0" tIns="0" rIns="0" bIns="0" anchor="ctr" anchorCtr="0">
            <a:noAutofit/>
          </a:bodyPr>
          <a:lstStyle>
            <a:lvl1pPr lvl="0" algn="r">
              <a:lnSpc>
                <a:spcPct val="100000"/>
              </a:lnSpc>
              <a:spcBef>
                <a:spcPts val="0"/>
              </a:spcBef>
              <a:spcAft>
                <a:spcPts val="0"/>
              </a:spcAft>
              <a:buNone/>
              <a:defRPr sz="2400" b="1">
                <a:solidFill>
                  <a:srgbClr val="DBD4EB"/>
                </a:solidFill>
              </a:defRPr>
            </a:lvl1pPr>
            <a:lvl2pPr lvl="1" algn="r">
              <a:lnSpc>
                <a:spcPct val="100000"/>
              </a:lnSpc>
              <a:spcBef>
                <a:spcPts val="0"/>
              </a:spcBef>
              <a:spcAft>
                <a:spcPts val="0"/>
              </a:spcAft>
              <a:buNone/>
              <a:defRPr sz="2400" b="1">
                <a:solidFill>
                  <a:srgbClr val="DBD4EB"/>
                </a:solidFill>
              </a:defRPr>
            </a:lvl2pPr>
            <a:lvl3pPr lvl="2" algn="r">
              <a:lnSpc>
                <a:spcPct val="100000"/>
              </a:lnSpc>
              <a:spcBef>
                <a:spcPts val="0"/>
              </a:spcBef>
              <a:spcAft>
                <a:spcPts val="0"/>
              </a:spcAft>
              <a:buNone/>
              <a:defRPr sz="2400" b="1">
                <a:solidFill>
                  <a:srgbClr val="DBD4EB"/>
                </a:solidFill>
              </a:defRPr>
            </a:lvl3pPr>
            <a:lvl4pPr lvl="3" algn="r">
              <a:lnSpc>
                <a:spcPct val="100000"/>
              </a:lnSpc>
              <a:spcBef>
                <a:spcPts val="0"/>
              </a:spcBef>
              <a:spcAft>
                <a:spcPts val="0"/>
              </a:spcAft>
              <a:buNone/>
              <a:defRPr sz="2400" b="1">
                <a:solidFill>
                  <a:srgbClr val="DBD4EB"/>
                </a:solidFill>
              </a:defRPr>
            </a:lvl4pPr>
            <a:lvl5pPr lvl="4" algn="r">
              <a:lnSpc>
                <a:spcPct val="100000"/>
              </a:lnSpc>
              <a:spcBef>
                <a:spcPts val="0"/>
              </a:spcBef>
              <a:spcAft>
                <a:spcPts val="0"/>
              </a:spcAft>
              <a:buNone/>
              <a:defRPr sz="2400" b="1">
                <a:solidFill>
                  <a:srgbClr val="DBD4EB"/>
                </a:solidFill>
              </a:defRPr>
            </a:lvl5pPr>
            <a:lvl6pPr lvl="5" algn="r">
              <a:lnSpc>
                <a:spcPct val="100000"/>
              </a:lnSpc>
              <a:spcBef>
                <a:spcPts val="0"/>
              </a:spcBef>
              <a:spcAft>
                <a:spcPts val="0"/>
              </a:spcAft>
              <a:buNone/>
              <a:defRPr sz="2400" b="1">
                <a:solidFill>
                  <a:srgbClr val="DBD4EB"/>
                </a:solidFill>
              </a:defRPr>
            </a:lvl6pPr>
            <a:lvl7pPr lvl="6" algn="r">
              <a:lnSpc>
                <a:spcPct val="100000"/>
              </a:lnSpc>
              <a:spcBef>
                <a:spcPts val="0"/>
              </a:spcBef>
              <a:spcAft>
                <a:spcPts val="0"/>
              </a:spcAft>
              <a:buNone/>
              <a:defRPr sz="2400" b="1">
                <a:solidFill>
                  <a:srgbClr val="DBD4EB"/>
                </a:solidFill>
              </a:defRPr>
            </a:lvl7pPr>
            <a:lvl8pPr lvl="7" algn="r">
              <a:lnSpc>
                <a:spcPct val="100000"/>
              </a:lnSpc>
              <a:spcBef>
                <a:spcPts val="0"/>
              </a:spcBef>
              <a:spcAft>
                <a:spcPts val="0"/>
              </a:spcAft>
              <a:buNone/>
              <a:defRPr sz="2400" b="1">
                <a:solidFill>
                  <a:srgbClr val="DBD4EB"/>
                </a:solidFill>
              </a:defRPr>
            </a:lvl8pPr>
            <a:lvl9pPr lvl="8" algn="r">
              <a:lnSpc>
                <a:spcPct val="100000"/>
              </a:lnSpc>
              <a:spcBef>
                <a:spcPts val="0"/>
              </a:spcBef>
              <a:spcAft>
                <a:spcPts val="0"/>
              </a:spcAft>
              <a:buNone/>
              <a:defRPr sz="2400" b="1">
                <a:solidFill>
                  <a:srgbClr val="DBD4EB"/>
                </a:solidFill>
              </a:defRPr>
            </a:lvl9pPr>
          </a:lstStyle>
          <a:p>
            <a:endParaRPr/>
          </a:p>
        </p:txBody>
      </p:sp>
      <p:sp>
        <p:nvSpPr>
          <p:cNvPr id="88" name="Google Shape;88;p15"/>
          <p:cNvSpPr txBox="1">
            <a:spLocks noGrp="1"/>
          </p:cNvSpPr>
          <p:nvPr>
            <p:ph type="body" idx="1"/>
          </p:nvPr>
        </p:nvSpPr>
        <p:spPr>
          <a:xfrm>
            <a:off x="4252525" y="836250"/>
            <a:ext cx="4185900" cy="3408000"/>
          </a:xfrm>
          <a:prstGeom prst="rect">
            <a:avLst/>
          </a:prstGeom>
          <a:noFill/>
        </p:spPr>
        <p:txBody>
          <a:bodyPr spcFirstLastPara="1" wrap="square" lIns="0" tIns="0" rIns="0" bIns="0" anchor="ctr" anchorCtr="0">
            <a:noAutofit/>
          </a:bodyPr>
          <a:lstStyle>
            <a:lvl1pPr marL="457200" lvl="0" indent="-317500" algn="l">
              <a:lnSpc>
                <a:spcPct val="115000"/>
              </a:lnSpc>
              <a:spcBef>
                <a:spcPts val="60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89" name="Google Shape;89;p15"/>
          <p:cNvSpPr txBox="1">
            <a:spLocks noGrp="1"/>
          </p:cNvSpPr>
          <p:nvPr>
            <p:ph type="sldNum" idx="12"/>
          </p:nvPr>
        </p:nvSpPr>
        <p:spPr>
          <a:xfrm>
            <a:off x="8472458" y="4663217"/>
            <a:ext cx="548700" cy="3936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DBD4EB"/>
            </a:gs>
            <a:gs pos="100000">
              <a:srgbClr val="9180BB"/>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1350600" y="977425"/>
            <a:ext cx="6442800" cy="1331400"/>
          </a:xfrm>
          <a:prstGeom prst="rect">
            <a:avLst/>
          </a:prstGeom>
        </p:spPr>
        <p:txBody>
          <a:bodyPr spcFirstLastPara="1" wrap="square" lIns="0" tIns="0" rIns="0" bIns="0" anchor="ctr" anchorCtr="0">
            <a:normAutofit/>
          </a:bodyPr>
          <a:lstStyle/>
          <a:p>
            <a:pPr marL="0" lvl="0" indent="0" algn="ctr" rtl="0">
              <a:spcBef>
                <a:spcPts val="0"/>
              </a:spcBef>
              <a:spcAft>
                <a:spcPts val="0"/>
              </a:spcAft>
              <a:buNone/>
            </a:pPr>
            <a:r>
              <a:rPr lang="en" b="0" u="sng" dirty="0"/>
              <a:t>NATURAL LANGUAGE PROCESSING:</a:t>
            </a:r>
            <a:endParaRPr b="0" u="sng" dirty="0"/>
          </a:p>
          <a:p>
            <a:pPr marL="0" lvl="0" indent="0" algn="ctr" rtl="0">
              <a:spcBef>
                <a:spcPts val="0"/>
              </a:spcBef>
              <a:spcAft>
                <a:spcPts val="0"/>
              </a:spcAft>
              <a:buNone/>
            </a:pPr>
            <a:r>
              <a:rPr lang="en" b="0" u="sng" dirty="0"/>
              <a:t>INTENT CLASSIFICATION</a:t>
            </a:r>
            <a:endParaRPr dirty="0"/>
          </a:p>
        </p:txBody>
      </p:sp>
      <p:sp>
        <p:nvSpPr>
          <p:cNvPr id="95" name="Google Shape;95;p16"/>
          <p:cNvSpPr txBox="1">
            <a:spLocks noGrp="1"/>
          </p:cNvSpPr>
          <p:nvPr>
            <p:ph type="body" idx="1"/>
          </p:nvPr>
        </p:nvSpPr>
        <p:spPr>
          <a:xfrm>
            <a:off x="1350600" y="2574700"/>
            <a:ext cx="6442800" cy="215400"/>
          </a:xfrm>
          <a:prstGeom prst="rect">
            <a:avLst/>
          </a:prstGeom>
        </p:spPr>
        <p:txBody>
          <a:bodyPr spcFirstLastPara="1" wrap="square" lIns="0" tIns="0" rIns="0" bIns="0" anchor="t" anchorCtr="0">
            <a:spAutoFit/>
          </a:bodyPr>
          <a:lstStyle/>
          <a:p>
            <a:pPr marL="0" lvl="0" indent="0" algn="ctr" rtl="0">
              <a:spcBef>
                <a:spcPts val="600"/>
              </a:spcBef>
              <a:spcAft>
                <a:spcPts val="1600"/>
              </a:spcAft>
              <a:buNone/>
            </a:pPr>
            <a:r>
              <a:rPr lang="en" dirty="0"/>
              <a:t>By : Karan Ajay Pisay (LP07698)</a:t>
            </a:r>
            <a:endParaRPr dirty="0"/>
          </a:p>
        </p:txBody>
      </p:sp>
      <p:sp>
        <p:nvSpPr>
          <p:cNvPr id="96" name="Google Shape;96;p16"/>
          <p:cNvSpPr txBox="1">
            <a:spLocks noGrp="1"/>
          </p:cNvSpPr>
          <p:nvPr>
            <p:ph type="sldNum" idx="12"/>
          </p:nvPr>
        </p:nvSpPr>
        <p:spPr>
          <a:xfrm>
            <a:off x="8497999" y="4688759"/>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5">
                                            <p:txEl>
                                              <p:pRg st="0" end="0"/>
                                            </p:txEl>
                                          </p:spTgt>
                                        </p:tgtEl>
                                        <p:attrNameLst>
                                          <p:attrName>style.visibility</p:attrName>
                                        </p:attrNameLst>
                                      </p:cBhvr>
                                      <p:to>
                                        <p:strVal val="visible"/>
                                      </p:to>
                                    </p:set>
                                    <p:anim calcmode="lin" valueType="num">
                                      <p:cBhvr additive="base">
                                        <p:cTn id="11"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48300" y="428200"/>
            <a:ext cx="2351400" cy="439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0" u="sng">
                <a:solidFill>
                  <a:schemeClr val="dk1"/>
                </a:solidFill>
              </a:rPr>
              <a:t>Introduction:</a:t>
            </a:r>
            <a:endParaRPr b="0" u="sng">
              <a:solidFill>
                <a:schemeClr val="dk1"/>
              </a:solidFill>
            </a:endParaRPr>
          </a:p>
        </p:txBody>
      </p:sp>
      <p:sp>
        <p:nvSpPr>
          <p:cNvPr id="102" name="Google Shape;102;p17"/>
          <p:cNvSpPr txBox="1">
            <a:spLocks noGrp="1"/>
          </p:cNvSpPr>
          <p:nvPr>
            <p:ph type="body" idx="1"/>
          </p:nvPr>
        </p:nvSpPr>
        <p:spPr>
          <a:xfrm>
            <a:off x="3539325" y="593900"/>
            <a:ext cx="5090400" cy="4011600"/>
          </a:xfrm>
          <a:prstGeom prst="rect">
            <a:avLst/>
          </a:prstGeom>
        </p:spPr>
        <p:txBody>
          <a:bodyPr spcFirstLastPara="1" wrap="square" lIns="0" tIns="0" rIns="0" bIns="0" anchor="t" anchorCtr="0">
            <a:noAutofit/>
          </a:bodyPr>
          <a:lstStyle/>
          <a:p>
            <a:pPr marL="457200" lvl="0" indent="-317500" algn="l" rtl="0">
              <a:spcBef>
                <a:spcPts val="600"/>
              </a:spcBef>
              <a:spcAft>
                <a:spcPts val="0"/>
              </a:spcAft>
              <a:buSzPts val="1400"/>
              <a:buChar char="▰"/>
            </a:pPr>
            <a:r>
              <a:rPr lang="en" dirty="0"/>
              <a:t>Intent classification automatically associates words or sentences with a specific intent using machine learning and natural language processing. For instance, a machine learning model can discover that terms like buy and acquire are frequently connected to the intent to buy.</a:t>
            </a:r>
            <a:br>
              <a:rPr lang="en" dirty="0"/>
            </a:br>
            <a:endParaRPr dirty="0"/>
          </a:p>
          <a:p>
            <a:pPr marL="457200" lvl="0" indent="-317500" algn="l" rtl="0">
              <a:spcBef>
                <a:spcPts val="0"/>
              </a:spcBef>
              <a:spcAft>
                <a:spcPts val="0"/>
              </a:spcAft>
              <a:buSzPts val="1400"/>
              <a:buChar char="▰"/>
            </a:pPr>
            <a:r>
              <a:rPr lang="en" dirty="0"/>
              <a:t>Businesses can become more customer-centric by classifying their customers' intentions, especially in areas like sales and customer service. Intent classification can be a crucial tool for many tasks, including responding to leads more quickly, handling lots of inquiries, and providing individualized service.</a:t>
            </a:r>
            <a:endParaRPr dirty="0"/>
          </a:p>
        </p:txBody>
      </p:sp>
      <p:sp>
        <p:nvSpPr>
          <p:cNvPr id="103" name="Google Shape;103;p17"/>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randombar(horizontal)">
                                      <p:cBhvr>
                                        <p:cTn id="7" dur="5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randombar(horizontal)">
                                      <p:cBhvr>
                                        <p:cTn id="12" dur="500"/>
                                        <p:tgtEl>
                                          <p:spTgt spid="1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84100" y="307975"/>
            <a:ext cx="2479800" cy="426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0" u="sng">
                <a:solidFill>
                  <a:schemeClr val="dk1"/>
                </a:solidFill>
              </a:rPr>
              <a:t>Working of Intent Classifier:</a:t>
            </a:r>
            <a:endParaRPr b="0" u="sng">
              <a:solidFill>
                <a:schemeClr val="dk1"/>
              </a:solidFill>
            </a:endParaRPr>
          </a:p>
        </p:txBody>
      </p:sp>
      <p:sp>
        <p:nvSpPr>
          <p:cNvPr id="109" name="Google Shape;109;p18"/>
          <p:cNvSpPr txBox="1">
            <a:spLocks noGrp="1"/>
          </p:cNvSpPr>
          <p:nvPr>
            <p:ph type="body" idx="1"/>
          </p:nvPr>
        </p:nvSpPr>
        <p:spPr>
          <a:xfrm>
            <a:off x="3381100" y="307975"/>
            <a:ext cx="1782600" cy="4268700"/>
          </a:xfrm>
          <a:prstGeom prst="rect">
            <a:avLst/>
          </a:prstGeom>
        </p:spPr>
        <p:txBody>
          <a:bodyPr spcFirstLastPara="1" wrap="square" lIns="0" tIns="0" rIns="0" bIns="0" anchor="t" anchorCtr="0">
            <a:noAutofit/>
          </a:bodyPr>
          <a:lstStyle/>
          <a:p>
            <a:pPr marL="0" lvl="0" indent="0" algn="l" rtl="0">
              <a:spcBef>
                <a:spcPts val="600"/>
              </a:spcBef>
              <a:spcAft>
                <a:spcPts val="1600"/>
              </a:spcAft>
              <a:buNone/>
            </a:pPr>
            <a:r>
              <a:rPr lang="en" dirty="0">
                <a:solidFill>
                  <a:schemeClr val="dk1"/>
                </a:solidFill>
              </a:rPr>
              <a:t>Training data, is required for intent classifiers. Tags are used for classification. Once your tags have been established, you can start teaching your intent classifier using texts that correspond to each tag.</a:t>
            </a:r>
            <a:br>
              <a:rPr lang="en" dirty="0">
                <a:solidFill>
                  <a:schemeClr val="dk1"/>
                </a:solidFill>
              </a:rPr>
            </a:br>
            <a:endParaRPr dirty="0">
              <a:solidFill>
                <a:schemeClr val="dk1"/>
              </a:solidFill>
            </a:endParaRPr>
          </a:p>
        </p:txBody>
      </p:sp>
      <p:sp>
        <p:nvSpPr>
          <p:cNvPr id="110" name="Google Shape;110;p18"/>
          <p:cNvSpPr txBox="1">
            <a:spLocks noGrp="1"/>
          </p:cNvSpPr>
          <p:nvPr>
            <p:ph type="body" idx="2"/>
          </p:nvPr>
        </p:nvSpPr>
        <p:spPr>
          <a:xfrm>
            <a:off x="5214753" y="307975"/>
            <a:ext cx="1782600" cy="4268700"/>
          </a:xfrm>
          <a:prstGeom prst="rect">
            <a:avLst/>
          </a:prstGeom>
        </p:spPr>
        <p:txBody>
          <a:bodyPr spcFirstLastPara="1" wrap="square" lIns="0" tIns="0" rIns="0" bIns="0" anchor="t" anchorCtr="0">
            <a:noAutofit/>
          </a:bodyPr>
          <a:lstStyle/>
          <a:p>
            <a:pPr marL="0" lvl="0" indent="0" algn="l" rtl="0">
              <a:spcBef>
                <a:spcPts val="600"/>
              </a:spcBef>
              <a:spcAft>
                <a:spcPts val="1600"/>
              </a:spcAft>
              <a:buNone/>
            </a:pPr>
            <a:r>
              <a:rPr lang="en" dirty="0">
                <a:solidFill>
                  <a:schemeClr val="dk1"/>
                </a:solidFill>
              </a:rPr>
              <a:t>Intent detection and text extraction to extract specific information from text, such as dates, locations and other details, that is connected to a user's intent.</a:t>
            </a:r>
            <a:br>
              <a:rPr lang="en" dirty="0">
                <a:solidFill>
                  <a:schemeClr val="dk1"/>
                </a:solidFill>
              </a:rPr>
            </a:br>
            <a:endParaRPr dirty="0">
              <a:solidFill>
                <a:schemeClr val="dk1"/>
              </a:solidFill>
            </a:endParaRPr>
          </a:p>
        </p:txBody>
      </p:sp>
      <p:sp>
        <p:nvSpPr>
          <p:cNvPr id="111" name="Google Shape;111;p18"/>
          <p:cNvSpPr txBox="1">
            <a:spLocks noGrp="1"/>
          </p:cNvSpPr>
          <p:nvPr>
            <p:ph type="body" idx="3"/>
          </p:nvPr>
        </p:nvSpPr>
        <p:spPr>
          <a:xfrm>
            <a:off x="7048406" y="307825"/>
            <a:ext cx="1782600" cy="4268700"/>
          </a:xfrm>
          <a:prstGeom prst="rect">
            <a:avLst/>
          </a:prstGeom>
        </p:spPr>
        <p:txBody>
          <a:bodyPr spcFirstLastPara="1" wrap="square" lIns="0" tIns="0" rIns="0" bIns="0" anchor="t" anchorCtr="0">
            <a:noAutofit/>
          </a:bodyPr>
          <a:lstStyle/>
          <a:p>
            <a:pPr marL="0" lvl="0" indent="0" algn="l" rtl="0">
              <a:spcBef>
                <a:spcPts val="600"/>
              </a:spcBef>
              <a:spcAft>
                <a:spcPts val="1600"/>
              </a:spcAft>
              <a:buNone/>
            </a:pPr>
            <a:r>
              <a:rPr lang="en" dirty="0">
                <a:solidFill>
                  <a:schemeClr val="dk1"/>
                </a:solidFill>
              </a:rPr>
              <a:t>A text extractor would pull out the words New York and Las Vegas from the message "I want to book a flight from New York to Las Vegas, but my card has been rejected," for instance. An intent classifier would classify this message as having the intent to book a flight.</a:t>
            </a:r>
            <a:endParaRPr dirty="0">
              <a:solidFill>
                <a:schemeClr val="dk1"/>
              </a:solidFill>
            </a:endParaRPr>
          </a:p>
        </p:txBody>
      </p:sp>
      <p:sp>
        <p:nvSpPr>
          <p:cNvPr id="112" name="Google Shape;112;p18"/>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dk1"/>
                </a:solidFill>
              </a:rPr>
              <a:t>3</a:t>
            </a:fld>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500" fill="hold"/>
                                        <p:tgtEl>
                                          <p:spTgt spid="1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
                                            <p:txEl>
                                              <p:pRg st="0" end="0"/>
                                            </p:txEl>
                                          </p:spTgt>
                                        </p:tgtEl>
                                        <p:attrNameLst>
                                          <p:attrName>style.visibility</p:attrName>
                                        </p:attrNameLst>
                                      </p:cBhvr>
                                      <p:to>
                                        <p:strVal val="visible"/>
                                      </p:to>
                                    </p:set>
                                    <p:anim calcmode="lin" valueType="num">
                                      <p:cBhvr additive="base">
                                        <p:cTn id="13"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
                                            <p:txEl>
                                              <p:pRg st="0" end="0"/>
                                            </p:txEl>
                                          </p:spTgt>
                                        </p:tgtEl>
                                        <p:attrNameLst>
                                          <p:attrName>style.visibility</p:attrName>
                                        </p:attrNameLst>
                                      </p:cBhvr>
                                      <p:to>
                                        <p:strVal val="visible"/>
                                      </p:to>
                                    </p:set>
                                    <p:anim calcmode="lin" valueType="num">
                                      <p:cBhvr additive="base">
                                        <p:cTn id="19" dur="500" fill="hold"/>
                                        <p:tgtEl>
                                          <p:spTgt spid="1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uild="p"/>
      <p:bldP spid="110" grpId="0" build="p"/>
      <p:bldP spid="1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18" name="Google Shape;118;p19"/>
          <p:cNvSpPr txBox="1">
            <a:spLocks noGrp="1"/>
          </p:cNvSpPr>
          <p:nvPr>
            <p:ph type="title"/>
          </p:nvPr>
        </p:nvSpPr>
        <p:spPr>
          <a:xfrm>
            <a:off x="448050" y="0"/>
            <a:ext cx="82479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b="0" u="sng">
                <a:latin typeface="Times New Roman"/>
                <a:ea typeface="Times New Roman"/>
                <a:cs typeface="Times New Roman"/>
                <a:sym typeface="Times New Roman"/>
              </a:rPr>
              <a:t>Model used for Intent Classification:</a:t>
            </a:r>
            <a:endParaRPr b="0" u="sng">
              <a:latin typeface="Times New Roman"/>
              <a:ea typeface="Times New Roman"/>
              <a:cs typeface="Times New Roman"/>
              <a:sym typeface="Times New Roman"/>
            </a:endParaRPr>
          </a:p>
        </p:txBody>
      </p:sp>
      <p:sp>
        <p:nvSpPr>
          <p:cNvPr id="119" name="Google Shape;119;p19"/>
          <p:cNvSpPr txBox="1"/>
          <p:nvPr/>
        </p:nvSpPr>
        <p:spPr>
          <a:xfrm>
            <a:off x="4725075" y="1694100"/>
            <a:ext cx="413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120" name="Google Shape;120;p19"/>
          <p:cNvSpPr txBox="1">
            <a:spLocks noGrp="1"/>
          </p:cNvSpPr>
          <p:nvPr>
            <p:ph type="body" idx="1"/>
          </p:nvPr>
        </p:nvSpPr>
        <p:spPr>
          <a:xfrm>
            <a:off x="448050" y="994950"/>
            <a:ext cx="3980100" cy="31536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sz="1600" u="sng" dirty="0">
                <a:solidFill>
                  <a:schemeClr val="dk1"/>
                </a:solidFill>
              </a:rPr>
              <a:t>Bert Transformer:</a:t>
            </a:r>
            <a:endParaRPr sz="1600" u="sng" dirty="0">
              <a:solidFill>
                <a:schemeClr val="dk1"/>
              </a:solidFill>
            </a:endParaRPr>
          </a:p>
          <a:p>
            <a:pPr marL="0" lvl="0" indent="0" algn="just" rtl="0">
              <a:spcBef>
                <a:spcPts val="600"/>
              </a:spcBef>
              <a:spcAft>
                <a:spcPts val="0"/>
              </a:spcAft>
              <a:buNone/>
            </a:pPr>
            <a:r>
              <a:rPr lang="en" sz="1600" dirty="0">
                <a:solidFill>
                  <a:schemeClr val="dk1"/>
                </a:solidFill>
              </a:rPr>
              <a:t>BERT uses a multi-layer bidirectional Transformer encoder as its model architecture. </a:t>
            </a:r>
            <a:endParaRPr sz="1600" dirty="0">
              <a:solidFill>
                <a:schemeClr val="dk1"/>
              </a:solidFill>
            </a:endParaRPr>
          </a:p>
          <a:p>
            <a:pPr marL="0" lvl="0" indent="0" algn="just" rtl="0">
              <a:spcBef>
                <a:spcPts val="600"/>
              </a:spcBef>
              <a:spcAft>
                <a:spcPts val="0"/>
              </a:spcAft>
              <a:buClr>
                <a:schemeClr val="dk1"/>
              </a:buClr>
              <a:buSzPts val="1100"/>
              <a:buFont typeface="Arial"/>
              <a:buNone/>
            </a:pPr>
            <a:r>
              <a:rPr lang="en" sz="1600" dirty="0">
                <a:solidFill>
                  <a:schemeClr val="dk1"/>
                </a:solidFill>
              </a:rPr>
              <a:t>The first token is a special classification embedding ([CLS]), and the last token is a special token ([SEP]). The result of BERT is H = given an input token sequence x = (x1,..., xT) (h1, . . . , hT ).</a:t>
            </a:r>
            <a:br>
              <a:rPr lang="en" sz="1600" dirty="0">
                <a:solidFill>
                  <a:schemeClr val="dk1"/>
                </a:solidFill>
              </a:rPr>
            </a:br>
            <a:r>
              <a:rPr lang="en" sz="1600" dirty="0">
                <a:solidFill>
                  <a:schemeClr val="dk1"/>
                </a:solidFill>
              </a:rPr>
              <a:t> The BERT model has been pre-trained using the masked language model and next sentence prediction on large-scale unlabeled material.</a:t>
            </a:r>
            <a:endParaRPr sz="1600" dirty="0">
              <a:solidFill>
                <a:schemeClr val="dk1"/>
              </a:solidFill>
            </a:endParaRPr>
          </a:p>
          <a:p>
            <a:pPr marL="0" lvl="0" indent="0" algn="just" rtl="0">
              <a:spcBef>
                <a:spcPts val="600"/>
              </a:spcBef>
              <a:spcAft>
                <a:spcPts val="0"/>
              </a:spcAft>
              <a:buNone/>
            </a:pPr>
            <a:r>
              <a:rPr lang="en" sz="1600" dirty="0">
                <a:solidFill>
                  <a:schemeClr val="dk1"/>
                </a:solidFill>
              </a:rPr>
              <a:t>Strong context-dependent sentence representation is offered by the pre-trained BERT model.</a:t>
            </a:r>
            <a:endParaRPr sz="1600" dirty="0">
              <a:solidFill>
                <a:schemeClr val="dk1"/>
              </a:solidFill>
            </a:endParaRPr>
          </a:p>
        </p:txBody>
      </p:sp>
      <p:sp>
        <p:nvSpPr>
          <p:cNvPr id="121" name="Google Shape;121;p19"/>
          <p:cNvSpPr txBox="1">
            <a:spLocks noGrp="1"/>
          </p:cNvSpPr>
          <p:nvPr>
            <p:ph type="body" idx="2"/>
          </p:nvPr>
        </p:nvSpPr>
        <p:spPr>
          <a:xfrm>
            <a:off x="4725050" y="1038400"/>
            <a:ext cx="4133100" cy="3995400"/>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 sz="1600" dirty="0">
                <a:solidFill>
                  <a:schemeClr val="dk1"/>
                </a:solidFill>
              </a:rPr>
              <a:t>A joint intent classification and slot filling model can be created using BERT with ease. </a:t>
            </a:r>
            <a:endParaRPr sz="1600" dirty="0">
              <a:solidFill>
                <a:schemeClr val="dk1"/>
              </a:solidFill>
            </a:endParaRPr>
          </a:p>
          <a:p>
            <a:pPr marL="0" lvl="0" indent="0" algn="just" rtl="0">
              <a:spcBef>
                <a:spcPts val="600"/>
              </a:spcBef>
              <a:spcAft>
                <a:spcPts val="0"/>
              </a:spcAft>
              <a:buNone/>
            </a:pPr>
            <a:r>
              <a:rPr lang="en" sz="1600" dirty="0">
                <a:solidFill>
                  <a:schemeClr val="dk1"/>
                </a:solidFill>
              </a:rPr>
              <a:t>We use a softmax layer to categorize over the slot filling labels as we feed the final hidden states of other tokens h2,..., and hT into the layer for slot filling. </a:t>
            </a:r>
            <a:endParaRPr sz="1600" dirty="0">
              <a:solidFill>
                <a:schemeClr val="dk1"/>
              </a:solidFill>
            </a:endParaRPr>
          </a:p>
          <a:p>
            <a:pPr marL="0" lvl="0" indent="0" algn="just" rtl="0">
              <a:spcBef>
                <a:spcPts val="600"/>
              </a:spcBef>
              <a:spcAft>
                <a:spcPts val="0"/>
              </a:spcAft>
              <a:buNone/>
            </a:pPr>
            <a:r>
              <a:rPr lang="en" sz="1600" dirty="0">
                <a:solidFill>
                  <a:schemeClr val="dk1"/>
                </a:solidFill>
              </a:rPr>
              <a:t>We feed each tokenized input word through a WordPiece tokenizer and use the hidden state corresponding to the first sub-token as input to the softmax classifier in order to make this process compatible with WordPiece tokenization. where the initial sub-token of word xn corresponds to the hidden state hn.</a:t>
            </a:r>
            <a:endParaRPr sz="1600" dirty="0">
              <a:solidFill>
                <a:schemeClr val="dk1"/>
              </a:solidFill>
            </a:endParaRPr>
          </a:p>
        </p:txBody>
      </p:sp>
      <p:cxnSp>
        <p:nvCxnSpPr>
          <p:cNvPr id="122" name="Google Shape;122;p19"/>
          <p:cNvCxnSpPr/>
          <p:nvPr/>
        </p:nvCxnSpPr>
        <p:spPr>
          <a:xfrm>
            <a:off x="4582200" y="1061350"/>
            <a:ext cx="4500" cy="3949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5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0">
                                            <p:txEl>
                                              <p:pRg st="1" end="1"/>
                                            </p:txEl>
                                          </p:spTgt>
                                        </p:tgtEl>
                                        <p:attrNameLst>
                                          <p:attrName>style.visibility</p:attrName>
                                        </p:attrNameLst>
                                      </p:cBhvr>
                                      <p:to>
                                        <p:strVal val="visible"/>
                                      </p:to>
                                    </p:set>
                                    <p:animEffect transition="in" filter="fade">
                                      <p:cBhvr>
                                        <p:cTn id="12" dur="500"/>
                                        <p:tgtEl>
                                          <p:spTgt spid="1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animEffect transition="in" filter="fade">
                                      <p:cBhvr>
                                        <p:cTn id="17" dur="500"/>
                                        <p:tgtEl>
                                          <p:spTgt spid="1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0">
                                            <p:txEl>
                                              <p:pRg st="3" end="3"/>
                                            </p:txEl>
                                          </p:spTgt>
                                        </p:tgtEl>
                                        <p:attrNameLst>
                                          <p:attrName>style.visibility</p:attrName>
                                        </p:attrNameLst>
                                      </p:cBhvr>
                                      <p:to>
                                        <p:strVal val="visible"/>
                                      </p:to>
                                    </p:set>
                                    <p:animEffect transition="in" filter="fade">
                                      <p:cBhvr>
                                        <p:cTn id="22" dur="500"/>
                                        <p:tgtEl>
                                          <p:spTgt spid="1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1">
                                            <p:txEl>
                                              <p:pRg st="0" end="0"/>
                                            </p:txEl>
                                          </p:spTgt>
                                        </p:tgtEl>
                                        <p:attrNameLst>
                                          <p:attrName>style.visibility</p:attrName>
                                        </p:attrNameLst>
                                      </p:cBhvr>
                                      <p:to>
                                        <p:strVal val="visible"/>
                                      </p:to>
                                    </p:set>
                                    <p:animEffect transition="in" filter="fade">
                                      <p:cBhvr>
                                        <p:cTn id="27" dur="500"/>
                                        <p:tgtEl>
                                          <p:spTgt spid="12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1">
                                            <p:txEl>
                                              <p:pRg st="1" end="1"/>
                                            </p:txEl>
                                          </p:spTgt>
                                        </p:tgtEl>
                                        <p:attrNameLst>
                                          <p:attrName>style.visibility</p:attrName>
                                        </p:attrNameLst>
                                      </p:cBhvr>
                                      <p:to>
                                        <p:strVal val="visible"/>
                                      </p:to>
                                    </p:set>
                                    <p:animEffect transition="in" filter="fade">
                                      <p:cBhvr>
                                        <p:cTn id="32" dur="500"/>
                                        <p:tgtEl>
                                          <p:spTgt spid="12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1">
                                            <p:txEl>
                                              <p:pRg st="2" end="2"/>
                                            </p:txEl>
                                          </p:spTgt>
                                        </p:tgtEl>
                                        <p:attrNameLst>
                                          <p:attrName>style.visibility</p:attrName>
                                        </p:attrNameLst>
                                      </p:cBhvr>
                                      <p:to>
                                        <p:strVal val="visible"/>
                                      </p:to>
                                    </p:set>
                                    <p:animEffect transition="in" filter="fade">
                                      <p:cBhvr>
                                        <p:cTn id="37" dur="500"/>
                                        <p:tgtEl>
                                          <p:spTgt spid="1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P spid="12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7700" y="369325"/>
            <a:ext cx="6934800" cy="111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b="0" u="sng">
                <a:solidFill>
                  <a:schemeClr val="dk1"/>
                </a:solidFill>
              </a:rPr>
              <a:t>Pros and Cons of Intent Prediction:</a:t>
            </a:r>
            <a:endParaRPr b="0" u="sng">
              <a:solidFill>
                <a:schemeClr val="dk1"/>
              </a:solidFill>
            </a:endParaRPr>
          </a:p>
        </p:txBody>
      </p:sp>
      <p:sp>
        <p:nvSpPr>
          <p:cNvPr id="128" name="Google Shape;128;p20"/>
          <p:cNvSpPr txBox="1">
            <a:spLocks noGrp="1"/>
          </p:cNvSpPr>
          <p:nvPr>
            <p:ph type="body" idx="1"/>
          </p:nvPr>
        </p:nvSpPr>
        <p:spPr>
          <a:xfrm>
            <a:off x="4692403" y="2436725"/>
            <a:ext cx="4137600" cy="2226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dk1"/>
                </a:solidFill>
              </a:rPr>
              <a:t>Cons:</a:t>
            </a:r>
            <a:endParaRPr dirty="0">
              <a:solidFill>
                <a:schemeClr val="dk1"/>
              </a:solidFill>
            </a:endParaRPr>
          </a:p>
          <a:p>
            <a:pPr marL="457200" lvl="0" indent="-330200" algn="l" rtl="0">
              <a:spcBef>
                <a:spcPts val="1600"/>
              </a:spcBef>
              <a:spcAft>
                <a:spcPts val="0"/>
              </a:spcAft>
              <a:buClr>
                <a:schemeClr val="dk1"/>
              </a:buClr>
              <a:buSzPts val="1600"/>
              <a:buChar char="-"/>
            </a:pPr>
            <a:r>
              <a:rPr lang="en" dirty="0">
                <a:solidFill>
                  <a:schemeClr val="dk1"/>
                </a:solidFill>
              </a:rPr>
              <a:t>The irregularity of user expression</a:t>
            </a:r>
            <a:endParaRPr dirty="0">
              <a:solidFill>
                <a:schemeClr val="dk1"/>
              </a:solidFill>
            </a:endParaRPr>
          </a:p>
          <a:p>
            <a:pPr marL="457200" lvl="0" indent="-330200" algn="l" rtl="0">
              <a:spcBef>
                <a:spcPts val="0"/>
              </a:spcBef>
              <a:spcAft>
                <a:spcPts val="0"/>
              </a:spcAft>
              <a:buClr>
                <a:schemeClr val="dk1"/>
              </a:buClr>
              <a:buSzPts val="1600"/>
              <a:buChar char="-"/>
            </a:pPr>
            <a:r>
              <a:rPr lang="en" dirty="0">
                <a:solidFill>
                  <a:schemeClr val="dk1"/>
                </a:solidFill>
              </a:rPr>
              <a:t>Implicit intent detection</a:t>
            </a:r>
            <a:endParaRPr dirty="0">
              <a:solidFill>
                <a:schemeClr val="dk1"/>
              </a:solidFill>
            </a:endParaRPr>
          </a:p>
          <a:p>
            <a:pPr marL="457200" lvl="0" indent="-330200" algn="l" rtl="0">
              <a:spcBef>
                <a:spcPts val="0"/>
              </a:spcBef>
              <a:spcAft>
                <a:spcPts val="0"/>
              </a:spcAft>
              <a:buClr>
                <a:schemeClr val="dk1"/>
              </a:buClr>
              <a:buSzPts val="1600"/>
              <a:buChar char="-"/>
            </a:pPr>
            <a:r>
              <a:rPr lang="en" dirty="0">
                <a:solidFill>
                  <a:schemeClr val="dk1"/>
                </a:solidFill>
              </a:rPr>
              <a:t>Detecting multiple intent in short text  challenge.</a:t>
            </a:r>
            <a:endParaRPr dirty="0">
              <a:solidFill>
                <a:schemeClr val="dk1"/>
              </a:solidFill>
            </a:endParaRPr>
          </a:p>
        </p:txBody>
      </p:sp>
      <p:sp>
        <p:nvSpPr>
          <p:cNvPr id="129" name="Google Shape;129;p20"/>
          <p:cNvSpPr txBox="1">
            <a:spLocks noGrp="1"/>
          </p:cNvSpPr>
          <p:nvPr>
            <p:ph type="body" idx="2"/>
          </p:nvPr>
        </p:nvSpPr>
        <p:spPr>
          <a:xfrm>
            <a:off x="317700" y="2436725"/>
            <a:ext cx="4137600" cy="2226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solidFill>
                  <a:schemeClr val="dk1"/>
                </a:solidFill>
              </a:rPr>
              <a:t>Pros:</a:t>
            </a:r>
            <a:endParaRPr dirty="0">
              <a:solidFill>
                <a:schemeClr val="dk1"/>
              </a:solidFill>
            </a:endParaRPr>
          </a:p>
          <a:p>
            <a:pPr marL="457200" lvl="0" indent="-330200" algn="l" rtl="0">
              <a:spcBef>
                <a:spcPts val="1600"/>
              </a:spcBef>
              <a:spcAft>
                <a:spcPts val="0"/>
              </a:spcAft>
              <a:buSzPts val="1600"/>
              <a:buChar char="-"/>
            </a:pPr>
            <a:r>
              <a:rPr lang="en" dirty="0">
                <a:solidFill>
                  <a:schemeClr val="dk1"/>
                </a:solidFill>
              </a:rPr>
              <a:t>Find interested clients that have expressed interest.</a:t>
            </a:r>
            <a:endParaRPr dirty="0">
              <a:solidFill>
                <a:schemeClr val="dk1"/>
              </a:solidFill>
            </a:endParaRPr>
          </a:p>
          <a:p>
            <a:pPr marL="457200" lvl="0" indent="-330200" algn="l" rtl="0">
              <a:spcBef>
                <a:spcPts val="0"/>
              </a:spcBef>
              <a:spcAft>
                <a:spcPts val="0"/>
              </a:spcAft>
              <a:buSzPts val="1600"/>
              <a:buChar char="-"/>
            </a:pPr>
            <a:r>
              <a:rPr lang="en" dirty="0">
                <a:solidFill>
                  <a:schemeClr val="dk1"/>
                </a:solidFill>
              </a:rPr>
              <a:t>Neutral towards all the inputs and does not have biased outcomes.</a:t>
            </a:r>
            <a:endParaRPr dirty="0">
              <a:solidFill>
                <a:schemeClr val="dk1"/>
              </a:solidFill>
            </a:endParaRPr>
          </a:p>
          <a:p>
            <a:pPr marL="457200" lvl="0" indent="-330200" algn="l" rtl="0">
              <a:spcBef>
                <a:spcPts val="0"/>
              </a:spcBef>
              <a:spcAft>
                <a:spcPts val="0"/>
              </a:spcAft>
              <a:buSzPts val="1600"/>
              <a:buChar char="-"/>
            </a:pPr>
            <a:r>
              <a:rPr lang="en" dirty="0">
                <a:solidFill>
                  <a:schemeClr val="dk1"/>
                </a:solidFill>
              </a:rPr>
              <a:t>Boosts the process of finding relevant information.</a:t>
            </a:r>
            <a:endParaRPr dirty="0">
              <a:solidFill>
                <a:schemeClr val="dk1"/>
              </a:solidFill>
            </a:endParaRPr>
          </a:p>
        </p:txBody>
      </p:sp>
      <p:sp>
        <p:nvSpPr>
          <p:cNvPr id="130" name="Google Shape;130;p20"/>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dk1"/>
                </a:solidFill>
              </a:rPr>
              <a:t>5</a:t>
            </a:fld>
            <a:endParaRPr>
              <a:solidFill>
                <a:schemeClr val="dk1"/>
              </a:solidFill>
            </a:endParaRPr>
          </a:p>
        </p:txBody>
      </p:sp>
      <p:cxnSp>
        <p:nvCxnSpPr>
          <p:cNvPr id="131" name="Google Shape;131;p20"/>
          <p:cNvCxnSpPr/>
          <p:nvPr/>
        </p:nvCxnSpPr>
        <p:spPr>
          <a:xfrm>
            <a:off x="4572000" y="2275800"/>
            <a:ext cx="10200" cy="2745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 calcmode="lin" valueType="num">
                                      <p:cBhvr>
                                        <p:cTn id="7" dur="500" fill="hold"/>
                                        <p:tgtEl>
                                          <p:spTgt spid="12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9">
                                            <p:txEl>
                                              <p:pRg st="1" end="1"/>
                                            </p:txEl>
                                          </p:spTgt>
                                        </p:tgtEl>
                                        <p:attrNameLst>
                                          <p:attrName>style.visibility</p:attrName>
                                        </p:attrNameLst>
                                      </p:cBhvr>
                                      <p:to>
                                        <p:strVal val="visible"/>
                                      </p:to>
                                    </p:set>
                                    <p:anim calcmode="lin" valueType="num">
                                      <p:cBhvr>
                                        <p:cTn id="14" dur="500" fill="hold"/>
                                        <p:tgtEl>
                                          <p:spTgt spid="12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2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2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9">
                                            <p:txEl>
                                              <p:pRg st="2" end="2"/>
                                            </p:txEl>
                                          </p:spTgt>
                                        </p:tgtEl>
                                        <p:attrNameLst>
                                          <p:attrName>style.visibility</p:attrName>
                                        </p:attrNameLst>
                                      </p:cBhvr>
                                      <p:to>
                                        <p:strVal val="visible"/>
                                      </p:to>
                                    </p:set>
                                    <p:anim calcmode="lin" valueType="num">
                                      <p:cBhvr>
                                        <p:cTn id="21" dur="500" fill="hold"/>
                                        <p:tgtEl>
                                          <p:spTgt spid="12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2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2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9">
                                            <p:txEl>
                                              <p:pRg st="3" end="3"/>
                                            </p:txEl>
                                          </p:spTgt>
                                        </p:tgtEl>
                                        <p:attrNameLst>
                                          <p:attrName>style.visibility</p:attrName>
                                        </p:attrNameLst>
                                      </p:cBhvr>
                                      <p:to>
                                        <p:strVal val="visible"/>
                                      </p:to>
                                    </p:set>
                                    <p:anim calcmode="lin" valueType="num">
                                      <p:cBhvr>
                                        <p:cTn id="28" dur="500" fill="hold"/>
                                        <p:tgtEl>
                                          <p:spTgt spid="12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2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2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8">
                                            <p:txEl>
                                              <p:pRg st="0" end="0"/>
                                            </p:txEl>
                                          </p:spTgt>
                                        </p:tgtEl>
                                        <p:attrNameLst>
                                          <p:attrName>style.visibility</p:attrName>
                                        </p:attrNameLst>
                                      </p:cBhvr>
                                      <p:to>
                                        <p:strVal val="visible"/>
                                      </p:to>
                                    </p:set>
                                    <p:anim calcmode="lin" valueType="num">
                                      <p:cBhvr>
                                        <p:cTn id="35" dur="500" fill="hold"/>
                                        <p:tgtEl>
                                          <p:spTgt spid="128">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128">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1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8">
                                            <p:txEl>
                                              <p:pRg st="1" end="1"/>
                                            </p:txEl>
                                          </p:spTgt>
                                        </p:tgtEl>
                                        <p:attrNameLst>
                                          <p:attrName>style.visibility</p:attrName>
                                        </p:attrNameLst>
                                      </p:cBhvr>
                                      <p:to>
                                        <p:strVal val="visible"/>
                                      </p:to>
                                    </p:set>
                                    <p:anim calcmode="lin" valueType="num">
                                      <p:cBhvr>
                                        <p:cTn id="42" dur="500" fill="hold"/>
                                        <p:tgtEl>
                                          <p:spTgt spid="128">
                                            <p:txEl>
                                              <p:pRg st="1" end="1"/>
                                            </p:txEl>
                                          </p:spTgt>
                                        </p:tgtEl>
                                        <p:attrNameLst>
                                          <p:attrName>ppt_w</p:attrName>
                                        </p:attrNameLst>
                                      </p:cBhvr>
                                      <p:tavLst>
                                        <p:tav tm="0">
                                          <p:val>
                                            <p:fltVal val="0"/>
                                          </p:val>
                                        </p:tav>
                                        <p:tav tm="100000">
                                          <p:val>
                                            <p:strVal val="#ppt_w"/>
                                          </p:val>
                                        </p:tav>
                                      </p:tavLst>
                                    </p:anim>
                                    <p:anim calcmode="lin" valueType="num">
                                      <p:cBhvr>
                                        <p:cTn id="43" dur="500" fill="hold"/>
                                        <p:tgtEl>
                                          <p:spTgt spid="128">
                                            <p:txEl>
                                              <p:pRg st="1" end="1"/>
                                            </p:txEl>
                                          </p:spTgt>
                                        </p:tgtEl>
                                        <p:attrNameLst>
                                          <p:attrName>ppt_h</p:attrName>
                                        </p:attrNameLst>
                                      </p:cBhvr>
                                      <p:tavLst>
                                        <p:tav tm="0">
                                          <p:val>
                                            <p:fltVal val="0"/>
                                          </p:val>
                                        </p:tav>
                                        <p:tav tm="100000">
                                          <p:val>
                                            <p:strVal val="#ppt_h"/>
                                          </p:val>
                                        </p:tav>
                                      </p:tavLst>
                                    </p:anim>
                                    <p:animEffect transition="in" filter="fade">
                                      <p:cBhvr>
                                        <p:cTn id="44" dur="500"/>
                                        <p:tgtEl>
                                          <p:spTgt spid="128">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8">
                                            <p:txEl>
                                              <p:pRg st="2" end="2"/>
                                            </p:txEl>
                                          </p:spTgt>
                                        </p:tgtEl>
                                        <p:attrNameLst>
                                          <p:attrName>style.visibility</p:attrName>
                                        </p:attrNameLst>
                                      </p:cBhvr>
                                      <p:to>
                                        <p:strVal val="visible"/>
                                      </p:to>
                                    </p:set>
                                    <p:anim calcmode="lin" valueType="num">
                                      <p:cBhvr>
                                        <p:cTn id="49" dur="500" fill="hold"/>
                                        <p:tgtEl>
                                          <p:spTgt spid="128">
                                            <p:txEl>
                                              <p:pRg st="2" end="2"/>
                                            </p:txEl>
                                          </p:spTgt>
                                        </p:tgtEl>
                                        <p:attrNameLst>
                                          <p:attrName>ppt_w</p:attrName>
                                        </p:attrNameLst>
                                      </p:cBhvr>
                                      <p:tavLst>
                                        <p:tav tm="0">
                                          <p:val>
                                            <p:fltVal val="0"/>
                                          </p:val>
                                        </p:tav>
                                        <p:tav tm="100000">
                                          <p:val>
                                            <p:strVal val="#ppt_w"/>
                                          </p:val>
                                        </p:tav>
                                      </p:tavLst>
                                    </p:anim>
                                    <p:anim calcmode="lin" valueType="num">
                                      <p:cBhvr>
                                        <p:cTn id="50" dur="500" fill="hold"/>
                                        <p:tgtEl>
                                          <p:spTgt spid="128">
                                            <p:txEl>
                                              <p:pRg st="2" end="2"/>
                                            </p:txEl>
                                          </p:spTgt>
                                        </p:tgtEl>
                                        <p:attrNameLst>
                                          <p:attrName>ppt_h</p:attrName>
                                        </p:attrNameLst>
                                      </p:cBhvr>
                                      <p:tavLst>
                                        <p:tav tm="0">
                                          <p:val>
                                            <p:fltVal val="0"/>
                                          </p:val>
                                        </p:tav>
                                        <p:tav tm="100000">
                                          <p:val>
                                            <p:strVal val="#ppt_h"/>
                                          </p:val>
                                        </p:tav>
                                      </p:tavLst>
                                    </p:anim>
                                    <p:animEffect transition="in" filter="fade">
                                      <p:cBhvr>
                                        <p:cTn id="51" dur="500"/>
                                        <p:tgtEl>
                                          <p:spTgt spid="128">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8">
                                            <p:txEl>
                                              <p:pRg st="3" end="3"/>
                                            </p:txEl>
                                          </p:spTgt>
                                        </p:tgtEl>
                                        <p:attrNameLst>
                                          <p:attrName>style.visibility</p:attrName>
                                        </p:attrNameLst>
                                      </p:cBhvr>
                                      <p:to>
                                        <p:strVal val="visible"/>
                                      </p:to>
                                    </p:set>
                                    <p:anim calcmode="lin" valueType="num">
                                      <p:cBhvr>
                                        <p:cTn id="56" dur="500" fill="hold"/>
                                        <p:tgtEl>
                                          <p:spTgt spid="128">
                                            <p:txEl>
                                              <p:pRg st="3" end="3"/>
                                            </p:txEl>
                                          </p:spTgt>
                                        </p:tgtEl>
                                        <p:attrNameLst>
                                          <p:attrName>ppt_w</p:attrName>
                                        </p:attrNameLst>
                                      </p:cBhvr>
                                      <p:tavLst>
                                        <p:tav tm="0">
                                          <p:val>
                                            <p:fltVal val="0"/>
                                          </p:val>
                                        </p:tav>
                                        <p:tav tm="100000">
                                          <p:val>
                                            <p:strVal val="#ppt_w"/>
                                          </p:val>
                                        </p:tav>
                                      </p:tavLst>
                                    </p:anim>
                                    <p:anim calcmode="lin" valueType="num">
                                      <p:cBhvr>
                                        <p:cTn id="57" dur="500" fill="hold"/>
                                        <p:tgtEl>
                                          <p:spTgt spid="128">
                                            <p:txEl>
                                              <p:pRg st="3" end="3"/>
                                            </p:txEl>
                                          </p:spTgt>
                                        </p:tgtEl>
                                        <p:attrNameLst>
                                          <p:attrName>ppt_h</p:attrName>
                                        </p:attrNameLst>
                                      </p:cBhvr>
                                      <p:tavLst>
                                        <p:tav tm="0">
                                          <p:val>
                                            <p:fltVal val="0"/>
                                          </p:val>
                                        </p:tav>
                                        <p:tav tm="100000">
                                          <p:val>
                                            <p:strVal val="#ppt_h"/>
                                          </p:val>
                                        </p:tav>
                                      </p:tavLst>
                                    </p:anim>
                                    <p:animEffect transition="in" filter="fade">
                                      <p:cBhvr>
                                        <p:cTn id="58" dur="500"/>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P spid="12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05600" y="1415400"/>
            <a:ext cx="3394200" cy="2249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b="0" u="sng">
                <a:solidFill>
                  <a:schemeClr val="dk1"/>
                </a:solidFill>
              </a:rPr>
              <a:t>Applications of Intent Classification:</a:t>
            </a:r>
            <a:endParaRPr b="0" u="sng">
              <a:solidFill>
                <a:schemeClr val="dk1"/>
              </a:solidFill>
            </a:endParaRPr>
          </a:p>
        </p:txBody>
      </p:sp>
      <p:sp>
        <p:nvSpPr>
          <p:cNvPr id="137" name="Google Shape;137;p21"/>
          <p:cNvSpPr txBox="1">
            <a:spLocks noGrp="1"/>
          </p:cNvSpPr>
          <p:nvPr>
            <p:ph type="body" idx="1"/>
          </p:nvPr>
        </p:nvSpPr>
        <p:spPr>
          <a:xfrm>
            <a:off x="4252525" y="836250"/>
            <a:ext cx="4185900" cy="3408000"/>
          </a:xfrm>
          <a:prstGeom prst="rect">
            <a:avLst/>
          </a:prstGeom>
        </p:spPr>
        <p:txBody>
          <a:bodyPr spcFirstLastPara="1" wrap="square" lIns="0" tIns="0" rIns="0" bIns="0" anchor="ctr" anchorCtr="0">
            <a:noAutofit/>
          </a:bodyPr>
          <a:lstStyle/>
          <a:p>
            <a:pPr marL="457200" lvl="0" indent="-317500" algn="l" rtl="0">
              <a:spcBef>
                <a:spcPts val="600"/>
              </a:spcBef>
              <a:spcAft>
                <a:spcPts val="0"/>
              </a:spcAft>
              <a:buSzPts val="1400"/>
              <a:buChar char="-"/>
            </a:pPr>
            <a:r>
              <a:rPr lang="en" dirty="0">
                <a:solidFill>
                  <a:schemeClr val="dk1"/>
                </a:solidFill>
              </a:rPr>
              <a:t>Can be used in travel industry to detect intent of a person and his/her intended destination. </a:t>
            </a:r>
            <a:br>
              <a:rPr lang="en" dirty="0">
                <a:solidFill>
                  <a:schemeClr val="dk1"/>
                </a:solidFill>
              </a:rPr>
            </a:br>
            <a:endParaRPr dirty="0">
              <a:solidFill>
                <a:schemeClr val="dk1"/>
              </a:solidFill>
            </a:endParaRPr>
          </a:p>
          <a:p>
            <a:pPr marL="457200" lvl="0" indent="-317500" algn="l" rtl="0">
              <a:spcBef>
                <a:spcPts val="0"/>
              </a:spcBef>
              <a:spcAft>
                <a:spcPts val="0"/>
              </a:spcAft>
              <a:buSzPts val="1400"/>
              <a:buChar char="-"/>
            </a:pPr>
            <a:r>
              <a:rPr lang="en" dirty="0">
                <a:solidFill>
                  <a:schemeClr val="dk1"/>
                </a:solidFill>
              </a:rPr>
              <a:t>Can be used to determine the right service required by a person in the service industry.</a:t>
            </a:r>
            <a:br>
              <a:rPr lang="en" dirty="0">
                <a:solidFill>
                  <a:schemeClr val="dk1"/>
                </a:solidFill>
              </a:rPr>
            </a:br>
            <a:endParaRPr dirty="0">
              <a:solidFill>
                <a:schemeClr val="dk1"/>
              </a:solidFill>
            </a:endParaRPr>
          </a:p>
          <a:p>
            <a:pPr marL="457200" lvl="0" indent="-317500" algn="l" rtl="0">
              <a:spcBef>
                <a:spcPts val="0"/>
              </a:spcBef>
              <a:spcAft>
                <a:spcPts val="0"/>
              </a:spcAft>
              <a:buSzPts val="1400"/>
              <a:buChar char="-"/>
            </a:pPr>
            <a:r>
              <a:rPr lang="en" dirty="0">
                <a:solidFill>
                  <a:schemeClr val="dk1"/>
                </a:solidFill>
              </a:rPr>
              <a:t>Can be utilised in entertainment industry to determine the the right type of genre for the consumer.</a:t>
            </a:r>
            <a:br>
              <a:rPr lang="en" dirty="0">
                <a:solidFill>
                  <a:schemeClr val="dk1"/>
                </a:solidFill>
              </a:rPr>
            </a:br>
            <a:endParaRPr dirty="0">
              <a:solidFill>
                <a:schemeClr val="dk1"/>
              </a:solidFill>
            </a:endParaRPr>
          </a:p>
          <a:p>
            <a:pPr marL="457200" lvl="0" indent="-317500" algn="l" rtl="0">
              <a:spcBef>
                <a:spcPts val="0"/>
              </a:spcBef>
              <a:spcAft>
                <a:spcPts val="0"/>
              </a:spcAft>
              <a:buSzPts val="1400"/>
              <a:buChar char="-"/>
            </a:pPr>
            <a:r>
              <a:rPr lang="en" dirty="0">
                <a:solidFill>
                  <a:schemeClr val="dk1"/>
                </a:solidFill>
              </a:rPr>
              <a:t>Can be used to identify the right service required in a chatbot.</a:t>
            </a:r>
            <a:endParaRPr dirty="0">
              <a:solidFill>
                <a:schemeClr val="dk1"/>
              </a:solidFill>
            </a:endParaRPr>
          </a:p>
        </p:txBody>
      </p:sp>
      <p:sp>
        <p:nvSpPr>
          <p:cNvPr id="138" name="Google Shape;138;p21"/>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dk1"/>
                </a:solidFill>
              </a:rPr>
              <a:t>6</a:t>
            </a:fld>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wipe(down)">
                                      <p:cBhvr>
                                        <p:cTn id="7" dur="5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wipe(down)">
                                      <p:cBhvr>
                                        <p:cTn id="12" dur="5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wipe(down)">
                                      <p:cBhvr>
                                        <p:cTn id="17" dur="5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wipe(down)">
                                      <p:cBhvr>
                                        <p:cTn id="22" dur="500"/>
                                        <p:tgtEl>
                                          <p:spTgt spid="1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434575"/>
            <a:ext cx="7676400" cy="239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900" b="0" i="1" u="sng"/>
              <a:t>References:</a:t>
            </a:r>
            <a:endParaRPr sz="2900" b="0" i="1" u="sng"/>
          </a:p>
        </p:txBody>
      </p:sp>
      <p:sp>
        <p:nvSpPr>
          <p:cNvPr id="144" name="Google Shape;144;p22"/>
          <p:cNvSpPr txBox="1">
            <a:spLocks noGrp="1"/>
          </p:cNvSpPr>
          <p:nvPr>
            <p:ph type="body" idx="1"/>
          </p:nvPr>
        </p:nvSpPr>
        <p:spPr>
          <a:xfrm>
            <a:off x="457200" y="928700"/>
            <a:ext cx="8258100" cy="3918900"/>
          </a:xfrm>
          <a:prstGeom prst="rect">
            <a:avLst/>
          </a:prstGeom>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n" sz="1200">
                <a:solidFill>
                  <a:schemeClr val="dk1"/>
                </a:solidFill>
                <a:latin typeface="Arial"/>
                <a:ea typeface="Arial"/>
                <a:cs typeface="Arial"/>
                <a:sym typeface="Arial"/>
              </a:rPr>
              <a:t>Qian Chen, Zhu Zhuo, &amp; Wen Wang. (2019). BERT for Joint Intent Classification and Slot Filling. </a:t>
            </a:r>
            <a:r>
              <a:rPr lang="en" sz="1200" i="1">
                <a:solidFill>
                  <a:schemeClr val="dk1"/>
                </a:solidFill>
                <a:latin typeface="Arial"/>
                <a:ea typeface="Arial"/>
                <a:cs typeface="Arial"/>
                <a:sym typeface="Arial"/>
              </a:rPr>
              <a:t>ArXiv:</a:t>
            </a:r>
            <a:br>
              <a:rPr lang="en" sz="1200" i="1">
                <a:solidFill>
                  <a:schemeClr val="dk1"/>
                </a:solidFill>
                <a:latin typeface="Arial"/>
                <a:ea typeface="Arial"/>
                <a:cs typeface="Arial"/>
                <a:sym typeface="Arial"/>
              </a:rPr>
            </a:br>
            <a:r>
              <a:rPr lang="en" sz="1200" i="1">
                <a:solidFill>
                  <a:schemeClr val="dk1"/>
                </a:solidFill>
                <a:latin typeface="Arial"/>
                <a:ea typeface="Arial"/>
                <a:cs typeface="Arial"/>
                <a:sym typeface="Arial"/>
              </a:rPr>
              <a:t>Computation and Language</a:t>
            </a:r>
            <a:r>
              <a:rPr lang="en" sz="1200">
                <a:solidFill>
                  <a:schemeClr val="dk1"/>
                </a:solidFill>
                <a:latin typeface="Arial"/>
                <a:ea typeface="Arial"/>
                <a:cs typeface="Arial"/>
                <a:sym typeface="Arial"/>
              </a:rPr>
              <a:t>. https://arxiv.org/pdf/1902.10909.pdf</a:t>
            </a:r>
            <a:endParaRPr/>
          </a:p>
          <a:p>
            <a:pPr marL="457200" lvl="0" indent="-381000" algn="l" rtl="0">
              <a:lnSpc>
                <a:spcPct val="115000"/>
              </a:lnSpc>
              <a:spcBef>
                <a:spcPts val="0"/>
              </a:spcBef>
              <a:spcAft>
                <a:spcPts val="0"/>
              </a:spcAft>
              <a:buSzPts val="2400"/>
              <a:buChar char="-"/>
            </a:pPr>
            <a:r>
              <a:rPr lang="en" sz="1200" i="1">
                <a:solidFill>
                  <a:schemeClr val="dk1"/>
                </a:solidFill>
                <a:latin typeface="Arial"/>
                <a:ea typeface="Arial"/>
                <a:cs typeface="Arial"/>
                <a:sym typeface="Arial"/>
              </a:rPr>
              <a:t>Intent Classification: How to Identify What Customers Want</a:t>
            </a:r>
            <a:r>
              <a:rPr lang="en" sz="1200">
                <a:solidFill>
                  <a:schemeClr val="dk1"/>
                </a:solidFill>
                <a:latin typeface="Arial"/>
                <a:ea typeface="Arial"/>
                <a:cs typeface="Arial"/>
                <a:sym typeface="Arial"/>
              </a:rPr>
              <a:t>. (2019, October 22). MonkeyLearn Blog. https://monkeylearn.com/blog/intent-classification/</a:t>
            </a:r>
            <a:endParaRPr/>
          </a:p>
          <a:p>
            <a:pPr marL="457200" lvl="0" indent="-381000" algn="l" rtl="0">
              <a:lnSpc>
                <a:spcPct val="115000"/>
              </a:lnSpc>
              <a:spcBef>
                <a:spcPts val="0"/>
              </a:spcBef>
              <a:spcAft>
                <a:spcPts val="0"/>
              </a:spcAft>
              <a:buSzPts val="2400"/>
              <a:buChar char="-"/>
            </a:pPr>
            <a:r>
              <a:rPr lang="en" sz="1200">
                <a:solidFill>
                  <a:schemeClr val="dk1"/>
                </a:solidFill>
                <a:latin typeface="Arial"/>
                <a:ea typeface="Arial"/>
                <a:cs typeface="Arial"/>
                <a:sym typeface="Arial"/>
              </a:rPr>
              <a:t>Larson, S., Mahendran, A., Peper, J. J., Clarke, C., Lee, A., Hill, P., Kummerfeld, J. K., Leach, K., Laurenzano, M. A., Tang, L., &amp; Mars, J. (2019). An Evaluation Dataset for Intent Classification and Out-of-Scope Prediction. </a:t>
            </a:r>
            <a:r>
              <a:rPr lang="en" sz="1200" i="1">
                <a:solidFill>
                  <a:schemeClr val="dk1"/>
                </a:solidFill>
                <a:latin typeface="Arial"/>
                <a:ea typeface="Arial"/>
                <a:cs typeface="Arial"/>
                <a:sym typeface="Arial"/>
              </a:rPr>
              <a:t>Proceedings of the 2019 Conference on Empirical Methods in Natural Language Processing and the 9th International Joint Conference on Natural Language Processing (EMNLP-IJCNLP)</a:t>
            </a:r>
            <a:r>
              <a:rPr lang="en" sz="1200">
                <a:solidFill>
                  <a:schemeClr val="dk1"/>
                </a:solidFill>
                <a:latin typeface="Arial"/>
                <a:ea typeface="Arial"/>
                <a:cs typeface="Arial"/>
                <a:sym typeface="Arial"/>
              </a:rPr>
              <a:t>. https://doi.org/10.18653/v1/d19-1131</a:t>
            </a:r>
            <a:endParaRPr sz="120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sz="1200">
              <a:solidFill>
                <a:schemeClr val="dk1"/>
              </a:solidFill>
              <a:latin typeface="Arial"/>
              <a:ea typeface="Arial"/>
              <a:cs typeface="Arial"/>
              <a:sym typeface="Arial"/>
            </a:endParaRPr>
          </a:p>
        </p:txBody>
      </p:sp>
      <p:sp>
        <p:nvSpPr>
          <p:cNvPr id="145" name="Google Shape;145;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300">
                <a:solidFill>
                  <a:srgbClr val="0037B3"/>
                </a:solidFill>
              </a:rPr>
              <a:t>7</a:t>
            </a:fld>
            <a:endParaRPr sz="1300">
              <a:solidFill>
                <a:srgbClr val="0037B3"/>
              </a:solidFill>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On-screen Show (16:9)</PresentationFormat>
  <Paragraphs>43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Titillium Web Light</vt:lpstr>
      <vt:lpstr>Times New Roman</vt:lpstr>
      <vt:lpstr>Arial</vt:lpstr>
      <vt:lpstr>Titillium Web</vt:lpstr>
      <vt:lpstr>Ninacor template</vt:lpstr>
      <vt:lpstr>NATURAL LANGUAGE PROCESSING: INTENT CLASSIFICATION</vt:lpstr>
      <vt:lpstr>Introduction:</vt:lpstr>
      <vt:lpstr>Working of Intent Classifier:</vt:lpstr>
      <vt:lpstr>Model used for Intent Classification:</vt:lpstr>
      <vt:lpstr>Pros and Cons of Intent Prediction:</vt:lpstr>
      <vt:lpstr>Applications of Intent Classification: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INTENT CLASSIFICATION</dc:title>
  <cp:lastModifiedBy>Karan Pisay</cp:lastModifiedBy>
  <cp:revision>1</cp:revision>
  <dcterms:modified xsi:type="dcterms:W3CDTF">2022-10-27T21:09:44Z</dcterms:modified>
</cp:coreProperties>
</file>