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1aca13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1aca13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be784f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be784f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7256bc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7256bc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be784f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be784f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6090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Deep Fakes In Machine Learning and Deep Learning: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By Karan Ajay Pisay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Synthetic Media and Deepfakes? </a:t>
            </a:r>
            <a:endParaRPr u="sng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lso known as AI-generated media, generative media, and personalized media. Any media that has been created or modified using algorithms, particularly artificial intelligence algorithms. Synthetic media is a type of artificial imagination.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Deepfakes are image, video, text and sound creation techniques based on artificial intelligence. They're used to combine and overlay existing photos, videos, and soundtracks with forged material.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24" y="2773225"/>
            <a:ext cx="6082400" cy="21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Synthesising Media:</a:t>
            </a:r>
            <a:endParaRPr u="sng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61350"/>
            <a:ext cx="37989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Synthesising media is done by GAN. GAN operates on two components namely: Discriminator and Generator.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forgeries are created by Generative model using a data collection of example videos, while the other attempts to recognize if the video is a fraud.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the Discriminative model cannot detect if the video is phony, the deepfake is presumably convincing enough to a human viewer as well.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425" y="341425"/>
            <a:ext cx="3742799" cy="44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Optimal Algorithm For Deepfakes:</a:t>
            </a:r>
            <a:endParaRPr u="sng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6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Deepfakes can be created using a variety of GANs.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autoencoder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the most popular type of neural network used in deepfakes: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begins by converting an input image into small sets of numerical values.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Encoding takes place in a sequence of layers that begin with a large number of variables and gradually decrease in size until they reach a "bottleneck" layer. The target number of variables is contained in the bottleneck layer.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Finally, the neural network reconstructs the original image by decoding the data in the bottleneck layer.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650" y="3050525"/>
            <a:ext cx="4439350" cy="20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75550" y="306150"/>
            <a:ext cx="391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to differentiate between Real and Fake?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53000" y="983250"/>
            <a:ext cx="425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Unnatural eye movement.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Unnatural facial expressions.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Awkward facial-feature positioning.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Awkward-looking body or posture.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Hair that doesn’t look real.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Images that look unnatural when slowed down.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 fingerprints.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image searches.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Pay attention to blinking.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745550" y="352750"/>
            <a:ext cx="42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cases of synthetic media</a:t>
            </a:r>
            <a:endParaRPr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 rot="10800000">
            <a:off x="4566900" y="122725"/>
            <a:ext cx="10200" cy="51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 txBox="1"/>
          <p:nvPr/>
        </p:nvSpPr>
        <p:spPr>
          <a:xfrm>
            <a:off x="4584900" y="983250"/>
            <a:ext cx="45771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200">
                <a:solidFill>
                  <a:schemeClr val="lt1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Replacing or synthesizing faces and speech.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Potential usages in the movie industry.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Entertainment purposes.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Filters on social media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Education to deliver more engaging online lectures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Animation/Gaming and Mixed Reality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