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an Bhatiya" initials="KB" lastIdx="1" clrIdx="0">
    <p:extLst>
      <p:ext uri="{19B8F6BF-5375-455C-9EA6-DF929625EA0E}">
        <p15:presenceInfo xmlns:p15="http://schemas.microsoft.com/office/powerpoint/2012/main" userId="91ac71164bec1e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524AB0-3B56-4B5C-A11D-F2B2EF027D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258F46-E65C-4246-8070-23FE24B833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68E86-DA35-4CA7-B91C-15DB7F1B9A0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B3F34-4CC1-4F8B-A840-C58CC2805F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Presented By: Nitika Aggarwal , Karan Bhatiya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34B12-FC35-4B5F-BB2B-70D112343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52F3E-12E7-4219-9122-A299674EE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0994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B8BE0-4E5F-411A-8789-0505305C8249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Presented By: Nitika Aggarwal , Karan Bhatiya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8817C-CFFD-4221-8B96-1A10F803A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8633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F80D-E65F-4BFA-8155-6B69A6E311C1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D62A-0D01-41BC-908B-06587E37D6EB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2BB5-82F5-43E8-9820-8EA5A33D6AEE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9262-17B7-4BC7-9213-E3E11CE0FEF8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B83E-5C7B-4A41-86CE-97693FF1C522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6F82-512B-4A69-AE36-AA2B8202B0D2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E8F1-B32A-4EF3-BE9D-46E986F01F42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328D-AAD5-4F87-A6D6-B56409AD6B37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7D21-28E1-4E5A-8742-6FB2265EE5A4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8B72-ED7A-48D2-8D11-23A2CE150157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3DB534E-3D18-463F-A370-78977A2B5A37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2AE37-49D8-4AD3-A472-649380C8F771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2.00871.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2.00871.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s://arxiv.org/pdf/1409.1556.pdf&amp;sa=D&amp;source=hangouts&amp;ust=1542773152142000&amp;usg=AFQjCNGNthgq7OWEcoQ8tY7UeKCbCz3ePA" TargetMode="External"/><Relationship Id="rId7" Type="http://schemas.openxmlformats.org/officeDocument/2006/relationships/hyperlink" Target="https://lmb.informatik.unifreiburg.de/resources/datasets/moseg.en.html" TargetMode="External"/><Relationship Id="rId2" Type="http://schemas.openxmlformats.org/officeDocument/2006/relationships/hyperlink" Target="https://arxiv.org/pdf/1702.0087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url?q=https://www.pyimagesearch.com/2018/07/16/opencv-saliency-detection/&amp;sa=D&amp;source=hangouts&amp;ust=1542773231054000&amp;usg=AFQjCNG3cF_wy8BcJe0_cQgv0xWZ0ZjonQ" TargetMode="External"/><Relationship Id="rId5" Type="http://schemas.openxmlformats.org/officeDocument/2006/relationships/hyperlink" Target="https://www.google.com/url?q=https://keras.io/models/model/&amp;sa=D&amp;source=hangouts&amp;ust=1542773211532000&amp;usg=AFQjCNE2E3PnyfFxtfsu4Eg7CMlnP29zkw" TargetMode="External"/><Relationship Id="rId4" Type="http://schemas.openxmlformats.org/officeDocument/2006/relationships/hyperlink" Target="https://www.google.com/url?q=https://davischallenge.org/&amp;sa=D&amp;source=hangouts&amp;ust=1542773152142000&amp;usg=AFQjCNG5x6tiSuvjW6iY7KnKjvvQDdFBH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9A24-FB3C-4D5B-8A9D-1F3246A4D8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700" b="1" dirty="0"/>
              <a:t>Implementation of Video Salient Object Detection via Fully Convolutional Networks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32AD2-92F2-4944-A064-0C93FBFCC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3135" y="3765983"/>
            <a:ext cx="8521717" cy="1806914"/>
          </a:xfrm>
        </p:spPr>
        <p:txBody>
          <a:bodyPr>
            <a:normAutofit fontScale="62500" lnSpcReduction="20000"/>
          </a:bodyPr>
          <a:lstStyle/>
          <a:p>
            <a:r>
              <a:rPr lang="en-US" sz="2500" b="1" dirty="0"/>
              <a:t>Paper Details:</a:t>
            </a:r>
          </a:p>
          <a:p>
            <a:r>
              <a:rPr lang="en-US" sz="2500" b="1" dirty="0"/>
              <a:t>Title: </a:t>
            </a:r>
            <a:r>
              <a:rPr lang="en-IN" sz="2500" dirty="0"/>
              <a:t>Video Salient Object Detection via Fully Convolutional Networks</a:t>
            </a:r>
            <a:br>
              <a:rPr lang="en-US" sz="2500" b="1" dirty="0"/>
            </a:br>
            <a:r>
              <a:rPr lang="en-US" sz="2500" b="1" dirty="0"/>
              <a:t>Author:  </a:t>
            </a:r>
            <a:r>
              <a:rPr lang="en-US" sz="2500" dirty="0" err="1"/>
              <a:t>Wenguan</a:t>
            </a:r>
            <a:r>
              <a:rPr lang="en-US" sz="2500" dirty="0"/>
              <a:t> Wang, Jianbing Shen  and Ling Shao</a:t>
            </a:r>
          </a:p>
          <a:p>
            <a:r>
              <a:rPr lang="en-US" sz="2500" b="1" dirty="0"/>
              <a:t>Publication YEAR: </a:t>
            </a:r>
            <a:r>
              <a:rPr lang="en-US" sz="2500" dirty="0"/>
              <a:t>FEBRUARY 2017</a:t>
            </a:r>
          </a:p>
          <a:p>
            <a:r>
              <a:rPr lang="en-US" sz="2500" b="1" dirty="0"/>
              <a:t>Presented by: </a:t>
            </a:r>
            <a:r>
              <a:rPr lang="en-US" sz="2500" dirty="0" err="1"/>
              <a:t>Nitika</a:t>
            </a:r>
            <a:r>
              <a:rPr lang="en-US" sz="2500" dirty="0"/>
              <a:t> Aggarwal, Karan </a:t>
            </a:r>
            <a:r>
              <a:rPr lang="en-US" sz="2500" dirty="0" err="1"/>
              <a:t>bhatiya</a:t>
            </a:r>
            <a:endParaRPr lang="en-US" sz="2500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668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0054F-27E4-4822-8E71-75A951C5B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315" y="1840318"/>
            <a:ext cx="8643154" cy="1012929"/>
          </a:xfrm>
        </p:spPr>
        <p:txBody>
          <a:bodyPr/>
          <a:lstStyle/>
          <a:p>
            <a:r>
              <a:rPr lang="en-US" dirty="0"/>
              <a:t>Thank you!!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0502E-7FFD-40EB-90E6-2C4B4C2B81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5848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89E64-CCF4-420F-9912-B1926266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C713B-F991-46B3-965A-B1834901A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Proposed Solution </a:t>
            </a:r>
          </a:p>
          <a:p>
            <a:r>
              <a:rPr lang="en-US" dirty="0"/>
              <a:t>Implementation Details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References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32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B758-1CC4-41D6-9685-E43298EE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99AD4-2A91-453E-839F-DE1799744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salient object</a:t>
            </a:r>
          </a:p>
          <a:p>
            <a:pPr marL="0" indent="0" algn="just">
              <a:buNone/>
            </a:pPr>
            <a:r>
              <a:rPr lang="en-US" dirty="0"/>
              <a:t>    </a:t>
            </a:r>
            <a:r>
              <a:rPr lang="en-IN" b="1" dirty="0"/>
              <a:t>Salient object detection</a:t>
            </a:r>
            <a:r>
              <a:rPr lang="en-IN" dirty="0"/>
              <a:t> is an essential step in many image analysis tasks as it not only      identifies relevant parts of a visual scene but may also lessen computational complexity by filtering out immaterial segments of the scene. </a:t>
            </a:r>
          </a:p>
          <a:p>
            <a:pPr marL="0" indent="0" algn="just">
              <a:buNone/>
            </a:pPr>
            <a:endParaRPr lang="en-US" dirty="0"/>
          </a:p>
          <a:p>
            <a:r>
              <a:rPr lang="en-US" dirty="0"/>
              <a:t>Need of Salient Object Detection?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08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98C59-BF12-4B43-8B12-C87A4CD2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 /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1EBB6-93D8-4715-AEA0-FFD4A7AA5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Major Steps:</a:t>
            </a:r>
          </a:p>
          <a:p>
            <a:pPr marL="457200" indent="-457200">
              <a:buAutoNum type="arabicPeriod"/>
            </a:pPr>
            <a:r>
              <a:rPr lang="en-US" dirty="0"/>
              <a:t>Static Saliency</a:t>
            </a:r>
          </a:p>
          <a:p>
            <a:pPr marL="457200" indent="-457200">
              <a:buAutoNum type="arabicPeriod"/>
            </a:pPr>
            <a:r>
              <a:rPr lang="en-US" dirty="0"/>
              <a:t>Dynamic Saliency </a:t>
            </a:r>
          </a:p>
        </p:txBody>
      </p:sp>
    </p:spTree>
    <p:extLst>
      <p:ext uri="{BB962C8B-B14F-4D97-AF65-F5344CB8AC3E}">
        <p14:creationId xmlns:p14="http://schemas.microsoft.com/office/powerpoint/2010/main" val="354472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7" name="Picture 36" descr="A picture containing indoor, furniture&#10;&#10;Description generated with high confidence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295291-3A4D-481F-8991-DC92726A7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Static Saliency</a:t>
            </a:r>
          </a:p>
        </p:txBody>
      </p:sp>
      <p:pic>
        <p:nvPicPr>
          <p:cNvPr id="4" name="Content Placeholder 3">
            <a:hlinkClick r:id="rId3"/>
            <a:extLst>
              <a:ext uri="{FF2B5EF4-FFF2-40B4-BE49-F238E27FC236}">
                <a16:creationId xmlns:a16="http://schemas.microsoft.com/office/drawing/2014/main" id="{C7469129-D244-4FE2-BAA8-805F86D5DED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51579" y="2024454"/>
            <a:ext cx="9603274" cy="34331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1182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D621CB1-33D8-43C9-86FE-EB5F812BA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Dynamic Saliency</a:t>
            </a:r>
          </a:p>
        </p:txBody>
      </p:sp>
      <p:pic>
        <p:nvPicPr>
          <p:cNvPr id="4" name="Content Placeholder 3">
            <a:hlinkClick r:id="rId3"/>
            <a:extLst>
              <a:ext uri="{FF2B5EF4-FFF2-40B4-BE49-F238E27FC236}">
                <a16:creationId xmlns:a16="http://schemas.microsoft.com/office/drawing/2014/main" id="{7CE52D37-5FC5-4237-B910-F2B43F3BE56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51579" y="2015732"/>
            <a:ext cx="9518931" cy="34506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6772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6AF5C-95E2-4506-95F2-BCD58C2AE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Results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0BE5290-346F-4D08-85CD-0AD43355F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4411" y="903765"/>
            <a:ext cx="4960442" cy="446439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55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27F90C0-6841-4262-975F-D9C3AB50C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AE7EF9-769D-42F9-9430-F2DF739C9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A76AF-63D3-4A3F-A6FE-D6D8A4EF9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474970"/>
            <a:ext cx="4172213" cy="31527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7D01D1-FA55-420E-B753-560BEDD58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0770" y="805583"/>
            <a:ext cx="4427723" cy="46607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11E2EF0-3BCB-402C-B2C1-C6FC2BA74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68608F-34C2-43D6-84DB-5A870495E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47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D4892-89CA-4C66-8FF3-E8983332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5EA1B-ADDD-4973-AB63-524DCADDE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>
                <a:hlinkClick r:id="rId2"/>
              </a:rPr>
              <a:t>https://arxiv.org/pdf/1702.00871.pdf</a:t>
            </a:r>
            <a:r>
              <a:rPr lang="en-IN" dirty="0"/>
              <a:t>    </a:t>
            </a:r>
            <a:endParaRPr lang="en-US" dirty="0"/>
          </a:p>
          <a:p>
            <a:pPr lvl="0"/>
            <a:r>
              <a:rPr lang="en-IN" dirty="0">
                <a:hlinkClick r:id="rId3"/>
              </a:rPr>
              <a:t>https://arxiv.org/pdf/1409.1556.pdf</a:t>
            </a:r>
            <a:endParaRPr lang="en-US" dirty="0"/>
          </a:p>
          <a:p>
            <a:pPr lvl="0"/>
            <a:r>
              <a:rPr lang="en-IN" dirty="0">
                <a:hlinkClick r:id="rId4"/>
              </a:rPr>
              <a:t>https://davischallenge.org/</a:t>
            </a:r>
            <a:endParaRPr lang="en-US" dirty="0"/>
          </a:p>
          <a:p>
            <a:pPr lvl="0"/>
            <a:r>
              <a:rPr lang="en-IN" dirty="0">
                <a:hlinkClick r:id="rId5"/>
              </a:rPr>
              <a:t>https://keras.io/models/model/</a:t>
            </a:r>
            <a:endParaRPr lang="en-US" dirty="0"/>
          </a:p>
          <a:p>
            <a:pPr lvl="0"/>
            <a:r>
              <a:rPr lang="en-IN" dirty="0">
                <a:hlinkClick r:id="rId6"/>
              </a:rPr>
              <a:t>https://www.pyimagesearch.com/2018/07/16/opencv-saliency-detection/</a:t>
            </a:r>
            <a:endParaRPr lang="en-US" dirty="0"/>
          </a:p>
          <a:p>
            <a:pPr lvl="0"/>
            <a:r>
              <a:rPr lang="en-IN" dirty="0">
                <a:hlinkClick r:id="rId7"/>
              </a:rPr>
              <a:t>https://lmb.informatik.unifreiburg.de/resources/datasets/moseg.en.html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56632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158</TotalTime>
  <Words>176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Gallery</vt:lpstr>
      <vt:lpstr>Implementation of Video Salient Object Detection via Fully Convolutional Networks </vt:lpstr>
      <vt:lpstr>CONTENts</vt:lpstr>
      <vt:lpstr>Problem Statement</vt:lpstr>
      <vt:lpstr>Proposed Solution / Implementation</vt:lpstr>
      <vt:lpstr>Static Saliency</vt:lpstr>
      <vt:lpstr>Dynamic Saliency</vt:lpstr>
      <vt:lpstr>Results</vt:lpstr>
      <vt:lpstr>Results</vt:lpstr>
      <vt:lpstr>REFErences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Video Salient Object Detection via Fully Convolutional Networks</dc:title>
  <dc:creator>Karan Bhatiya</dc:creator>
  <cp:lastModifiedBy>Karan Bhatiya</cp:lastModifiedBy>
  <cp:revision>10</cp:revision>
  <dcterms:created xsi:type="dcterms:W3CDTF">2018-11-20T03:01:05Z</dcterms:created>
  <dcterms:modified xsi:type="dcterms:W3CDTF">2018-11-20T05:47:15Z</dcterms:modified>
</cp:coreProperties>
</file>