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8D5C-298F-DD0B-187F-39C60769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E463D-1E6E-CBAC-1DE2-CA8FB42AE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B7323-71AB-99C7-B1EB-E355322C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733D-7B44-4A04-B73B-F10925022502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E22B-F106-09AC-B7D5-C63794F0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1DD66-BE07-730B-D98D-747B76F4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6D9F-99B8-4775-A75B-8A9B74CA9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83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BABA-87EB-1DBC-EE28-CCD36FE8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2ACDF-07D3-7982-3004-F9916680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870FF-65AA-344D-591A-F47FC756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733D-7B44-4A04-B73B-F10925022502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B385D-9955-0270-1742-E753F62D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89E6-1B65-FCC6-1A40-48CC01E8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6D9F-99B8-4775-A75B-8A9B74CA9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0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6F489-D84E-3E5C-7998-5F845CD34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8487E-E9BF-BCCF-EE8D-F2F9BED0A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385D-67E9-639E-2274-D50FC321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733D-7B44-4A04-B73B-F10925022502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7DF83-E048-D69A-6B7A-DB41CD56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E17E-FECF-C7CF-5D9B-E366026F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6D9F-99B8-4775-A75B-8A9B74CA9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66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05C5-4C74-04FE-AC24-A9C3C17B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D7A2-04B8-E30B-585B-2A2D2450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53D4-CC9C-BAB0-2E13-54011A65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733D-7B44-4A04-B73B-F10925022502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C194-4BAD-5A17-52BC-8669DE49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80F2-8DCA-3158-028C-C61C0A37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6D9F-99B8-4775-A75B-8A9B74CA9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50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F248-B7F2-1D8E-B4BD-1F1058B7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769D8-EF73-975D-461E-B22200C3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9A473-CFC9-B1B0-64FE-23AFA2BD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733D-7B44-4A04-B73B-F10925022502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B78C8-781D-17B4-4683-2DDB3654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D94D-37EB-7C48-FF29-3B3EA7D2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6D9F-99B8-4775-A75B-8A9B74CA9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33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94A2-9DDB-670B-2BC9-D5161018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0FC2-D226-540F-C0B9-1D2ACB39B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C4908-B87D-B392-84CA-A06A56EAD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3118D-5A2E-E6FD-3BBE-9B7CFF97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733D-7B44-4A04-B73B-F10925022502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CB886-434A-8DCC-257A-1FDDEC32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B075E-9C44-1222-8FD5-F08724D7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6D9F-99B8-4775-A75B-8A9B74CA9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44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402D-CA3A-3DDC-2192-8698606F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C473A-EA68-EC0E-9A10-3AF2A1AD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FEA2D-04B4-4CF0-5A77-6C023DFCA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D6F7C-F5B5-7DCF-5D4A-883616CBD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17390-F9AD-0F8D-5A42-76D391A86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74C46-E236-8906-181A-E3F1A4BF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733D-7B44-4A04-B73B-F10925022502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910D6-823E-795E-2243-2698F945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500AB-2420-A97B-6006-F40A7DBB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6D9F-99B8-4775-A75B-8A9B74CA9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0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A6F6-BD48-67B6-8C52-6BE48B95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A340F-1DD5-822F-6D7F-1B3B379F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733D-7B44-4A04-B73B-F10925022502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62E40-50FF-5CF1-9629-8F0DAD5E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502B5-D4BB-F34C-3D9D-AC80940F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6D9F-99B8-4775-A75B-8A9B74CA9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54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2B552-D535-23BA-5BF3-E645F82C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733D-7B44-4A04-B73B-F10925022502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D7B01-A8E1-85FA-517C-7ADF3082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5B42D-174F-2871-88AE-848BFFEC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6D9F-99B8-4775-A75B-8A9B74CA9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30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084D-8C63-F3B9-5B8C-9F081B56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9441-40F1-3B52-F678-FC302DD61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DD7F0-4E78-95D7-FE26-DA4B8F3AA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BACA9-CDED-D737-53C3-0C4C97BF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733D-7B44-4A04-B73B-F10925022502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90470-B239-435F-C5B5-14162E19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3EBFF-7408-4036-FFC2-D209AFFC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6D9F-99B8-4775-A75B-8A9B74CA9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45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3851-5E38-43B0-F95E-E702BC07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DA0B9-4AD3-C0F8-42C4-B295A2B20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0403F-05F2-2F21-C300-5241B02B1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DE2AE-00E6-B487-7DD2-CF00B876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733D-7B44-4A04-B73B-F10925022502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3BFB5-904B-36E9-81A6-528B0C16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9FB8B-6A29-543D-B1E3-C80363B0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6D9F-99B8-4775-A75B-8A9B74CA9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2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D5DDB-486C-248C-19A8-D937A724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ABBFF-F3D9-B6A2-FF7D-5C8AE8B1B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F47F4-90A2-1644-6505-2B624ED52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A8733D-7B44-4A04-B73B-F10925022502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32C87-1210-178D-2294-AF0413E8D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83483-71F5-7B26-CD30-8C350B86E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C6D9F-99B8-4775-A75B-8A9B74CA9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21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fractal&#10;&#10;Description automatically generated">
            <a:extLst>
              <a:ext uri="{FF2B5EF4-FFF2-40B4-BE49-F238E27FC236}">
                <a16:creationId xmlns:a16="http://schemas.microsoft.com/office/drawing/2014/main" id="{2CA83030-EAE6-FC42-F8B2-3EC10C268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5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E393B-FD3B-2435-99E4-F0440B42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4800">
                <a:solidFill>
                  <a:schemeClr val="bg1"/>
                </a:solidFill>
              </a:rPr>
              <a:t>Java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B3F17-EBBD-B04C-379F-3F2FCD132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32263" y="6035344"/>
            <a:ext cx="45719" cy="45719"/>
          </a:xfrm>
        </p:spPr>
        <p:txBody>
          <a:bodyPr>
            <a:normAutofit fontScale="25000" lnSpcReduction="20000"/>
          </a:bodyPr>
          <a:lstStyle/>
          <a:p>
            <a:pPr algn="l"/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86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DC26A-9147-E652-81F9-38114684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Definition</a:t>
            </a: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E274-FD1A-D172-2A6C-A97FAF5FC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</a:rPr>
              <a:t>Java is a class based, High level, Object oriented programming language.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0CEDE-58C9-D94A-99EE-E3604BAC7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56367"/>
            <a:ext cx="6903720" cy="3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BFBBB-BB6C-8230-1FB9-B9EF0D1FE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A" sz="5400"/>
              <a:t>Class based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09AC-2FCE-DA91-3742-646C9E3C5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CA" sz="2200" dirty="0"/>
              <a:t>To write java code we have to make class . We cannot write code without class</a:t>
            </a:r>
          </a:p>
        </p:txBody>
      </p:sp>
      <p:pic>
        <p:nvPicPr>
          <p:cNvPr id="7" name="Graphic 6" descr="Dictionary Remove">
            <a:extLst>
              <a:ext uri="{FF2B5EF4-FFF2-40B4-BE49-F238E27FC236}">
                <a16:creationId xmlns:a16="http://schemas.microsoft.com/office/drawing/2014/main" id="{63D999B2-FCD1-4A99-24C8-00460CC06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7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3261-463D-E522-A483-539AA676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CA" sz="3200"/>
              <a:t>High level language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34AF-21E1-7F61-FEAB-CDC2116F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Java is designed to make life of a programmer easy so that they have to write code in English. Which will then be converted into bytecode and can then be understand by computer. </a:t>
            </a: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1896E05E-D292-BA71-E240-C79A76945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49" r="8225" b="-1"/>
          <a:stretch/>
        </p:blipFill>
        <p:spPr>
          <a:xfrm>
            <a:off x="5896799" y="98333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8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EEDE-42C6-2677-0F2B-3B3750B4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CA" sz="3200"/>
              <a:t>OOPS: principle to make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DD90-B217-6067-F8AC-803276155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CA" sz="2000"/>
              <a:t>Class</a:t>
            </a:r>
          </a:p>
          <a:p>
            <a:r>
              <a:rPr lang="en-CA" sz="2000"/>
              <a:t>Object </a:t>
            </a:r>
          </a:p>
          <a:p>
            <a:r>
              <a:rPr lang="en-CA" sz="2000"/>
              <a:t>Abstraction</a:t>
            </a:r>
          </a:p>
          <a:p>
            <a:r>
              <a:rPr lang="en-CA" sz="2000"/>
              <a:t>Inheritance</a:t>
            </a:r>
          </a:p>
          <a:p>
            <a:r>
              <a:rPr lang="en-CA" sz="2000"/>
              <a:t>Encapsulation</a:t>
            </a:r>
          </a:p>
          <a:p>
            <a:r>
              <a:rPr lang="en-CA" sz="2000"/>
              <a:t>Polymorphism</a:t>
            </a:r>
          </a:p>
        </p:txBody>
      </p:sp>
      <p:pic>
        <p:nvPicPr>
          <p:cNvPr id="5" name="Picture 4" descr="A network formed by white dots">
            <a:extLst>
              <a:ext uri="{FF2B5EF4-FFF2-40B4-BE49-F238E27FC236}">
                <a16:creationId xmlns:a16="http://schemas.microsoft.com/office/drawing/2014/main" id="{36C82897-BE43-955F-0E4F-9803F79B7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4" r="-1" b="-1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8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Java Introduction</vt:lpstr>
      <vt:lpstr>Definition</vt:lpstr>
      <vt:lpstr>Class based</vt:lpstr>
      <vt:lpstr>High level language</vt:lpstr>
      <vt:lpstr>OOPS: principle to make a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karan khanna</dc:creator>
  <cp:lastModifiedBy>karan khanna</cp:lastModifiedBy>
  <cp:revision>2</cp:revision>
  <dcterms:created xsi:type="dcterms:W3CDTF">2024-06-24T01:36:29Z</dcterms:created>
  <dcterms:modified xsi:type="dcterms:W3CDTF">2024-06-24T01:44:38Z</dcterms:modified>
</cp:coreProperties>
</file>