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GCS STS Batch Transfers: GDW ↔ APMF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Restricted Environment | Least Privilege | Composer Orchestration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Batch Push Transfer: GDW → APMF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Composer DAG in GDW triggers batch STS job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IAM: GDW Composer SA → Viewer (GDW), Creator (APMF), STS User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Job created using CloudDataTransferServiceCreateJobOperator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VPC-SC egress allows push to APMF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No admin roles required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- VPC-SC perimeter enforced: five9 → cdmp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Batch Push Transfer: APMF → GDW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Composer DAG in APMF triggers STS job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IAM: APMF Composer SA → Viewer (APMF), Creator (GDW), STS User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VPC-SC egress allows push to GDW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No cross-perimeter ingress needed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- VPC-SC perimeter enforced: five9 ← cdmp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Batch Pull Transfer: APMF ← GDW (Initiated from GDW)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Composer DAG runs in GDW to pull from APMF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IAM: GDW Composer SA → STS User; STS SA → Viewer (APMF), Creator (GDW)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VPC-SC ingress rule needed in APMF for GDW identities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Pull method avoids destination exposure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Reusing Pre-created STS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DAG polls for new files via prefix or timestamp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Composer uses CloudDataTransferServiceHook().run_transfer_job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Avoids re-creating jobs repeatedly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Reduces IAM and permission errors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Extra STS Batch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include/exclude prefixes for file filtering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modificationTime filtering for freshness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overwriteExistingObjects option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startDate, endDate, recurring batch config</a:t>
            </a:r>
          </a:p>
          <a:p>
            <a:pPr>
              <a:defRPr sz="2000">
                <a:solidFill>
                  <a:srgbClr val="003366"/>
                </a:solidFill>
                <a:latin typeface="Calibri"/>
              </a:defRPr>
            </a:pPr>
            <a:r>
              <a:t>✔ Option to delete source files after transfer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