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Cloud-to-Cloud Storage Transfer Service (STS)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Batch Transfers, Permissions, DAG Integration &amp; Operators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Storage Transfer Service (STS) allows cloud-to-cloud, on-prem to cloud transfers.</a:t>
            </a:r>
          </a:p>
          <a:p>
            <a:r>
              <a:t>• Supports one-time and recurring transfers.</a:t>
            </a:r>
          </a:p>
          <a:p>
            <a:r>
              <a:t>• Integrated with IAM for access control.</a:t>
            </a:r>
          </a:p>
          <a:p>
            <a:r>
              <a:t>• Commonly orchestrated via Airflow (Composer) DAGs.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Cloud-to-Cloud STS Workflow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828800"/>
            <a:ext cx="22860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Source GCS Bucket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1828800"/>
            <a:ext cx="2743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Storage Transfer 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1828800"/>
            <a:ext cx="22860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Destination GCS Bucket</a:t>
            </a:r>
          </a:p>
        </p:txBody>
      </p:sp>
      <p:cxnSp>
        <p:nvCxnSpPr>
          <p:cNvPr id="6" name="Connector 5"/>
          <p:cNvCxnSpPr/>
          <p:nvPr/>
        </p:nvCxnSpPr>
        <p:spPr>
          <a:xfrm>
            <a:off x="2743200" y="228600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>
            <a:off x="5943600" y="228600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4400" y="9144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 b="1">
                <a:solidFill>
                  <a:srgbClr val="0066CC"/>
                </a:solidFill>
              </a:defRPr>
            </a:pPr>
            <a:r>
              <a:t>Airflow DAG + Pub/Sub orchestrates transfer job creation, execution, and monitoring.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Parameters for STS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source: { bucketName, projectId, path }</a:t>
            </a:r>
          </a:p>
          <a:p>
            <a:r>
              <a:t>• sink: { bucketName, projectId, path }</a:t>
            </a:r>
          </a:p>
          <a:p>
            <a:r>
              <a:t>• transferOptions: overwrite, delete, sync</a:t>
            </a:r>
          </a:p>
          <a:p>
            <a:r>
              <a:t>• schedule: startTime, endTime, repeatInterval</a:t>
            </a:r>
          </a:p>
          <a:p>
            <a:r>
              <a:t>• notificationConfig: Pub/Sub topic for completion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Permissions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roles/storagetransfer.admin for managing jobs</a:t>
            </a:r>
          </a:p>
          <a:p>
            <a:r>
              <a:t>• roles/storage.admin or objectAdmin on source/destination buckets</a:t>
            </a:r>
          </a:p>
          <a:p>
            <a:r>
              <a:t>• roles/pubsub.publisher and subscriber for notifications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Airflow Operators for 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CloudDataTransferServiceCreateJobOperator</a:t>
            </a:r>
          </a:p>
          <a:p>
            <a:r>
              <a:t>• CloudDataTransferServiceUpdateJobOperator</a:t>
            </a:r>
          </a:p>
          <a:p>
            <a:r>
              <a:t>• CloudDataTransferServiceRunJobOperator</a:t>
            </a:r>
          </a:p>
          <a:p>
            <a:r>
              <a:t>• CloudDataTransferServiceDeleteJobOperator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Airflow DAG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Courier New"/>
              </a:defRPr>
            </a:pPr>
            <a:r>
              <a:t>with DAG('sts_gcs_to_gcs', default_args=default_args) as dag:</a:t>
            </a:r>
            <a:br/>
            <a:r>
              <a:t>    create_job = CloudDataTransferServiceCreateJobOperator(</a:t>
            </a:r>
            <a:br/>
            <a:r>
              <a:t>        task_id='create_transfer',</a:t>
            </a:r>
            <a:br/>
            <a:r>
              <a:t>        body={</a:t>
            </a:r>
            <a:br/>
            <a:r>
              <a:t>            'description': 'Batch transfer',</a:t>
            </a:r>
            <a:br/>
            <a:r>
              <a:t>            'status': 'ENABLED',</a:t>
            </a:r>
            <a:br/>
            <a:r>
              <a:t>            'transferSpec': {</a:t>
            </a:r>
            <a:br/>
            <a:r>
              <a:t>                'gcsDataSource': { 'bucketName': 'source-bucket' },</a:t>
            </a:r>
            <a:br/>
            <a:r>
              <a:t>                'gcsDataSink': { 'bucketName': 'dest-bucket' },</a:t>
            </a:r>
            <a:br/>
            <a:r>
              <a:t>            },</a:t>
            </a:r>
            <a:br/>
            <a:r>
              <a:t>            'schedule': { 'scheduleStartDate': {...}, 'scheduleEndDate': {...} }</a:t>
            </a:r>
            <a:br/>
            <a:r>
              <a:t>        },</a:t>
            </a:r>
            <a:br/>
            <a:r>
              <a:t>    )</a:t>
            </a:r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 &amp;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Airflow STS Operators: https://airflow.apache.org/docs/apache-airflow-providers-google/stable/operators/transfer_service.html</a:t>
            </a:r>
          </a:p>
          <a:p>
            <a:r>
              <a:t>• GCP Storage Transfer Service: https://cloud.google.com/storage-transfer/docs</a:t>
            </a:r>
          </a:p>
          <a:p>
            <a:r>
              <a:t>• IAM Roles for STS: https://cloud.google.com/storage-transfer/docs/reference/iam/roles</a:t>
            </a:r>
          </a:p>
          <a:p>
            <a:r>
              <a:t>• Pub/Sub Integration: https://cloud.google.com/pubsub/docs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