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069D4-5372-45E0-927A-2A1CC83D40E8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52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1E06D-CC88-4E81-8E51-E1DCADB5276F}" type="doc">
      <dgm:prSet loTypeId="urn:microsoft.com/office/officeart/2005/8/layout/venn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C3BDFBE-3EAC-4827-A8CE-467D7F822161}">
      <dgm:prSet phldrT="[Text]"/>
      <dgm:spPr/>
      <dgm:t>
        <a:bodyPr/>
        <a:lstStyle/>
        <a:p>
          <a:r>
            <a:rPr lang="en-IN" dirty="0"/>
            <a:t>TypeScript</a:t>
          </a:r>
        </a:p>
      </dgm:t>
    </dgm:pt>
    <dgm:pt modelId="{6DEA819D-2A6C-41C6-A0DE-676650FA2FB1}" type="parTrans" cxnId="{BA22E3C5-65FC-4E68-A89C-D28FE247F628}">
      <dgm:prSet/>
      <dgm:spPr/>
      <dgm:t>
        <a:bodyPr/>
        <a:lstStyle/>
        <a:p>
          <a:endParaRPr lang="en-IN"/>
        </a:p>
      </dgm:t>
    </dgm:pt>
    <dgm:pt modelId="{D3B56684-70C2-4FB4-B2BF-148F8B1E9751}" type="sibTrans" cxnId="{BA22E3C5-65FC-4E68-A89C-D28FE247F628}">
      <dgm:prSet/>
      <dgm:spPr/>
      <dgm:t>
        <a:bodyPr/>
        <a:lstStyle/>
        <a:p>
          <a:endParaRPr lang="en-IN"/>
        </a:p>
      </dgm:t>
    </dgm:pt>
    <dgm:pt modelId="{63CEA38D-1193-48F5-9CC3-3DC99D4EDCE7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dirty="0"/>
            <a:t>JavaScript</a:t>
          </a:r>
        </a:p>
      </dgm:t>
    </dgm:pt>
    <dgm:pt modelId="{6B1190D5-EF98-4B1F-933D-9D23B93BA16B}" type="parTrans" cxnId="{389D216D-4A54-4445-92C7-4056A1CD4D0E}">
      <dgm:prSet/>
      <dgm:spPr/>
      <dgm:t>
        <a:bodyPr/>
        <a:lstStyle/>
        <a:p>
          <a:endParaRPr lang="en-IN"/>
        </a:p>
      </dgm:t>
    </dgm:pt>
    <dgm:pt modelId="{690C7456-6346-4A8C-B683-B333BDC9FA47}" type="sibTrans" cxnId="{389D216D-4A54-4445-92C7-4056A1CD4D0E}">
      <dgm:prSet/>
      <dgm:spPr/>
      <dgm:t>
        <a:bodyPr/>
        <a:lstStyle/>
        <a:p>
          <a:endParaRPr lang="en-IN"/>
        </a:p>
      </dgm:t>
    </dgm:pt>
    <dgm:pt modelId="{1B488A2C-4B9A-4907-88B6-46CBC1577BDB}" type="pres">
      <dgm:prSet presAssocID="{6E71E06D-CC88-4E81-8E51-E1DCADB5276F}" presName="Name0" presStyleCnt="0">
        <dgm:presLayoutVars>
          <dgm:chMax val="7"/>
          <dgm:resizeHandles val="exact"/>
        </dgm:presLayoutVars>
      </dgm:prSet>
      <dgm:spPr/>
    </dgm:pt>
    <dgm:pt modelId="{F97DFD68-FDEC-4886-881F-AD7A8C457C6D}" type="pres">
      <dgm:prSet presAssocID="{6E71E06D-CC88-4E81-8E51-E1DCADB5276F}" presName="comp1" presStyleCnt="0"/>
      <dgm:spPr/>
    </dgm:pt>
    <dgm:pt modelId="{A839462C-B26A-4278-B49A-9EB386C53010}" type="pres">
      <dgm:prSet presAssocID="{6E71E06D-CC88-4E81-8E51-E1DCADB5276F}" presName="circle1" presStyleLbl="node1" presStyleIdx="0" presStyleCnt="2"/>
      <dgm:spPr/>
    </dgm:pt>
    <dgm:pt modelId="{DBBA5D7B-A3C5-4452-ADFA-F68D756B1E10}" type="pres">
      <dgm:prSet presAssocID="{6E71E06D-CC88-4E81-8E51-E1DCADB5276F}" presName="c1text" presStyleLbl="node1" presStyleIdx="0" presStyleCnt="2">
        <dgm:presLayoutVars>
          <dgm:bulletEnabled val="1"/>
        </dgm:presLayoutVars>
      </dgm:prSet>
      <dgm:spPr/>
    </dgm:pt>
    <dgm:pt modelId="{EDCCABBA-CD7F-4710-8C12-B1D577A08406}" type="pres">
      <dgm:prSet presAssocID="{6E71E06D-CC88-4E81-8E51-E1DCADB5276F}" presName="comp2" presStyleCnt="0"/>
      <dgm:spPr/>
    </dgm:pt>
    <dgm:pt modelId="{2EFA8B04-5B3A-4C73-84BD-3A39F0CE06E8}" type="pres">
      <dgm:prSet presAssocID="{6E71E06D-CC88-4E81-8E51-E1DCADB5276F}" presName="circle2" presStyleLbl="node1" presStyleIdx="1" presStyleCnt="2" custLinFactNeighborY="-6912"/>
      <dgm:spPr/>
    </dgm:pt>
    <dgm:pt modelId="{7C1C4BE2-92E8-4F33-A554-FF55A30397C7}" type="pres">
      <dgm:prSet presAssocID="{6E71E06D-CC88-4E81-8E51-E1DCADB5276F}" presName="c2text" presStyleLbl="node1" presStyleIdx="1" presStyleCnt="2">
        <dgm:presLayoutVars>
          <dgm:bulletEnabled val="1"/>
        </dgm:presLayoutVars>
      </dgm:prSet>
      <dgm:spPr/>
    </dgm:pt>
  </dgm:ptLst>
  <dgm:cxnLst>
    <dgm:cxn modelId="{ADC1C40C-0FAC-4E77-9B7B-4C846B1103FC}" type="presOf" srcId="{DC3BDFBE-3EAC-4827-A8CE-467D7F822161}" destId="{A839462C-B26A-4278-B49A-9EB386C53010}" srcOrd="0" destOrd="0" presId="urn:microsoft.com/office/officeart/2005/8/layout/venn2"/>
    <dgm:cxn modelId="{2EFBC75B-FE7C-4E93-97F4-C47A058BDA3C}" type="presOf" srcId="{63CEA38D-1193-48F5-9CC3-3DC99D4EDCE7}" destId="{2EFA8B04-5B3A-4C73-84BD-3A39F0CE06E8}" srcOrd="0" destOrd="0" presId="urn:microsoft.com/office/officeart/2005/8/layout/venn2"/>
    <dgm:cxn modelId="{389D216D-4A54-4445-92C7-4056A1CD4D0E}" srcId="{6E71E06D-CC88-4E81-8E51-E1DCADB5276F}" destId="{63CEA38D-1193-48F5-9CC3-3DC99D4EDCE7}" srcOrd="1" destOrd="0" parTransId="{6B1190D5-EF98-4B1F-933D-9D23B93BA16B}" sibTransId="{690C7456-6346-4A8C-B683-B333BDC9FA47}"/>
    <dgm:cxn modelId="{5EEBCB4E-9E35-4C72-96A5-5C2F7BCBA18F}" type="presOf" srcId="{6E71E06D-CC88-4E81-8E51-E1DCADB5276F}" destId="{1B488A2C-4B9A-4907-88B6-46CBC1577BDB}" srcOrd="0" destOrd="0" presId="urn:microsoft.com/office/officeart/2005/8/layout/venn2"/>
    <dgm:cxn modelId="{3B6EA8BE-909F-4C33-986C-DEE1DDA50A65}" type="presOf" srcId="{63CEA38D-1193-48F5-9CC3-3DC99D4EDCE7}" destId="{7C1C4BE2-92E8-4F33-A554-FF55A30397C7}" srcOrd="1" destOrd="0" presId="urn:microsoft.com/office/officeart/2005/8/layout/venn2"/>
    <dgm:cxn modelId="{BA22E3C5-65FC-4E68-A89C-D28FE247F628}" srcId="{6E71E06D-CC88-4E81-8E51-E1DCADB5276F}" destId="{DC3BDFBE-3EAC-4827-A8CE-467D7F822161}" srcOrd="0" destOrd="0" parTransId="{6DEA819D-2A6C-41C6-A0DE-676650FA2FB1}" sibTransId="{D3B56684-70C2-4FB4-B2BF-148F8B1E9751}"/>
    <dgm:cxn modelId="{931CA9DB-B8B0-49E5-9BBE-2B0B979E44F7}" type="presOf" srcId="{DC3BDFBE-3EAC-4827-A8CE-467D7F822161}" destId="{DBBA5D7B-A3C5-4452-ADFA-F68D756B1E10}" srcOrd="1" destOrd="0" presId="urn:microsoft.com/office/officeart/2005/8/layout/venn2"/>
    <dgm:cxn modelId="{12A61FD2-60EB-44C4-9368-911694940066}" type="presParOf" srcId="{1B488A2C-4B9A-4907-88B6-46CBC1577BDB}" destId="{F97DFD68-FDEC-4886-881F-AD7A8C457C6D}" srcOrd="0" destOrd="0" presId="urn:microsoft.com/office/officeart/2005/8/layout/venn2"/>
    <dgm:cxn modelId="{9FE27280-81BC-44B2-B6AA-C9D2C506DB3C}" type="presParOf" srcId="{F97DFD68-FDEC-4886-881F-AD7A8C457C6D}" destId="{A839462C-B26A-4278-B49A-9EB386C53010}" srcOrd="0" destOrd="0" presId="urn:microsoft.com/office/officeart/2005/8/layout/venn2"/>
    <dgm:cxn modelId="{2E29BCB9-20C7-44DF-B232-48DF531738C6}" type="presParOf" srcId="{F97DFD68-FDEC-4886-881F-AD7A8C457C6D}" destId="{DBBA5D7B-A3C5-4452-ADFA-F68D756B1E10}" srcOrd="1" destOrd="0" presId="urn:microsoft.com/office/officeart/2005/8/layout/venn2"/>
    <dgm:cxn modelId="{382F085B-E39B-4C77-BE9B-1E5F1A2366B2}" type="presParOf" srcId="{1B488A2C-4B9A-4907-88B6-46CBC1577BDB}" destId="{EDCCABBA-CD7F-4710-8C12-B1D577A08406}" srcOrd="1" destOrd="0" presId="urn:microsoft.com/office/officeart/2005/8/layout/venn2"/>
    <dgm:cxn modelId="{20E63714-459B-45BF-9A2B-9E8646357F32}" type="presParOf" srcId="{EDCCABBA-CD7F-4710-8C12-B1D577A08406}" destId="{2EFA8B04-5B3A-4C73-84BD-3A39F0CE06E8}" srcOrd="0" destOrd="0" presId="urn:microsoft.com/office/officeart/2005/8/layout/venn2"/>
    <dgm:cxn modelId="{0BDE8E4C-F2A5-459D-BCDA-67CC10AD0752}" type="presParOf" srcId="{EDCCABBA-CD7F-4710-8C12-B1D577A08406}" destId="{7C1C4BE2-92E8-4F33-A554-FF55A30397C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9462C-B26A-4278-B49A-9EB386C53010}">
      <dsp:nvSpPr>
        <dsp:cNvPr id="0" name=""/>
        <dsp:cNvSpPr/>
      </dsp:nvSpPr>
      <dsp:spPr>
        <a:xfrm>
          <a:off x="3458368" y="0"/>
          <a:ext cx="3636963" cy="36369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TypeScript</a:t>
          </a:r>
        </a:p>
      </dsp:txBody>
      <dsp:txXfrm>
        <a:off x="4322147" y="272772"/>
        <a:ext cx="1909405" cy="618283"/>
      </dsp:txXfrm>
    </dsp:sp>
    <dsp:sp modelId="{2EFA8B04-5B3A-4C73-84BD-3A39F0CE06E8}">
      <dsp:nvSpPr>
        <dsp:cNvPr id="0" name=""/>
        <dsp:cNvSpPr/>
      </dsp:nvSpPr>
      <dsp:spPr>
        <a:xfrm>
          <a:off x="3912988" y="720700"/>
          <a:ext cx="2727722" cy="2727722"/>
        </a:xfrm>
        <a:prstGeom prst="ellipse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JavaScript</a:t>
          </a:r>
        </a:p>
      </dsp:txBody>
      <dsp:txXfrm>
        <a:off x="4312454" y="1402631"/>
        <a:ext cx="1928790" cy="1363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80C0-5FED-4ADA-AEAB-FE8C126434B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343FA-8AA8-40BC-9293-CB753AC50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is a superset of JavaScript which primarily provides optional static typing, classes and interfaces. One of the big benefits is to enable IDEs to provide a richer environment for spotting common errors as you type the code.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doesn’t run in the browser. The code written in typescript is compiled to JavaScript, which then runs in the browser.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is open source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343FA-8AA8-40BC-9293-CB753AC50A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0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let statement is used to declare a local variable in a block scope.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343FA-8AA8-40BC-9293-CB753AC50A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2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1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9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4009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12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427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479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9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054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90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Demos/typescript/scopedifferenceExample.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DE99-20BA-4CF8-AE7F-A0E9B96C5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921C4-3977-4CD9-95DD-14820C085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Shalini Gupta</a:t>
            </a:r>
          </a:p>
        </p:txBody>
      </p:sp>
    </p:spTree>
    <p:extLst>
      <p:ext uri="{BB962C8B-B14F-4D97-AF65-F5344CB8AC3E}">
        <p14:creationId xmlns:p14="http://schemas.microsoft.com/office/powerpoint/2010/main" val="198301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2DE-5700-446F-825B-12C8844D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4726-B59A-4BAD-BFF1-E1AAE1B6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6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E182-5651-41CD-A948-06D75093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A632-70DB-4121-85AD-E4F3A43E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0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A263-CFA4-4D1F-A924-764D6888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0F27-C7CD-4644-85EF-D7A4B84D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0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5C3B-E943-4E14-86D1-93E1198D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965C-A5FD-4C34-BFA5-303A7642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2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D114-28D5-4821-978A-CC595C66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E585-9E37-44AE-9DD7-939EA7CC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7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A02-0E79-4D26-919B-3F9B5CB3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BD9B-783D-4F36-A521-BBBF28AE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4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E0EED-4034-4E2D-B9F7-F2687850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351" y="2232341"/>
            <a:ext cx="8825657" cy="1915647"/>
          </a:xfrm>
        </p:spPr>
        <p:txBody>
          <a:bodyPr anchor="ctr"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32793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9037-B473-452C-9891-E576F3EC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B86B-DCC7-4E9F-84D8-6CC3C8D7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dirty="0"/>
              <a:t>What is typescript?</a:t>
            </a:r>
          </a:p>
          <a:p>
            <a:r>
              <a:rPr lang="en-IN" dirty="0"/>
              <a:t>Declare variable</a:t>
            </a:r>
          </a:p>
          <a:p>
            <a:r>
              <a:rPr lang="en-IN" dirty="0"/>
              <a:t>Types</a:t>
            </a:r>
          </a:p>
          <a:p>
            <a:r>
              <a:rPr lang="en-IN" dirty="0"/>
              <a:t>Type Assertion</a:t>
            </a:r>
          </a:p>
          <a:p>
            <a:r>
              <a:rPr lang="en-IN" dirty="0"/>
              <a:t>Arrow Function</a:t>
            </a:r>
          </a:p>
          <a:p>
            <a:r>
              <a:rPr lang="en-IN" dirty="0"/>
              <a:t>Interface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Objects</a:t>
            </a:r>
          </a:p>
          <a:p>
            <a:r>
              <a:rPr lang="en-IN" dirty="0"/>
              <a:t>Constructors</a:t>
            </a:r>
          </a:p>
          <a:p>
            <a:r>
              <a:rPr lang="en-IN" dirty="0"/>
              <a:t>Access Modifier</a:t>
            </a:r>
          </a:p>
          <a:p>
            <a:r>
              <a:rPr lang="en-IN" dirty="0"/>
              <a:t>Properties</a:t>
            </a:r>
          </a:p>
          <a:p>
            <a:r>
              <a:rPr lang="en-IN" dirty="0"/>
              <a:t>Modules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77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2AB1-753F-4811-9717-DD6572B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4B3963-264D-4102-849B-2DBB67C11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644032"/>
              </p:ext>
            </p:extLst>
          </p:nvPr>
        </p:nvGraphicFramePr>
        <p:xfrm>
          <a:off x="2959035" y="2345049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F3E22-211A-422B-8582-DAFF914717E1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543125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Superset of JavaScript</a:t>
            </a:r>
          </a:p>
          <a:p>
            <a:r>
              <a:rPr lang="en-IN" dirty="0"/>
              <a:t>Statically typed</a:t>
            </a:r>
          </a:p>
          <a:p>
            <a:r>
              <a:rPr lang="en-IN" dirty="0"/>
              <a:t>Supports object oriented concepts, such as classes and interface</a:t>
            </a:r>
          </a:p>
          <a:p>
            <a:r>
              <a:rPr lang="en-IN" dirty="0"/>
              <a:t>Gets converted into JavaScript</a:t>
            </a:r>
          </a:p>
          <a:p>
            <a:r>
              <a:rPr lang="en-IN" dirty="0"/>
              <a:t>Open Sources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0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0B3A-B8CA-46ED-B4C5-604FECE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Compiling and 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C16F-5012-497E-8095-52117194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the typescript if not available:</a:t>
            </a:r>
          </a:p>
          <a:p>
            <a:pPr lvl="1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install –g typescript</a:t>
            </a:r>
          </a:p>
          <a:p>
            <a:r>
              <a:rPr lang="en-IN" dirty="0" err="1"/>
              <a:t>Transpiling</a:t>
            </a:r>
            <a:r>
              <a:rPr lang="en-IN" dirty="0"/>
              <a:t> the program:</a:t>
            </a:r>
          </a:p>
          <a:p>
            <a:pPr lvl="1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program.ts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dirty="0"/>
              <a:t>It will generate a JS file.</a:t>
            </a:r>
          </a:p>
          <a:p>
            <a:r>
              <a:rPr lang="en-IN" dirty="0"/>
              <a:t>Run the program: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node program.js</a:t>
            </a:r>
          </a:p>
        </p:txBody>
      </p:sp>
    </p:spTree>
    <p:extLst>
      <p:ext uri="{BB962C8B-B14F-4D97-AF65-F5344CB8AC3E}">
        <p14:creationId xmlns:p14="http://schemas.microsoft.com/office/powerpoint/2010/main" val="8087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AAD9-10FE-4D40-9571-71E6342E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CA98-05EA-4D02-906A-155E82A7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ways to declare a variable: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r>
              <a:rPr lang="en-IN" dirty="0"/>
              <a:t>Difference between var and let:</a:t>
            </a:r>
          </a:p>
          <a:p>
            <a:pPr lvl="1"/>
            <a:r>
              <a:rPr lang="en-IN" dirty="0"/>
              <a:t>Scope difference: </a:t>
            </a:r>
            <a:r>
              <a:rPr lang="en-IN" dirty="0">
                <a:hlinkClick r:id="rId3" action="ppaction://hlinkfile"/>
              </a:rPr>
              <a:t>Example Link</a:t>
            </a:r>
            <a:endParaRPr lang="en-IN" dirty="0"/>
          </a:p>
          <a:p>
            <a:pPr lvl="1"/>
            <a:r>
              <a:rPr lang="en-IN" dirty="0"/>
              <a:t>Redeclaration difference: Example Link</a:t>
            </a: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3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65FF-3A36-414E-AA94-FC1E8458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E874-7EA9-4040-9F9F-08FCD6D0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8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9F20-10D8-4EB7-BC94-AD74EB94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Assertion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EE7C-78A1-4BD0-AAA9-7918D5D8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7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608C-06FD-4473-8F3A-B6A1025F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Arrow Function or 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A644-D1DA-4304-88CD-EDD1E19B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3308-9327-46D5-AD7E-759E68E8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3494-4E77-4049-9FC1-A9F5BF24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7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223</Words>
  <Application>Microsoft Office PowerPoint</Application>
  <PresentationFormat>Widescreen</PresentationFormat>
  <Paragraphs>56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2</vt:lpstr>
      <vt:lpstr>Wingdings 3</vt:lpstr>
      <vt:lpstr>Ion</vt:lpstr>
      <vt:lpstr>TypeScript</vt:lpstr>
      <vt:lpstr>Takeaway</vt:lpstr>
      <vt:lpstr>TypeScript Introduction</vt:lpstr>
      <vt:lpstr>Compiling and running the program</vt:lpstr>
      <vt:lpstr>Declaring Variables</vt:lpstr>
      <vt:lpstr>Types </vt:lpstr>
      <vt:lpstr>Type Assertion </vt:lpstr>
      <vt:lpstr>Arrow Function or Lambda Expression</vt:lpstr>
      <vt:lpstr>Interface </vt:lpstr>
      <vt:lpstr>Classes </vt:lpstr>
      <vt:lpstr>Objects </vt:lpstr>
      <vt:lpstr>Constructors </vt:lpstr>
      <vt:lpstr>Access Modifier  </vt:lpstr>
      <vt:lpstr>Properties </vt:lpstr>
      <vt:lpstr>Modules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Shalini Gupta</dc:creator>
  <cp:lastModifiedBy>Shalini Gupta</cp:lastModifiedBy>
  <cp:revision>11</cp:revision>
  <dcterms:created xsi:type="dcterms:W3CDTF">2018-09-23T12:26:45Z</dcterms:created>
  <dcterms:modified xsi:type="dcterms:W3CDTF">2018-09-23T14:04:18Z</dcterms:modified>
</cp:coreProperties>
</file>