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3"/>
  </p:notesMasterIdLst>
  <p:sldIdLst>
    <p:sldId id="256" r:id="rId2"/>
    <p:sldId id="257" r:id="rId3"/>
    <p:sldId id="273" r:id="rId4"/>
    <p:sldId id="275" r:id="rId5"/>
    <p:sldId id="276" r:id="rId6"/>
    <p:sldId id="274" r:id="rId7"/>
    <p:sldId id="277" r:id="rId8"/>
    <p:sldId id="278" r:id="rId9"/>
    <p:sldId id="279" r:id="rId10"/>
    <p:sldId id="272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4069D4-5372-45E0-927A-2A1CC83D40E8}">
          <p14:sldIdLst>
            <p14:sldId id="256"/>
            <p14:sldId id="257"/>
            <p14:sldId id="273"/>
            <p14:sldId id="275"/>
            <p14:sldId id="276"/>
            <p14:sldId id="274"/>
            <p14:sldId id="277"/>
            <p14:sldId id="278"/>
            <p14:sldId id="279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452" autoAdjust="0"/>
  </p:normalViewPr>
  <p:slideViewPr>
    <p:cSldViewPr snapToGrid="0">
      <p:cViewPr varScale="1">
        <p:scale>
          <a:sx n="54" d="100"/>
          <a:sy n="54" d="100"/>
        </p:scale>
        <p:origin x="11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580C0-5FED-4ADA-AEAB-FE8C126434BB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343FA-8AA8-40BC-9293-CB753AC50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94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6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41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693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94009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12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427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479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21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9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9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0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0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0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1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0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054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90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DE99-20BA-4CF8-AE7F-A0E9B96C5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Component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921C4-3977-4CD9-95DD-14820C0859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Shalini Gupta</a:t>
            </a:r>
          </a:p>
        </p:txBody>
      </p:sp>
    </p:spTree>
    <p:extLst>
      <p:ext uri="{BB962C8B-B14F-4D97-AF65-F5344CB8AC3E}">
        <p14:creationId xmlns:p14="http://schemas.microsoft.com/office/powerpoint/2010/main" val="1983015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43A4-4576-4EF4-87BC-8D6E08E3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5DA3-59A7-42CA-9F88-E24875611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859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9E0EED-4034-4E2D-B9F7-F26878505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351" y="2232341"/>
            <a:ext cx="8825657" cy="1915647"/>
          </a:xfrm>
        </p:spPr>
        <p:txBody>
          <a:bodyPr anchor="ctr"/>
          <a:lstStyle/>
          <a:p>
            <a:pPr algn="ctr"/>
            <a:r>
              <a:rPr lang="en-IN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32793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9037-B473-452C-9891-E576F3EC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DB86B-DCC7-4E9F-84D8-6CC3C8D70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98236" cy="4195481"/>
          </a:xfrm>
        </p:spPr>
        <p:txBody>
          <a:bodyPr numCol="2">
            <a:normAutofit/>
          </a:bodyPr>
          <a:lstStyle/>
          <a:p>
            <a:r>
              <a:rPr lang="en-IN" dirty="0"/>
              <a:t>What is component?</a:t>
            </a:r>
          </a:p>
          <a:p>
            <a:r>
              <a:rPr lang="en-IN" dirty="0"/>
              <a:t>How to render a component?</a:t>
            </a:r>
          </a:p>
          <a:p>
            <a:r>
              <a:rPr lang="en-IN" dirty="0"/>
              <a:t>How to create a new component?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77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D6D8-CCF8-48E6-80CF-DFFF4923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Points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B04E05-8781-457F-9B2C-203EC6A54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929" y="1848213"/>
            <a:ext cx="10904398" cy="37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0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8110-0F16-4853-85BC-1FD1118C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D2A9D1-6871-4FA8-B550-986A99569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908" y="1567543"/>
            <a:ext cx="9830757" cy="46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8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DD2C-38D9-4881-9597-96B34BE4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Parent/Child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1A89DA-7206-45C6-9195-BF717A427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2" y="1615044"/>
            <a:ext cx="10362975" cy="446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8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AF6A-2D47-4CDC-85E4-26446C87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5F30B-E229-4A32-960C-21D9A2D61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558945"/>
            <a:ext cx="10287000" cy="467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0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2B8C-56C0-4275-9F9B-7F7F8FDD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Component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7DEA25-394A-4876-A35F-DB137374A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931" y="1979097"/>
            <a:ext cx="10272508" cy="335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0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58D4-1236-49F8-A1F3-562800C3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App Bootstrap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2CF2FC-480A-40B5-A078-A0BF3CB73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686995"/>
            <a:ext cx="11067593" cy="385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5CC4-D071-4FCE-B350-B5F4C8CE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Bootstrapping?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664A5E-9167-45B7-AB88-D5583B6C5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1733797"/>
            <a:ext cx="10061401" cy="435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09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43</Words>
  <Application>Microsoft Office PowerPoint</Application>
  <PresentationFormat>Widescreen</PresentationFormat>
  <Paragraphs>15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Component</vt:lpstr>
      <vt:lpstr>Takeaway</vt:lpstr>
      <vt:lpstr>Key Points</vt:lpstr>
      <vt:lpstr>Component Example</vt:lpstr>
      <vt:lpstr>Parent/Child</vt:lpstr>
      <vt:lpstr>Component</vt:lpstr>
      <vt:lpstr>Creating Component</vt:lpstr>
      <vt:lpstr>Angular App Bootstrap</vt:lpstr>
      <vt:lpstr>Why Bootstrapping?</vt:lpstr>
      <vt:lpstr>Reference Links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Shalini Gupta</dc:creator>
  <cp:lastModifiedBy>Shalini Gupta</cp:lastModifiedBy>
  <cp:revision>55</cp:revision>
  <dcterms:created xsi:type="dcterms:W3CDTF">2018-09-23T12:26:45Z</dcterms:created>
  <dcterms:modified xsi:type="dcterms:W3CDTF">2018-10-13T16:22:50Z</dcterms:modified>
</cp:coreProperties>
</file>