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8"/>
  </p:notesMasterIdLst>
  <p:sldIdLst>
    <p:sldId id="256" r:id="rId2"/>
    <p:sldId id="257" r:id="rId3"/>
    <p:sldId id="273" r:id="rId4"/>
    <p:sldId id="274" r:id="rId5"/>
    <p:sldId id="272" r:id="rId6"/>
    <p:sldId id="2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4069D4-5372-45E0-927A-2A1CC83D40E8}">
          <p14:sldIdLst>
            <p14:sldId id="256"/>
            <p14:sldId id="257"/>
            <p14:sldId id="273"/>
            <p14:sldId id="274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452" autoAdjust="0"/>
  </p:normalViewPr>
  <p:slideViewPr>
    <p:cSldViewPr snapToGrid="0">
      <p:cViewPr varScale="1">
        <p:scale>
          <a:sx n="54" d="100"/>
          <a:sy n="54" d="100"/>
        </p:scale>
        <p:origin x="11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580C0-5FED-4ADA-AEAB-FE8C126434BB}" type="datetimeFigureOut">
              <a:rPr lang="en-IN" smtClean="0"/>
              <a:t>13-10-2018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343FA-8AA8-40BC-9293-CB753AC50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942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6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41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693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940096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127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427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479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21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39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9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0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0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0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1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0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054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90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DE99-20BA-4CF8-AE7F-A0E9B96C5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Binding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921C4-3977-4CD9-95DD-14820C0859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Shalini Gupta</a:t>
            </a:r>
          </a:p>
        </p:txBody>
      </p:sp>
    </p:spTree>
    <p:extLst>
      <p:ext uri="{BB962C8B-B14F-4D97-AF65-F5344CB8AC3E}">
        <p14:creationId xmlns:p14="http://schemas.microsoft.com/office/powerpoint/2010/main" val="198301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9037-B473-452C-9891-E576F3EC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DB86B-DCC7-4E9F-84D8-6CC3C8D70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798236" cy="4195481"/>
          </a:xfrm>
        </p:spPr>
        <p:txBody>
          <a:bodyPr numCol="2">
            <a:normAutofit/>
          </a:bodyPr>
          <a:lstStyle/>
          <a:p>
            <a:r>
              <a:rPr lang="en-IN" dirty="0"/>
              <a:t>What is component?</a:t>
            </a:r>
          </a:p>
          <a:p>
            <a:r>
              <a:rPr lang="en-IN" dirty="0"/>
              <a:t>How to render a component?</a:t>
            </a:r>
          </a:p>
          <a:p>
            <a:r>
              <a:rPr lang="en-IN" dirty="0"/>
              <a:t>How to create a new component?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77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36CC-4A7C-47C5-911F-9F5610E0F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Data Binding?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8AE97A-D612-4350-AFF3-888FDA4E9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2" y="1721923"/>
            <a:ext cx="10136381" cy="434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2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106D-B8EA-4766-8753-08E26650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Data Binding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4E2785-AD1A-4715-A0FB-FFD757F31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529" y="1508166"/>
            <a:ext cx="9958933" cy="48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7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43A4-4576-4EF4-87BC-8D6E08E3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5DA3-59A7-42CA-9F88-E24875611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5859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9E0EED-4034-4E2D-B9F7-F26878505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351" y="2232341"/>
            <a:ext cx="8825657" cy="1915647"/>
          </a:xfrm>
        </p:spPr>
        <p:txBody>
          <a:bodyPr anchor="ctr"/>
          <a:lstStyle/>
          <a:p>
            <a:pPr algn="ctr"/>
            <a:r>
              <a:rPr lang="en-IN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327935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37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Data Binding</vt:lpstr>
      <vt:lpstr>Takeaway</vt:lpstr>
      <vt:lpstr>What is Data Binding?</vt:lpstr>
      <vt:lpstr>Types of Data Binding</vt:lpstr>
      <vt:lpstr>Reference Links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Shalini Gupta</dc:creator>
  <cp:lastModifiedBy>Shalini Gupta</cp:lastModifiedBy>
  <cp:revision>57</cp:revision>
  <dcterms:created xsi:type="dcterms:W3CDTF">2018-09-23T12:26:45Z</dcterms:created>
  <dcterms:modified xsi:type="dcterms:W3CDTF">2018-10-14T16:58:32Z</dcterms:modified>
</cp:coreProperties>
</file>