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38491-70BE-4B19-9E38-43C7D77862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8E17E-E523-48B9-A3DE-3408DC2F5D2C}">
      <dgm:prSet phldrT="[Text]"/>
      <dgm:spPr/>
      <dgm:t>
        <a:bodyPr/>
        <a:lstStyle/>
        <a:p>
          <a:r>
            <a:rPr lang="en-US" sz="30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000" dirty="0">
              <a:solidFill>
                <a:srgbClr val="FFFFFF"/>
              </a:solidFill>
              <a:latin typeface="Calibri Light"/>
              <a:cs typeface="Calibri Light"/>
            </a:rPr>
            <a:t>Objective</a:t>
          </a:r>
        </a:p>
      </dgm:t>
    </dgm:pt>
    <dgm:pt modelId="{88C51264-4BE8-495D-921E-5130F73FD78F}" type="parTrans" cxnId="{C0C8EBE5-4CBA-4AAE-B9CB-5B41735842BC}">
      <dgm:prSet/>
      <dgm:spPr/>
      <dgm:t>
        <a:bodyPr/>
        <a:lstStyle/>
        <a:p>
          <a:endParaRPr lang="en-US"/>
        </a:p>
      </dgm:t>
    </dgm:pt>
    <dgm:pt modelId="{5F56211F-72BE-4AC2-965A-A3402F27C806}" type="sibTrans" cxnId="{C0C8EBE5-4CBA-4AAE-B9CB-5B41735842BC}">
      <dgm:prSet/>
      <dgm:spPr/>
      <dgm:t>
        <a:bodyPr/>
        <a:lstStyle/>
        <a:p>
          <a:endParaRPr lang="en-US"/>
        </a:p>
      </dgm:t>
    </dgm:pt>
    <dgm:pt modelId="{46C12ADE-CC87-4160-A717-193E8C515564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cs typeface="Calibri Light"/>
            </a:rPr>
            <a:t>Conclusion</a:t>
          </a:r>
        </a:p>
      </dgm:t>
    </dgm:pt>
    <dgm:pt modelId="{4B8B9CD1-DE40-41F1-9FDB-C251C02CF9C5}" type="parTrans" cxnId="{F1E5E398-3519-4217-A137-2DB068882251}">
      <dgm:prSet/>
      <dgm:spPr/>
      <dgm:t>
        <a:bodyPr/>
        <a:lstStyle/>
        <a:p>
          <a:endParaRPr lang="en-US"/>
        </a:p>
      </dgm:t>
    </dgm:pt>
    <dgm:pt modelId="{E0B26483-B79F-476D-AB2A-42E4EC8EF3F6}" type="sibTrans" cxnId="{F1E5E398-3519-4217-A137-2DB068882251}">
      <dgm:prSet/>
      <dgm:spPr/>
      <dgm:t>
        <a:bodyPr/>
        <a:lstStyle/>
        <a:p>
          <a:endParaRPr lang="en-US"/>
        </a:p>
      </dgm:t>
    </dgm:pt>
    <dgm:pt modelId="{7E988A2F-C4AA-404A-88D7-77CBFC2E6A8D}">
      <dgm:prSet phldrT="[Text]"/>
      <dgm:spPr/>
      <dgm:t>
        <a:bodyPr/>
        <a:lstStyle/>
        <a:p>
          <a:r>
            <a:rPr lang="en-US" sz="30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000" dirty="0">
              <a:solidFill>
                <a:srgbClr val="FFFFFF"/>
              </a:solidFill>
              <a:latin typeface="Calibri Light"/>
              <a:cs typeface="Calibri Light"/>
            </a:rPr>
            <a:t>Demo</a:t>
          </a:r>
        </a:p>
      </dgm:t>
    </dgm:pt>
    <dgm:pt modelId="{08F929EA-7811-4868-9753-871709F83E3C}" type="parTrans" cxnId="{9A5336AB-E533-4E8F-AB4E-18DC67255AE7}">
      <dgm:prSet/>
      <dgm:spPr/>
    </dgm:pt>
    <dgm:pt modelId="{826DC5E1-AF0C-4DD9-A3BC-47914881A1E3}" type="sibTrans" cxnId="{9A5336AB-E533-4E8F-AB4E-18DC67255AE7}">
      <dgm:prSet/>
      <dgm:spPr/>
    </dgm:pt>
    <dgm:pt modelId="{041EAF9A-C477-43B9-B91A-94A69B63A8EA}">
      <dgm:prSet phldrT="[Text]"/>
      <dgm:spPr/>
      <dgm:t>
        <a:bodyPr/>
        <a:lstStyle/>
        <a:p>
          <a:r>
            <a:rPr lang="en-US" sz="30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000" dirty="0">
              <a:solidFill>
                <a:srgbClr val="FFFFFF"/>
              </a:solidFill>
              <a:latin typeface="Calibri Light"/>
              <a:cs typeface="Calibri Light"/>
            </a:rPr>
            <a:t>User Interface</a:t>
          </a:r>
        </a:p>
      </dgm:t>
    </dgm:pt>
    <dgm:pt modelId="{FD74593C-95AB-43C7-9F45-8B5E41742503}" type="parTrans" cxnId="{E30F037F-9B3F-41D0-80A2-690C6C2EB8EA}">
      <dgm:prSet/>
      <dgm:spPr/>
    </dgm:pt>
    <dgm:pt modelId="{FD29D179-1101-45DF-BFBA-3BA9659DCC80}" type="sibTrans" cxnId="{E30F037F-9B3F-41D0-80A2-690C6C2EB8EA}">
      <dgm:prSet/>
      <dgm:spPr/>
    </dgm:pt>
    <dgm:pt modelId="{7E181C18-C7E3-406D-A9EB-4B9E0272E13A}">
      <dgm:prSet phldrT="[Text]"/>
      <dgm:spPr/>
      <dgm:t>
        <a:bodyPr/>
        <a:lstStyle/>
        <a:p>
          <a:r>
            <a:rPr lang="en-US" sz="30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000" dirty="0">
              <a:solidFill>
                <a:srgbClr val="FFFFFF"/>
              </a:solidFill>
              <a:latin typeface="Calibri Light"/>
              <a:cs typeface="Calibri Light"/>
            </a:rPr>
            <a:t>Technology Stack</a:t>
          </a:r>
        </a:p>
      </dgm:t>
    </dgm:pt>
    <dgm:pt modelId="{46AD5D0E-1A9D-4C7E-8D49-A5423DEE2AA5}" type="parTrans" cxnId="{1E1B6098-C8F4-4E1F-8582-1DA0D1D26005}">
      <dgm:prSet/>
      <dgm:spPr/>
    </dgm:pt>
    <dgm:pt modelId="{5F2B29D6-D506-4AEB-91A5-9358402E5F01}" type="sibTrans" cxnId="{1E1B6098-C8F4-4E1F-8582-1DA0D1D26005}">
      <dgm:prSet/>
      <dgm:spPr/>
    </dgm:pt>
    <dgm:pt modelId="{EB200DA5-6446-4F27-8210-231C0CE6B7DC}">
      <dgm:prSet phldrT="[Text]"/>
      <dgm:spPr/>
      <dgm:t>
        <a:bodyPr/>
        <a:lstStyle/>
        <a:p>
          <a:r>
            <a:rPr lang="en-US" sz="30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000" dirty="0">
              <a:solidFill>
                <a:srgbClr val="FFFFFF"/>
              </a:solidFill>
              <a:latin typeface="Calibri Light"/>
              <a:cs typeface="Calibri Light"/>
            </a:rPr>
            <a:t>Requirement</a:t>
          </a:r>
        </a:p>
      </dgm:t>
    </dgm:pt>
    <dgm:pt modelId="{3B9C7FEA-1FEF-44D3-9EF6-C97ADE3FB19A}" type="parTrans" cxnId="{A040E51A-4434-49AA-808A-58DB9DCE1F56}">
      <dgm:prSet/>
      <dgm:spPr/>
    </dgm:pt>
    <dgm:pt modelId="{C2B92314-8305-4FCF-8F31-721C8CD177E0}" type="sibTrans" cxnId="{A040E51A-4434-49AA-808A-58DB9DCE1F56}">
      <dgm:prSet/>
      <dgm:spPr/>
    </dgm:pt>
    <dgm:pt modelId="{205422DA-ECAD-4A34-9B06-69C523C0390A}" type="pres">
      <dgm:prSet presAssocID="{1B938491-70BE-4B19-9E38-43C7D77862F9}" presName="diagram" presStyleCnt="0">
        <dgm:presLayoutVars>
          <dgm:dir/>
          <dgm:resizeHandles val="exact"/>
        </dgm:presLayoutVars>
      </dgm:prSet>
      <dgm:spPr/>
    </dgm:pt>
    <dgm:pt modelId="{8F3EF3FF-4557-421F-8608-8B49FDCA9DCE}" type="pres">
      <dgm:prSet presAssocID="{0578E17E-E523-48B9-A3DE-3408DC2F5D2C}" presName="node" presStyleLbl="node1" presStyleIdx="0" presStyleCnt="6">
        <dgm:presLayoutVars>
          <dgm:bulletEnabled val="1"/>
        </dgm:presLayoutVars>
      </dgm:prSet>
      <dgm:spPr/>
    </dgm:pt>
    <dgm:pt modelId="{FFB906F9-C415-4732-B4B5-FA58245EEE27}" type="pres">
      <dgm:prSet presAssocID="{5F56211F-72BE-4AC2-965A-A3402F27C806}" presName="sibTrans" presStyleCnt="0"/>
      <dgm:spPr/>
    </dgm:pt>
    <dgm:pt modelId="{2AA98AA1-01AC-47C0-8510-3B6C0AAFE4A1}" type="pres">
      <dgm:prSet presAssocID="{EB200DA5-6446-4F27-8210-231C0CE6B7DC}" presName="node" presStyleLbl="node1" presStyleIdx="1" presStyleCnt="6">
        <dgm:presLayoutVars>
          <dgm:bulletEnabled val="1"/>
        </dgm:presLayoutVars>
      </dgm:prSet>
      <dgm:spPr/>
    </dgm:pt>
    <dgm:pt modelId="{0559A5B5-09B5-4C50-B899-7ABAE8872D1E}" type="pres">
      <dgm:prSet presAssocID="{C2B92314-8305-4FCF-8F31-721C8CD177E0}" presName="sibTrans" presStyleCnt="0"/>
      <dgm:spPr/>
    </dgm:pt>
    <dgm:pt modelId="{EA79F63B-9FFA-45D1-AC05-DBEBE58C1BDE}" type="pres">
      <dgm:prSet presAssocID="{7E181C18-C7E3-406D-A9EB-4B9E0272E13A}" presName="node" presStyleLbl="node1" presStyleIdx="2" presStyleCnt="6">
        <dgm:presLayoutVars>
          <dgm:bulletEnabled val="1"/>
        </dgm:presLayoutVars>
      </dgm:prSet>
      <dgm:spPr/>
    </dgm:pt>
    <dgm:pt modelId="{1C33A331-27A4-42E3-9C2F-2B71CC486637}" type="pres">
      <dgm:prSet presAssocID="{5F2B29D6-D506-4AEB-91A5-9358402E5F01}" presName="sibTrans" presStyleCnt="0"/>
      <dgm:spPr/>
    </dgm:pt>
    <dgm:pt modelId="{7C14B870-A251-4DBE-BF1B-A16178E6F684}" type="pres">
      <dgm:prSet presAssocID="{041EAF9A-C477-43B9-B91A-94A69B63A8EA}" presName="node" presStyleLbl="node1" presStyleIdx="3" presStyleCnt="6">
        <dgm:presLayoutVars>
          <dgm:bulletEnabled val="1"/>
        </dgm:presLayoutVars>
      </dgm:prSet>
      <dgm:spPr/>
    </dgm:pt>
    <dgm:pt modelId="{3A85F71A-8503-445E-995B-7DC875116F3F}" type="pres">
      <dgm:prSet presAssocID="{FD29D179-1101-45DF-BFBA-3BA9659DCC80}" presName="sibTrans" presStyleCnt="0"/>
      <dgm:spPr/>
    </dgm:pt>
    <dgm:pt modelId="{0690DBCE-E89B-4235-982B-8E434219BAC1}" type="pres">
      <dgm:prSet presAssocID="{7E988A2F-C4AA-404A-88D7-77CBFC2E6A8D}" presName="node" presStyleLbl="node1" presStyleIdx="4" presStyleCnt="6">
        <dgm:presLayoutVars>
          <dgm:bulletEnabled val="1"/>
        </dgm:presLayoutVars>
      </dgm:prSet>
      <dgm:spPr/>
    </dgm:pt>
    <dgm:pt modelId="{C604966D-24D6-49F3-B737-2F8F5960AB09}" type="pres">
      <dgm:prSet presAssocID="{826DC5E1-AF0C-4DD9-A3BC-47914881A1E3}" presName="sibTrans" presStyleCnt="0"/>
      <dgm:spPr/>
    </dgm:pt>
    <dgm:pt modelId="{87CCA249-0C55-4AE7-9B19-650320992A09}" type="pres">
      <dgm:prSet presAssocID="{46C12ADE-CC87-4160-A717-193E8C515564}" presName="node" presStyleLbl="node1" presStyleIdx="5" presStyleCnt="6">
        <dgm:presLayoutVars>
          <dgm:bulletEnabled val="1"/>
        </dgm:presLayoutVars>
      </dgm:prSet>
      <dgm:spPr/>
    </dgm:pt>
  </dgm:ptLst>
  <dgm:cxnLst>
    <dgm:cxn modelId="{A040E51A-4434-49AA-808A-58DB9DCE1F56}" srcId="{1B938491-70BE-4B19-9E38-43C7D77862F9}" destId="{EB200DA5-6446-4F27-8210-231C0CE6B7DC}" srcOrd="1" destOrd="0" parTransId="{3B9C7FEA-1FEF-44D3-9EF6-C97ADE3FB19A}" sibTransId="{C2B92314-8305-4FCF-8F31-721C8CD177E0}"/>
    <dgm:cxn modelId="{484B9A4F-B81D-4B4D-B883-542B228903DB}" type="presOf" srcId="{EB200DA5-6446-4F27-8210-231C0CE6B7DC}" destId="{2AA98AA1-01AC-47C0-8510-3B6C0AAFE4A1}" srcOrd="0" destOrd="0" presId="urn:microsoft.com/office/officeart/2005/8/layout/default"/>
    <dgm:cxn modelId="{E972C557-9D25-4F2B-9FDD-55537BFCE449}" type="presOf" srcId="{7E181C18-C7E3-406D-A9EB-4B9E0272E13A}" destId="{EA79F63B-9FFA-45D1-AC05-DBEBE58C1BDE}" srcOrd="0" destOrd="0" presId="urn:microsoft.com/office/officeart/2005/8/layout/default"/>
    <dgm:cxn modelId="{E30F037F-9B3F-41D0-80A2-690C6C2EB8EA}" srcId="{1B938491-70BE-4B19-9E38-43C7D77862F9}" destId="{041EAF9A-C477-43B9-B91A-94A69B63A8EA}" srcOrd="3" destOrd="0" parTransId="{FD74593C-95AB-43C7-9F45-8B5E41742503}" sibTransId="{FD29D179-1101-45DF-BFBA-3BA9659DCC80}"/>
    <dgm:cxn modelId="{C14FDF89-A1E5-4EBD-9E87-D417DFF887CC}" type="presOf" srcId="{041EAF9A-C477-43B9-B91A-94A69B63A8EA}" destId="{7C14B870-A251-4DBE-BF1B-A16178E6F684}" srcOrd="0" destOrd="0" presId="urn:microsoft.com/office/officeart/2005/8/layout/default"/>
    <dgm:cxn modelId="{7214518C-8D75-49B0-8A9B-F261E34ABF45}" type="presOf" srcId="{1B938491-70BE-4B19-9E38-43C7D77862F9}" destId="{205422DA-ECAD-4A34-9B06-69C523C0390A}" srcOrd="0" destOrd="0" presId="urn:microsoft.com/office/officeart/2005/8/layout/default"/>
    <dgm:cxn modelId="{1E1B6098-C8F4-4E1F-8582-1DA0D1D26005}" srcId="{1B938491-70BE-4B19-9E38-43C7D77862F9}" destId="{7E181C18-C7E3-406D-A9EB-4B9E0272E13A}" srcOrd="2" destOrd="0" parTransId="{46AD5D0E-1A9D-4C7E-8D49-A5423DEE2AA5}" sibTransId="{5F2B29D6-D506-4AEB-91A5-9358402E5F01}"/>
    <dgm:cxn modelId="{F1E5E398-3519-4217-A137-2DB068882251}" srcId="{1B938491-70BE-4B19-9E38-43C7D77862F9}" destId="{46C12ADE-CC87-4160-A717-193E8C515564}" srcOrd="5" destOrd="0" parTransId="{4B8B9CD1-DE40-41F1-9FDB-C251C02CF9C5}" sibTransId="{E0B26483-B79F-476D-AB2A-42E4EC8EF3F6}"/>
    <dgm:cxn modelId="{1600CC9D-55C3-470C-A635-F072A7E482AC}" type="presOf" srcId="{46C12ADE-CC87-4160-A717-193E8C515564}" destId="{87CCA249-0C55-4AE7-9B19-650320992A09}" srcOrd="0" destOrd="0" presId="urn:microsoft.com/office/officeart/2005/8/layout/default"/>
    <dgm:cxn modelId="{8F1127A8-3940-4B15-91CB-C2D5E0D0BF36}" type="presOf" srcId="{0578E17E-E523-48B9-A3DE-3408DC2F5D2C}" destId="{8F3EF3FF-4557-421F-8608-8B49FDCA9DCE}" srcOrd="0" destOrd="0" presId="urn:microsoft.com/office/officeart/2005/8/layout/default"/>
    <dgm:cxn modelId="{9A5336AB-E533-4E8F-AB4E-18DC67255AE7}" srcId="{1B938491-70BE-4B19-9E38-43C7D77862F9}" destId="{7E988A2F-C4AA-404A-88D7-77CBFC2E6A8D}" srcOrd="4" destOrd="0" parTransId="{08F929EA-7811-4868-9753-871709F83E3C}" sibTransId="{826DC5E1-AF0C-4DD9-A3BC-47914881A1E3}"/>
    <dgm:cxn modelId="{CA8D10E5-B5FA-4D3D-A203-EB7F38F90A02}" type="presOf" srcId="{7E988A2F-C4AA-404A-88D7-77CBFC2E6A8D}" destId="{0690DBCE-E89B-4235-982B-8E434219BAC1}" srcOrd="0" destOrd="0" presId="urn:microsoft.com/office/officeart/2005/8/layout/default"/>
    <dgm:cxn modelId="{C0C8EBE5-4CBA-4AAE-B9CB-5B41735842BC}" srcId="{1B938491-70BE-4B19-9E38-43C7D77862F9}" destId="{0578E17E-E523-48B9-A3DE-3408DC2F5D2C}" srcOrd="0" destOrd="0" parTransId="{88C51264-4BE8-495D-921E-5130F73FD78F}" sibTransId="{5F56211F-72BE-4AC2-965A-A3402F27C806}"/>
    <dgm:cxn modelId="{E52D6C2D-D985-4BCF-A61A-AC441CC47F95}" type="presParOf" srcId="{205422DA-ECAD-4A34-9B06-69C523C0390A}" destId="{8F3EF3FF-4557-421F-8608-8B49FDCA9DCE}" srcOrd="0" destOrd="0" presId="urn:microsoft.com/office/officeart/2005/8/layout/default"/>
    <dgm:cxn modelId="{45B2571D-932D-436E-8E14-3BED76DC29DA}" type="presParOf" srcId="{205422DA-ECAD-4A34-9B06-69C523C0390A}" destId="{FFB906F9-C415-4732-B4B5-FA58245EEE27}" srcOrd="1" destOrd="0" presId="urn:microsoft.com/office/officeart/2005/8/layout/default"/>
    <dgm:cxn modelId="{67FC6023-8A6E-49CB-998D-56416DF72AFC}" type="presParOf" srcId="{205422DA-ECAD-4A34-9B06-69C523C0390A}" destId="{2AA98AA1-01AC-47C0-8510-3B6C0AAFE4A1}" srcOrd="2" destOrd="0" presId="urn:microsoft.com/office/officeart/2005/8/layout/default"/>
    <dgm:cxn modelId="{1E86A3D9-7C59-470B-82FE-6B24343F6D69}" type="presParOf" srcId="{205422DA-ECAD-4A34-9B06-69C523C0390A}" destId="{0559A5B5-09B5-4C50-B899-7ABAE8872D1E}" srcOrd="3" destOrd="0" presId="urn:microsoft.com/office/officeart/2005/8/layout/default"/>
    <dgm:cxn modelId="{906D4460-36DD-4ABC-9338-3BBDA6EDE346}" type="presParOf" srcId="{205422DA-ECAD-4A34-9B06-69C523C0390A}" destId="{EA79F63B-9FFA-45D1-AC05-DBEBE58C1BDE}" srcOrd="4" destOrd="0" presId="urn:microsoft.com/office/officeart/2005/8/layout/default"/>
    <dgm:cxn modelId="{F01DE319-2012-4CB0-A9EE-7B72AD885271}" type="presParOf" srcId="{205422DA-ECAD-4A34-9B06-69C523C0390A}" destId="{1C33A331-27A4-42E3-9C2F-2B71CC486637}" srcOrd="5" destOrd="0" presId="urn:microsoft.com/office/officeart/2005/8/layout/default"/>
    <dgm:cxn modelId="{63CB614C-B361-4A92-9601-DF0D8509B132}" type="presParOf" srcId="{205422DA-ECAD-4A34-9B06-69C523C0390A}" destId="{7C14B870-A251-4DBE-BF1B-A16178E6F684}" srcOrd="6" destOrd="0" presId="urn:microsoft.com/office/officeart/2005/8/layout/default"/>
    <dgm:cxn modelId="{8894DD11-3FB8-4F29-BDF5-D9EE0E131339}" type="presParOf" srcId="{205422DA-ECAD-4A34-9B06-69C523C0390A}" destId="{3A85F71A-8503-445E-995B-7DC875116F3F}" srcOrd="7" destOrd="0" presId="urn:microsoft.com/office/officeart/2005/8/layout/default"/>
    <dgm:cxn modelId="{A04A3B6B-9A82-4D42-9415-3C5C871A679C}" type="presParOf" srcId="{205422DA-ECAD-4A34-9B06-69C523C0390A}" destId="{0690DBCE-E89B-4235-982B-8E434219BAC1}" srcOrd="8" destOrd="0" presId="urn:microsoft.com/office/officeart/2005/8/layout/default"/>
    <dgm:cxn modelId="{1B45BF0A-43F1-42CB-95FF-0FFBB8C6324D}" type="presParOf" srcId="{205422DA-ECAD-4A34-9B06-69C523C0390A}" destId="{C604966D-24D6-49F3-B737-2F8F5960AB09}" srcOrd="9" destOrd="0" presId="urn:microsoft.com/office/officeart/2005/8/layout/default"/>
    <dgm:cxn modelId="{86237D9B-B128-4642-9CF1-1DA65D7A282E}" type="presParOf" srcId="{205422DA-ECAD-4A34-9B06-69C523C0390A}" destId="{87CCA249-0C55-4AE7-9B19-650320992A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EF3FF-4557-421F-8608-8B49FDCA9DCE}">
      <dsp:nvSpPr>
        <dsp:cNvPr id="0" name=""/>
        <dsp:cNvSpPr/>
      </dsp:nvSpPr>
      <dsp:spPr>
        <a:xfrm>
          <a:off x="577807" y="1619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600" kern="1200" dirty="0">
              <a:solidFill>
                <a:srgbClr val="FFFFFF"/>
              </a:solidFill>
              <a:latin typeface="Calibri Light"/>
              <a:cs typeface="Calibri Light"/>
            </a:rPr>
            <a:t>Objective</a:t>
          </a:r>
        </a:p>
      </dsp:txBody>
      <dsp:txXfrm>
        <a:off x="577807" y="1619"/>
        <a:ext cx="2804940" cy="1682964"/>
      </dsp:txXfrm>
    </dsp:sp>
    <dsp:sp modelId="{2AA98AA1-01AC-47C0-8510-3B6C0AAFE4A1}">
      <dsp:nvSpPr>
        <dsp:cNvPr id="0" name=""/>
        <dsp:cNvSpPr/>
      </dsp:nvSpPr>
      <dsp:spPr>
        <a:xfrm>
          <a:off x="3663242" y="1619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600" kern="1200" dirty="0">
              <a:solidFill>
                <a:srgbClr val="FFFFFF"/>
              </a:solidFill>
              <a:latin typeface="Calibri Light"/>
              <a:cs typeface="Calibri Light"/>
            </a:rPr>
            <a:t>Requirement</a:t>
          </a:r>
        </a:p>
      </dsp:txBody>
      <dsp:txXfrm>
        <a:off x="3663242" y="1619"/>
        <a:ext cx="2804940" cy="1682964"/>
      </dsp:txXfrm>
    </dsp:sp>
    <dsp:sp modelId="{EA79F63B-9FFA-45D1-AC05-DBEBE58C1BDE}">
      <dsp:nvSpPr>
        <dsp:cNvPr id="0" name=""/>
        <dsp:cNvSpPr/>
      </dsp:nvSpPr>
      <dsp:spPr>
        <a:xfrm>
          <a:off x="6748676" y="1619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600" kern="1200" dirty="0">
              <a:solidFill>
                <a:srgbClr val="FFFFFF"/>
              </a:solidFill>
              <a:latin typeface="Calibri Light"/>
              <a:cs typeface="Calibri Light"/>
            </a:rPr>
            <a:t>Technology Stack</a:t>
          </a:r>
        </a:p>
      </dsp:txBody>
      <dsp:txXfrm>
        <a:off x="6748676" y="1619"/>
        <a:ext cx="2804940" cy="1682964"/>
      </dsp:txXfrm>
    </dsp:sp>
    <dsp:sp modelId="{7C14B870-A251-4DBE-BF1B-A16178E6F684}">
      <dsp:nvSpPr>
        <dsp:cNvPr id="0" name=""/>
        <dsp:cNvSpPr/>
      </dsp:nvSpPr>
      <dsp:spPr>
        <a:xfrm>
          <a:off x="577807" y="1965078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600" kern="1200" dirty="0">
              <a:solidFill>
                <a:srgbClr val="FFFFFF"/>
              </a:solidFill>
              <a:latin typeface="Calibri Light"/>
              <a:cs typeface="Calibri Light"/>
            </a:rPr>
            <a:t>User Interface</a:t>
          </a:r>
        </a:p>
      </dsp:txBody>
      <dsp:txXfrm>
        <a:off x="577807" y="1965078"/>
        <a:ext cx="2804940" cy="1682964"/>
      </dsp:txXfrm>
    </dsp:sp>
    <dsp:sp modelId="{0690DBCE-E89B-4235-982B-8E434219BAC1}">
      <dsp:nvSpPr>
        <dsp:cNvPr id="0" name=""/>
        <dsp:cNvSpPr/>
      </dsp:nvSpPr>
      <dsp:spPr>
        <a:xfrm>
          <a:off x="3663242" y="1965078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FFFF"/>
              </a:solidFill>
              <a:latin typeface="Calibri Light"/>
              <a:cs typeface="Calibri Light"/>
            </a:rPr>
            <a:t> </a:t>
          </a:r>
          <a:r>
            <a:rPr lang="en-US" sz="3600" kern="1200" dirty="0">
              <a:solidFill>
                <a:srgbClr val="FFFFFF"/>
              </a:solidFill>
              <a:latin typeface="Calibri Light"/>
              <a:cs typeface="Calibri Light"/>
            </a:rPr>
            <a:t>Demo</a:t>
          </a:r>
        </a:p>
      </dsp:txBody>
      <dsp:txXfrm>
        <a:off x="3663242" y="1965078"/>
        <a:ext cx="2804940" cy="1682964"/>
      </dsp:txXfrm>
    </dsp:sp>
    <dsp:sp modelId="{87CCA249-0C55-4AE7-9B19-650320992A09}">
      <dsp:nvSpPr>
        <dsp:cNvPr id="0" name=""/>
        <dsp:cNvSpPr/>
      </dsp:nvSpPr>
      <dsp:spPr>
        <a:xfrm>
          <a:off x="6748676" y="1965078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FFFF"/>
              </a:solidFill>
              <a:cs typeface="Calibri Light"/>
            </a:rPr>
            <a:t>Conclusion</a:t>
          </a:r>
        </a:p>
      </dsp:txBody>
      <dsp:txXfrm>
        <a:off x="6748676" y="1965078"/>
        <a:ext cx="2804940" cy="168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60000">
            <a:off x="4810663" y="210229"/>
            <a:ext cx="7197726" cy="2421464"/>
          </a:xfrm>
        </p:spPr>
        <p:txBody>
          <a:bodyPr/>
          <a:lstStyle/>
          <a:p>
            <a:r>
              <a:rPr lang="en-US" dirty="0">
                <a:cs typeface="Calibri Light"/>
              </a:rPr>
              <a:t>Nutrition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8776" y="5003958"/>
            <a:ext cx="7197726" cy="1405467"/>
          </a:xfrm>
        </p:spPr>
        <p:txBody>
          <a:bodyPr/>
          <a:lstStyle/>
          <a:p>
            <a:r>
              <a:rPr lang="en-US" dirty="0">
                <a:cs typeface="Calibri"/>
              </a:rPr>
              <a:t>By </a:t>
            </a:r>
            <a:r>
              <a:rPr lang="en-US" dirty="0" err="1">
                <a:cs typeface="Calibri"/>
              </a:rPr>
              <a:t>Karansinh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Thakor</a:t>
            </a:r>
            <a:r>
              <a:rPr lang="en-US" dirty="0">
                <a:cs typeface="Calibri"/>
              </a:rPr>
              <a:t>(01726794)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1783-1CE0-4594-9070-5A69441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Index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3D48FC6-708C-4A53-AE83-42C3D39ED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27010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47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841F7-F6C1-45BA-938B-9079DD24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912" y="88053"/>
            <a:ext cx="2827730" cy="66366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4F536-1D05-4F7C-BD9F-FA48D71FC238}"/>
              </a:ext>
            </a:extLst>
          </p:cNvPr>
          <p:cNvSpPr txBox="1"/>
          <p:nvPr/>
        </p:nvSpPr>
        <p:spPr>
          <a:xfrm>
            <a:off x="531962" y="1719533"/>
            <a:ext cx="1140124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E9178"/>
                </a:solidFill>
                <a:latin typeface="Menlo"/>
              </a:rPr>
              <a:t>Nutrition Scanner application provides user the ability to scan food product and get results of nutritionists.</a:t>
            </a:r>
            <a:endParaRPr lang="en-US" sz="20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C6E4-F799-4E2F-B89C-DD22027BC22E}"/>
              </a:ext>
            </a:extLst>
          </p:cNvPr>
          <p:cNvSpPr txBox="1"/>
          <p:nvPr/>
        </p:nvSpPr>
        <p:spPr>
          <a:xfrm>
            <a:off x="531962" y="1058174"/>
            <a:ext cx="11199962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E9178"/>
                </a:solidFill>
                <a:latin typeface="Menlo"/>
              </a:rPr>
              <a:t>Counting calories alone each day is not enough. Doing so can prove ineffective and discouraging. </a:t>
            </a:r>
            <a:endParaRPr lang="en-US" sz="2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EEFC3-D41F-4B99-AE67-256E4220D80B}"/>
              </a:ext>
            </a:extLst>
          </p:cNvPr>
          <p:cNvSpPr txBox="1"/>
          <p:nvPr/>
        </p:nvSpPr>
        <p:spPr>
          <a:xfrm>
            <a:off x="531962" y="2409644"/>
            <a:ext cx="1098430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E9178"/>
                </a:solidFill>
                <a:latin typeface="Menlo"/>
              </a:rPr>
              <a:t>This application keeps record of all images captured by user and its results. It is easy to use and provides most accurate results.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C8872-69CB-45E2-9B90-9DDCEB09478C}"/>
              </a:ext>
            </a:extLst>
          </p:cNvPr>
          <p:cNvSpPr txBox="1"/>
          <p:nvPr/>
        </p:nvSpPr>
        <p:spPr>
          <a:xfrm>
            <a:off x="531962" y="3487947"/>
            <a:ext cx="1089803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E9178"/>
                </a:solidFill>
                <a:latin typeface="Menlo"/>
              </a:rPr>
              <a:t>Nutrition Scanner is a first-of-a-kind food analyzer offering valuable information such as nutrition facts, allergens and chemicals, about foods using ordinary smartphones.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B7F24-2BA3-40A8-96EE-60ED53D2D9CD}"/>
              </a:ext>
            </a:extLst>
          </p:cNvPr>
          <p:cNvSpPr txBox="1"/>
          <p:nvPr/>
        </p:nvSpPr>
        <p:spPr>
          <a:xfrm>
            <a:off x="531961" y="4595004"/>
            <a:ext cx="10423584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E9178"/>
                </a:solidFill>
                <a:latin typeface="Menlo"/>
              </a:rPr>
              <a:t>It helps users to eat right and make healthier food decisions, get nutrition info for foods and drinks, keep track of what you eat, and sync your eaten foods with Database. 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4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BAB1-78A2-4085-9231-4AAB4D50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15" y="303712"/>
            <a:ext cx="4423616" cy="5486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Requirement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8B31E-7F4F-434C-BA28-B98913F5447D}"/>
              </a:ext>
            </a:extLst>
          </p:cNvPr>
          <p:cNvSpPr txBox="1"/>
          <p:nvPr/>
        </p:nvSpPr>
        <p:spPr>
          <a:xfrm>
            <a:off x="589471" y="1403229"/>
            <a:ext cx="1098430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E9178"/>
                </a:solidFill>
                <a:latin typeface="Menlo"/>
              </a:rPr>
              <a:t>Users require supported Android or iOS Mobile to run this application.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F9F2C-49C8-4B4C-8BC0-080E7DB8D3BB}"/>
              </a:ext>
            </a:extLst>
          </p:cNvPr>
          <p:cNvSpPr txBox="1"/>
          <p:nvPr/>
        </p:nvSpPr>
        <p:spPr>
          <a:xfrm>
            <a:off x="589471" y="3401680"/>
            <a:ext cx="1098430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E9178"/>
                </a:solidFill>
                <a:latin typeface="Menlo"/>
              </a:rPr>
              <a:t>Internet connection is required for getting food and image information from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22ADE-486E-498B-9268-408CDA10A037}"/>
              </a:ext>
            </a:extLst>
          </p:cNvPr>
          <p:cNvSpPr txBox="1"/>
          <p:nvPr/>
        </p:nvSpPr>
        <p:spPr>
          <a:xfrm>
            <a:off x="589470" y="2251493"/>
            <a:ext cx="1098430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E9178"/>
                </a:solidFill>
                <a:latin typeface="Menlo"/>
              </a:rPr>
              <a:t>They need to get .</a:t>
            </a:r>
            <a:r>
              <a:rPr lang="en-US" sz="2400" dirty="0" err="1">
                <a:solidFill>
                  <a:srgbClr val="CE9178"/>
                </a:solidFill>
                <a:latin typeface="Menlo"/>
              </a:rPr>
              <a:t>apk</a:t>
            </a:r>
            <a:r>
              <a:rPr lang="en-US" sz="2400" dirty="0">
                <a:solidFill>
                  <a:srgbClr val="CE9178"/>
                </a:solidFill>
                <a:latin typeface="Menlo"/>
              </a:rPr>
              <a:t> or .app file from the website and required to install in their device. </a:t>
            </a:r>
          </a:p>
          <a:p>
            <a:endParaRPr lang="en-US" sz="2400" dirty="0">
              <a:solidFill>
                <a:srgbClr val="CE9178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8826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B8F6-6ECC-4A7F-9E2C-FB2D286B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77" y="188692"/>
            <a:ext cx="6436446" cy="57740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Technology stack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55C5-F4B5-4E0F-8292-130A9E8E5187}"/>
              </a:ext>
            </a:extLst>
          </p:cNvPr>
          <p:cNvSpPr txBox="1"/>
          <p:nvPr/>
        </p:nvSpPr>
        <p:spPr>
          <a:xfrm>
            <a:off x="3939396" y="2970361"/>
            <a:ext cx="6052869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2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  <a:cs typeface="Calibri"/>
              </a:rPr>
              <a:t>Ionic 3 Framework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Google Cloud Vision API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Firebase 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Angular 4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NodeJS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Ionic Cordova for packaging</a:t>
            </a:r>
          </a:p>
          <a:p>
            <a:pPr marL="342900" indent="-342900">
              <a:buFont typeface="Wingdings"/>
              <a:buChar char="v"/>
            </a:pPr>
            <a:r>
              <a:rPr lang="en-US" sz="2200" dirty="0">
                <a:solidFill>
                  <a:srgbClr val="CE9178"/>
                </a:solidFill>
                <a:latin typeface="Menlo"/>
              </a:rPr>
              <a:t>USDA Food Composition Database 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35ACA0-003C-4905-A526-8E59B5DD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6" y="958251"/>
            <a:ext cx="7272067" cy="1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7BB9-A8E2-4AF5-BBAF-35DF3D7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423" y="260581"/>
            <a:ext cx="3647240" cy="634914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0566-37C6-415B-AF69-D62AB0105087}"/>
              </a:ext>
            </a:extLst>
          </p:cNvPr>
          <p:cNvSpPr txBox="1"/>
          <p:nvPr/>
        </p:nvSpPr>
        <p:spPr>
          <a:xfrm>
            <a:off x="2012830" y="1446362"/>
            <a:ext cx="757686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Menlo"/>
              </a:rPr>
              <a:t>Nutrition Scanner will help user on daily basis. It will keep track of </a:t>
            </a:r>
            <a:r>
              <a:rPr lang="en-US" dirty="0" err="1">
                <a:solidFill>
                  <a:srgbClr val="CE9178"/>
                </a:solidFill>
                <a:latin typeface="Menlo"/>
              </a:rPr>
              <a:t>users's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diet and it will help them to stay healthy.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C321-E538-4CEC-A485-8CE3840D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951" y="2345298"/>
            <a:ext cx="2842107" cy="836196"/>
          </a:xfrm>
        </p:spPr>
        <p:txBody>
          <a:bodyPr/>
          <a:lstStyle/>
          <a:p>
            <a:r>
              <a:rPr lang="en-US" dirty="0">
                <a:cs typeface="Calibri Ligh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5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Nutrition scanner</vt:lpstr>
      <vt:lpstr>Index</vt:lpstr>
      <vt:lpstr>Objective</vt:lpstr>
      <vt:lpstr>Requirement</vt:lpstr>
      <vt:lpstr>Technology stack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108</cp:revision>
  <dcterms:created xsi:type="dcterms:W3CDTF">2014-09-12T02:08:24Z</dcterms:created>
  <dcterms:modified xsi:type="dcterms:W3CDTF">2018-05-09T00:58:59Z</dcterms:modified>
</cp:coreProperties>
</file>