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 id="2147483700" r:id="rId4"/>
    <p:sldMasterId id="2147483713" r:id="rId5"/>
    <p:sldMasterId id="2147483726" r:id="rId6"/>
    <p:sldMasterId id="2147483739" r:id="rId7"/>
    <p:sldMasterId id="2147483752" r:id="rId8"/>
    <p:sldMasterId id="2147483765" r:id="rId9"/>
    <p:sldMasterId id="2147483778" r:id="rId10"/>
    <p:sldMasterId id="2147483791" r:id="rId11"/>
    <p:sldMasterId id="2147483804" r:id="rId12"/>
    <p:sldMasterId id="2147483817" r:id="rId13"/>
    <p:sldMasterId id="2147483830" r:id="rId14"/>
    <p:sldMasterId id="2147483843" r:id="rId15"/>
    <p:sldMasterId id="2147483856" r:id="rId16"/>
    <p:sldMasterId id="2147483869" r:id="rId17"/>
    <p:sldMasterId id="2147483882" r:id="rId18"/>
    <p:sldMasterId id="2147483895" r:id="rId19"/>
  </p:sldMasterIdLst>
  <p:notesMasterIdLst>
    <p:notesMasterId r:id="rId44"/>
  </p:notesMasterIdLst>
  <p:sldIdLst>
    <p:sldId id="256"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2.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viewProps" Target="viewProps.xml"/><Relationship Id="rId20" Type="http://schemas.openxmlformats.org/officeDocument/2006/relationships/slide" Target="slides/slide1.xml"/><Relationship Id="rId41"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7"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IN" sz="4400" b="0" strike="noStrike" spc="-1">
                <a:latin typeface="Arial"/>
              </a:rPr>
              <a:t>Click to move the slide</a:t>
            </a:r>
          </a:p>
        </p:txBody>
      </p:sp>
      <p:sp>
        <p:nvSpPr>
          <p:cNvPr id="84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849"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850" name="PlaceHolder 4"/>
          <p:cNvSpPr>
            <a:spLocks noGrp="1"/>
          </p:cNvSpPr>
          <p:nvPr>
            <p:ph type="dt" idx="61"/>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851" name="PlaceHolder 5"/>
          <p:cNvSpPr>
            <a:spLocks noGrp="1"/>
          </p:cNvSpPr>
          <p:nvPr>
            <p:ph type="ftr" idx="62"/>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852" name="PlaceHolder 6"/>
          <p:cNvSpPr>
            <a:spLocks noGrp="1"/>
          </p:cNvSpPr>
          <p:nvPr>
            <p:ph type="sldNum" idx="63"/>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3C257551-0672-4CA8-8492-B11BFBC19D03}"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PlaceHolder 1"/>
          <p:cNvSpPr>
            <a:spLocks noGrp="1" noRot="1" noChangeAspect="1"/>
          </p:cNvSpPr>
          <p:nvPr>
            <p:ph type="sldImg"/>
          </p:nvPr>
        </p:nvSpPr>
        <p:spPr>
          <a:xfrm>
            <a:off x="1143000" y="685800"/>
            <a:ext cx="4571280" cy="3428280"/>
          </a:xfrm>
          <a:prstGeom prst="rect">
            <a:avLst/>
          </a:prstGeom>
          <a:ln w="0">
            <a:noFill/>
          </a:ln>
        </p:spPr>
      </p:sp>
      <p:sp>
        <p:nvSpPr>
          <p:cNvPr id="966" name="PlaceHolder 2"/>
          <p:cNvSpPr>
            <a:spLocks noGrp="1"/>
          </p:cNvSpPr>
          <p:nvPr>
            <p:ph type="body"/>
          </p:nvPr>
        </p:nvSpPr>
        <p:spPr>
          <a:xfrm>
            <a:off x="685800" y="4343400"/>
            <a:ext cx="5485680" cy="4114080"/>
          </a:xfrm>
          <a:prstGeom prst="rect">
            <a:avLst/>
          </a:prstGeom>
          <a:noFill/>
          <a:ln w="0">
            <a:noFill/>
          </a:ln>
        </p:spPr>
        <p:txBody>
          <a:bodyPr lIns="0" tIns="0" rIns="0" bIns="0" anchor="t">
            <a:noAutofit/>
          </a:bodyPr>
          <a:lstStyle/>
          <a:p>
            <a:pPr marL="216000" indent="-216000">
              <a:lnSpc>
                <a:spcPct val="100000"/>
              </a:lnSpc>
              <a:buNone/>
              <a:tabLst>
                <a:tab pos="0" algn="l"/>
              </a:tabLst>
            </a:pPr>
            <a:r>
              <a:rPr lang="en-US" sz="2000" b="0" strike="noStrike" spc="-1">
                <a:latin typeface="Arial"/>
              </a:rPr>
              <a:t>This presentation demonstrates the new capabilities of PowerPoint and it is best viewed in Slide Show. These slides are designed to give you great ideas for the presentations you’ll create in PowerPoint 2010!</a:t>
            </a:r>
            <a:endParaRPr lang="en-IN" sz="2000" b="0" strike="noStrike" spc="-1">
              <a:latin typeface="Arial"/>
            </a:endParaRPr>
          </a:p>
          <a:p>
            <a:pPr marL="216000" indent="-216000">
              <a:lnSpc>
                <a:spcPct val="100000"/>
              </a:lnSpc>
              <a:buNone/>
              <a:tabLst>
                <a:tab pos="0" algn="l"/>
              </a:tabLst>
            </a:pPr>
            <a:endParaRPr lang="en-IN" sz="2000" b="0" strike="noStrike" spc="-1">
              <a:latin typeface="Arial"/>
            </a:endParaRPr>
          </a:p>
          <a:p>
            <a:pPr marL="216000" indent="-216000">
              <a:lnSpc>
                <a:spcPct val="100000"/>
              </a:lnSpc>
              <a:buNone/>
              <a:tabLst>
                <a:tab pos="0" algn="l"/>
              </a:tabLst>
            </a:pPr>
            <a:r>
              <a:rPr lang="en-US" sz="2000" b="0" strike="noStrike" spc="-1">
                <a:latin typeface="Arial"/>
              </a:rPr>
              <a:t>For more sample templates, click the File tab, and then on the New tab, click Sample Templates.</a:t>
            </a:r>
            <a:endParaRPr lang="en-IN" sz="2000" b="0" strike="noStrike" spc="-1">
              <a:latin typeface="Arial"/>
            </a:endParaRPr>
          </a:p>
        </p:txBody>
      </p:sp>
      <p:sp>
        <p:nvSpPr>
          <p:cNvPr id="967" name="PlaceHolder 3"/>
          <p:cNvSpPr>
            <a:spLocks noGrp="1"/>
          </p:cNvSpPr>
          <p:nvPr>
            <p:ph type="sldNum" idx="6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C15A52B-C073-4DE0-A8DF-2121D80797F0}" type="slidenum">
              <a:rPr lang="en-US" sz="1200" b="0" strike="noStrike" spc="-1">
                <a:solidFill>
                  <a:srgbClr val="000000"/>
                </a:solidFill>
                <a:latin typeface="+mn-lt"/>
                <a:ea typeface="+mn-ea"/>
              </a:rPr>
              <a:t>1</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PlaceHolder 1"/>
          <p:cNvSpPr>
            <a:spLocks noGrp="1" noRot="1" noChangeAspect="1"/>
          </p:cNvSpPr>
          <p:nvPr>
            <p:ph type="sldImg"/>
          </p:nvPr>
        </p:nvSpPr>
        <p:spPr>
          <a:xfrm>
            <a:off x="1143000" y="685800"/>
            <a:ext cx="4572000" cy="3429000"/>
          </a:xfrm>
          <a:prstGeom prst="rect">
            <a:avLst/>
          </a:prstGeom>
          <a:ln w="0">
            <a:noFill/>
          </a:ln>
        </p:spPr>
      </p:sp>
      <p:sp>
        <p:nvSpPr>
          <p:cNvPr id="97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IN" sz="2000" b="0" strike="noStrike" spc="-1">
              <a:latin typeface="Arial"/>
            </a:endParaRPr>
          </a:p>
        </p:txBody>
      </p:sp>
      <p:sp>
        <p:nvSpPr>
          <p:cNvPr id="973" name="PlaceHolder 3"/>
          <p:cNvSpPr>
            <a:spLocks noGrp="1"/>
          </p:cNvSpPr>
          <p:nvPr>
            <p:ph type="sldNum" idx="6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2B9CC3F-6C4C-485D-B520-3E8361B042F4}" type="slidenum">
              <a:rPr lang="en-US" sz="1200" b="0" strike="noStrike" spc="-1">
                <a:solidFill>
                  <a:srgbClr val="000000"/>
                </a:solidFill>
                <a:latin typeface="+mn-lt"/>
                <a:ea typeface="+mn-ea"/>
              </a:rPr>
              <a:t>3</a:t>
            </a:fld>
            <a:endParaRPr lang="en-I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 name="PlaceHolder 1"/>
          <p:cNvSpPr>
            <a:spLocks noGrp="1" noRot="1" noChangeAspect="1"/>
          </p:cNvSpPr>
          <p:nvPr>
            <p:ph type="sldImg"/>
          </p:nvPr>
        </p:nvSpPr>
        <p:spPr>
          <a:xfrm>
            <a:off x="1143000" y="685800"/>
            <a:ext cx="4571280" cy="3428280"/>
          </a:xfrm>
          <a:prstGeom prst="rect">
            <a:avLst/>
          </a:prstGeom>
          <a:ln w="0">
            <a:noFill/>
          </a:ln>
        </p:spPr>
      </p:sp>
      <p:sp>
        <p:nvSpPr>
          <p:cNvPr id="97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IN" sz="2000" b="0" strike="noStrike" spc="-1">
              <a:latin typeface="Arial"/>
            </a:endParaRPr>
          </a:p>
        </p:txBody>
      </p:sp>
      <p:sp>
        <p:nvSpPr>
          <p:cNvPr id="976" name="PlaceHolder 3"/>
          <p:cNvSpPr>
            <a:spLocks noGrp="1"/>
          </p:cNvSpPr>
          <p:nvPr>
            <p:ph type="sldNum" idx="6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7048EEA-28CD-41A6-B604-92BBDCC02FCE}" type="slidenum">
              <a:rPr lang="en-US" sz="1200" b="0" strike="noStrike" spc="-1">
                <a:solidFill>
                  <a:srgbClr val="000000"/>
                </a:solidFill>
                <a:latin typeface="+mn-lt"/>
                <a:ea typeface="+mn-ea"/>
              </a:rPr>
              <a:t>8</a:t>
            </a:fld>
            <a:endParaRPr lang="en-IN"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 name="PlaceHolder 1"/>
          <p:cNvSpPr>
            <a:spLocks noGrp="1" noRot="1" noChangeAspect="1"/>
          </p:cNvSpPr>
          <p:nvPr>
            <p:ph type="sldImg"/>
          </p:nvPr>
        </p:nvSpPr>
        <p:spPr>
          <a:xfrm>
            <a:off x="1143000" y="685800"/>
            <a:ext cx="4571280" cy="3428280"/>
          </a:xfrm>
          <a:prstGeom prst="rect">
            <a:avLst/>
          </a:prstGeom>
          <a:ln w="0">
            <a:noFill/>
          </a:ln>
        </p:spPr>
      </p:sp>
      <p:sp>
        <p:nvSpPr>
          <p:cNvPr id="978" name="PlaceHolder 2"/>
          <p:cNvSpPr>
            <a:spLocks noGrp="1"/>
          </p:cNvSpPr>
          <p:nvPr>
            <p:ph type="body"/>
          </p:nvPr>
        </p:nvSpPr>
        <p:spPr>
          <a:xfrm>
            <a:off x="685800" y="4343400"/>
            <a:ext cx="5485680" cy="4114080"/>
          </a:xfrm>
          <a:prstGeom prst="rect">
            <a:avLst/>
          </a:prstGeom>
          <a:noFill/>
          <a:ln w="0">
            <a:noFill/>
          </a:ln>
        </p:spPr>
        <p:txBody>
          <a:bodyPr lIns="0" tIns="0" rIns="0" bIns="0" anchor="t">
            <a:noAutofit/>
          </a:bodyPr>
          <a:lstStyle/>
          <a:p>
            <a:endParaRPr lang="en-IN" sz="2000" b="0" strike="noStrike" spc="-1">
              <a:latin typeface="Arial"/>
            </a:endParaRPr>
          </a:p>
        </p:txBody>
      </p:sp>
      <p:sp>
        <p:nvSpPr>
          <p:cNvPr id="979" name="PlaceHolder 3"/>
          <p:cNvSpPr>
            <a:spLocks noGrp="1"/>
          </p:cNvSpPr>
          <p:nvPr>
            <p:ph type="sldNum" idx="6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1040D8B3-CFE3-46B8-8335-25A9A4836129}" type="slidenum">
              <a:rPr lang="en-US" sz="1200" b="0" strike="noStrike" spc="-1">
                <a:solidFill>
                  <a:srgbClr val="000000"/>
                </a:solidFill>
                <a:latin typeface="+mn-lt"/>
                <a:ea typeface="+mn-ea"/>
              </a:rPr>
              <a:t>9</a:t>
            </a:fld>
            <a:endParaRPr lang="en-IN"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 name="PlaceHolder 1"/>
          <p:cNvSpPr>
            <a:spLocks noGrp="1" noRot="1" noChangeAspect="1"/>
          </p:cNvSpPr>
          <p:nvPr>
            <p:ph type="sldImg"/>
          </p:nvPr>
        </p:nvSpPr>
        <p:spPr>
          <a:xfrm>
            <a:off x="1143000" y="685800"/>
            <a:ext cx="4571280" cy="3428280"/>
          </a:xfrm>
          <a:prstGeom prst="rect">
            <a:avLst/>
          </a:prstGeom>
          <a:ln w="0">
            <a:noFill/>
          </a:ln>
        </p:spPr>
      </p:sp>
      <p:sp>
        <p:nvSpPr>
          <p:cNvPr id="981" name="PlaceHolder 2"/>
          <p:cNvSpPr>
            <a:spLocks noGrp="1"/>
          </p:cNvSpPr>
          <p:nvPr>
            <p:ph type="body"/>
          </p:nvPr>
        </p:nvSpPr>
        <p:spPr>
          <a:xfrm>
            <a:off x="685800" y="4343400"/>
            <a:ext cx="5485680" cy="4114080"/>
          </a:xfrm>
          <a:prstGeom prst="rect">
            <a:avLst/>
          </a:prstGeom>
          <a:noFill/>
          <a:ln w="0">
            <a:noFill/>
          </a:ln>
        </p:spPr>
        <p:txBody>
          <a:bodyPr lIns="0" tIns="0" rIns="0" bIns="0" anchor="t">
            <a:noAutofit/>
          </a:bodyPr>
          <a:lstStyle/>
          <a:p>
            <a:endParaRPr lang="en-IN" sz="2000" b="0" strike="noStrike" spc="-1">
              <a:latin typeface="Arial"/>
            </a:endParaRPr>
          </a:p>
        </p:txBody>
      </p:sp>
      <p:sp>
        <p:nvSpPr>
          <p:cNvPr id="982" name="PlaceHolder 3"/>
          <p:cNvSpPr>
            <a:spLocks noGrp="1"/>
          </p:cNvSpPr>
          <p:nvPr>
            <p:ph type="sldNum" idx="6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IN" sz="1200" b="0" strike="noStrike" spc="-1">
                <a:solidFill>
                  <a:srgbClr val="000000"/>
                </a:solidFill>
                <a:latin typeface="+mn-lt"/>
                <a:ea typeface="+mn-ea"/>
              </a:defRPr>
            </a:lvl1pPr>
          </a:lstStyle>
          <a:p>
            <a:pPr algn="r">
              <a:lnSpc>
                <a:spcPct val="100000"/>
              </a:lnSpc>
              <a:buNone/>
            </a:pPr>
            <a:fld id="{FF268C37-268F-408D-8476-FD15DE382D96}" type="slidenum">
              <a:rPr lang="en-IN" sz="1200" b="0" strike="noStrike" spc="-1">
                <a:solidFill>
                  <a:srgbClr val="000000"/>
                </a:solidFill>
                <a:latin typeface="+mn-lt"/>
                <a:ea typeface="+mn-ea"/>
              </a:rPr>
              <a:t>11</a:t>
            </a:fld>
            <a:endParaRPr lang="en-IN"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PlaceHolder 1"/>
          <p:cNvSpPr>
            <a:spLocks noGrp="1" noRot="1" noChangeAspect="1"/>
          </p:cNvSpPr>
          <p:nvPr>
            <p:ph type="sldImg"/>
          </p:nvPr>
        </p:nvSpPr>
        <p:spPr>
          <a:xfrm>
            <a:off x="1143000" y="685800"/>
            <a:ext cx="4571280" cy="3428280"/>
          </a:xfrm>
          <a:prstGeom prst="rect">
            <a:avLst/>
          </a:prstGeom>
          <a:ln w="0">
            <a:noFill/>
          </a:ln>
        </p:spPr>
      </p:sp>
      <p:sp>
        <p:nvSpPr>
          <p:cNvPr id="98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IN" sz="2000" b="0" strike="noStrike" spc="-1">
              <a:latin typeface="Arial"/>
            </a:endParaRPr>
          </a:p>
        </p:txBody>
      </p:sp>
      <p:sp>
        <p:nvSpPr>
          <p:cNvPr id="985" name="PlaceHolder 3"/>
          <p:cNvSpPr>
            <a:spLocks noGrp="1"/>
          </p:cNvSpPr>
          <p:nvPr>
            <p:ph type="sldNum" idx="7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1AABB09-58D5-4727-852D-DDB7FF96E778}" type="slidenum">
              <a:rPr lang="en-US" sz="1200" b="0" strike="noStrike" spc="-1">
                <a:solidFill>
                  <a:srgbClr val="000000"/>
                </a:solidFill>
                <a:latin typeface="+mn-lt"/>
                <a:ea typeface="+mn-ea"/>
              </a:rPr>
              <a:t>17</a:t>
            </a:fld>
            <a:endParaRPr lang="en-IN"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PlaceHolder 1"/>
          <p:cNvSpPr>
            <a:spLocks noGrp="1" noRot="1" noChangeAspect="1"/>
          </p:cNvSpPr>
          <p:nvPr>
            <p:ph type="sldImg"/>
          </p:nvPr>
        </p:nvSpPr>
        <p:spPr>
          <a:xfrm>
            <a:off x="1143000" y="685800"/>
            <a:ext cx="4571280" cy="3428280"/>
          </a:xfrm>
          <a:prstGeom prst="rect">
            <a:avLst/>
          </a:prstGeom>
          <a:ln w="0">
            <a:noFill/>
          </a:ln>
        </p:spPr>
      </p:sp>
      <p:sp>
        <p:nvSpPr>
          <p:cNvPr id="98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IN" sz="2000" b="0" strike="noStrike" spc="-1">
              <a:latin typeface="Arial"/>
            </a:endParaRPr>
          </a:p>
        </p:txBody>
      </p:sp>
      <p:sp>
        <p:nvSpPr>
          <p:cNvPr id="988" name="PlaceHolder 3"/>
          <p:cNvSpPr>
            <a:spLocks noGrp="1"/>
          </p:cNvSpPr>
          <p:nvPr>
            <p:ph type="sldNum" idx="7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EA3C516-CDB9-4C97-B503-EF71036ADD70}" type="slidenum">
              <a:rPr lang="en-US" sz="1200" b="0" strike="noStrike" spc="-1">
                <a:solidFill>
                  <a:srgbClr val="000000"/>
                </a:solidFill>
                <a:latin typeface="+mn-lt"/>
                <a:ea typeface="+mn-ea"/>
              </a:rPr>
              <a:t>21</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15F2920E-3946-481C-83B2-B5CBB85D653F}"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8A6D559-3112-460A-AC31-48086D429BDD}"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9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8"/>
          </p:nvPr>
        </p:nvSpPr>
        <p:spPr/>
        <p:txBody>
          <a:bodyPr/>
          <a:lstStyle/>
          <a:p>
            <a:r>
              <a:t>Footer</a:t>
            </a:r>
          </a:p>
        </p:txBody>
      </p:sp>
      <p:sp>
        <p:nvSpPr>
          <p:cNvPr id="6" name="PlaceHolder 5"/>
          <p:cNvSpPr>
            <a:spLocks noGrp="1"/>
          </p:cNvSpPr>
          <p:nvPr>
            <p:ph type="sldNum" idx="29"/>
          </p:nvPr>
        </p:nvSpPr>
        <p:spPr/>
        <p:txBody>
          <a:bodyPr/>
          <a:lstStyle/>
          <a:p>
            <a:fld id="{84149421-26B9-45AB-B6DB-3B217EF7CD4E}" type="slidenum">
              <a:t>‹#›</a:t>
            </a:fld>
            <a:endParaRPr/>
          </a:p>
        </p:txBody>
      </p:sp>
      <p:sp>
        <p:nvSpPr>
          <p:cNvPr id="7" name="PlaceHolder 6"/>
          <p:cNvSpPr>
            <a:spLocks noGrp="1"/>
          </p:cNvSpPr>
          <p:nvPr>
            <p:ph type="dt" idx="30"/>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28"/>
          </p:nvPr>
        </p:nvSpPr>
        <p:spPr/>
        <p:txBody>
          <a:bodyPr/>
          <a:lstStyle/>
          <a:p>
            <a:r>
              <a:t>Footer</a:t>
            </a:r>
          </a:p>
        </p:txBody>
      </p:sp>
      <p:sp>
        <p:nvSpPr>
          <p:cNvPr id="4" name="PlaceHolder 3"/>
          <p:cNvSpPr>
            <a:spLocks noGrp="1"/>
          </p:cNvSpPr>
          <p:nvPr>
            <p:ph type="sldNum" idx="29"/>
          </p:nvPr>
        </p:nvSpPr>
        <p:spPr/>
        <p:txBody>
          <a:bodyPr/>
          <a:lstStyle/>
          <a:p>
            <a:fld id="{40B3F078-95B6-417C-8B3A-EB4816DC0C2E}" type="slidenum">
              <a:t>‹#›</a:t>
            </a:fld>
            <a:endParaRPr/>
          </a:p>
        </p:txBody>
      </p:sp>
      <p:sp>
        <p:nvSpPr>
          <p:cNvPr id="5" name="PlaceHolder 4"/>
          <p:cNvSpPr>
            <a:spLocks noGrp="1"/>
          </p:cNvSpPr>
          <p:nvPr>
            <p:ph type="dt" idx="30"/>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6"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8"/>
          </p:nvPr>
        </p:nvSpPr>
        <p:spPr/>
        <p:txBody>
          <a:bodyPr/>
          <a:lstStyle/>
          <a:p>
            <a:r>
              <a:t>Footer</a:t>
            </a:r>
          </a:p>
        </p:txBody>
      </p:sp>
      <p:sp>
        <p:nvSpPr>
          <p:cNvPr id="4" name="PlaceHolder 3"/>
          <p:cNvSpPr>
            <a:spLocks noGrp="1"/>
          </p:cNvSpPr>
          <p:nvPr>
            <p:ph type="sldNum" idx="29"/>
          </p:nvPr>
        </p:nvSpPr>
        <p:spPr/>
        <p:txBody>
          <a:bodyPr/>
          <a:lstStyle/>
          <a:p>
            <a:fld id="{55D942CE-4CAA-45DE-AD4D-9DEC26D4A76F}" type="slidenum">
              <a:t>‹#›</a:t>
            </a:fld>
            <a:endParaRPr/>
          </a:p>
        </p:txBody>
      </p:sp>
      <p:sp>
        <p:nvSpPr>
          <p:cNvPr id="5" name="PlaceHolder 4"/>
          <p:cNvSpPr>
            <a:spLocks noGrp="1"/>
          </p:cNvSpPr>
          <p:nvPr>
            <p:ph type="dt" idx="30"/>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9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AFD66C92-16D2-4200-AFC3-9CED90A44437}"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0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A4842146-38AE-42D3-9A9B-2481D0303E8B}"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0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8"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2F898D7B-9073-449F-A681-F5A70F836011}"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10"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1"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8"/>
          </p:nvPr>
        </p:nvSpPr>
        <p:spPr/>
        <p:txBody>
          <a:bodyPr/>
          <a:lstStyle/>
          <a:p>
            <a:r>
              <a:t>Footer</a:t>
            </a:r>
          </a:p>
        </p:txBody>
      </p:sp>
      <p:sp>
        <p:nvSpPr>
          <p:cNvPr id="6" name="PlaceHolder 5"/>
          <p:cNvSpPr>
            <a:spLocks noGrp="1"/>
          </p:cNvSpPr>
          <p:nvPr>
            <p:ph type="sldNum" idx="29"/>
          </p:nvPr>
        </p:nvSpPr>
        <p:spPr/>
        <p:txBody>
          <a:bodyPr/>
          <a:lstStyle/>
          <a:p>
            <a:fld id="{083B9CD3-C549-4575-A7A5-411D5B75F33A}" type="slidenum">
              <a:t>‹#›</a:t>
            </a:fld>
            <a:endParaRPr/>
          </a:p>
        </p:txBody>
      </p:sp>
      <p:sp>
        <p:nvSpPr>
          <p:cNvPr id="7" name="PlaceHolder 6"/>
          <p:cNvSpPr>
            <a:spLocks noGrp="1"/>
          </p:cNvSpPr>
          <p:nvPr>
            <p:ph type="dt" idx="30"/>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1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6"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28"/>
          </p:nvPr>
        </p:nvSpPr>
        <p:spPr/>
        <p:txBody>
          <a:bodyPr/>
          <a:lstStyle/>
          <a:p>
            <a:r>
              <a:t>Footer</a:t>
            </a:r>
          </a:p>
        </p:txBody>
      </p:sp>
      <p:sp>
        <p:nvSpPr>
          <p:cNvPr id="8" name="PlaceHolder 7"/>
          <p:cNvSpPr>
            <a:spLocks noGrp="1"/>
          </p:cNvSpPr>
          <p:nvPr>
            <p:ph type="sldNum" idx="29"/>
          </p:nvPr>
        </p:nvSpPr>
        <p:spPr/>
        <p:txBody>
          <a:bodyPr/>
          <a:lstStyle/>
          <a:p>
            <a:fld id="{0A3035DB-3F01-4D3D-9418-2E957F8FC562}" type="slidenum">
              <a:t>‹#›</a:t>
            </a:fld>
            <a:endParaRPr/>
          </a:p>
        </p:txBody>
      </p:sp>
      <p:sp>
        <p:nvSpPr>
          <p:cNvPr id="9" name="PlaceHolder 8"/>
          <p:cNvSpPr>
            <a:spLocks noGrp="1"/>
          </p:cNvSpPr>
          <p:nvPr>
            <p:ph type="dt" idx="30"/>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18"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9"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0"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1"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2"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3"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28"/>
          </p:nvPr>
        </p:nvSpPr>
        <p:spPr/>
        <p:txBody>
          <a:bodyPr/>
          <a:lstStyle/>
          <a:p>
            <a:r>
              <a:t>Footer</a:t>
            </a:r>
          </a:p>
        </p:txBody>
      </p:sp>
      <p:sp>
        <p:nvSpPr>
          <p:cNvPr id="10" name="PlaceHolder 9"/>
          <p:cNvSpPr>
            <a:spLocks noGrp="1"/>
          </p:cNvSpPr>
          <p:nvPr>
            <p:ph type="sldNum" idx="29"/>
          </p:nvPr>
        </p:nvSpPr>
        <p:spPr/>
        <p:txBody>
          <a:bodyPr/>
          <a:lstStyle/>
          <a:p>
            <a:fld id="{5CC26D7B-76DD-4045-A3B6-8A74DE19FD71}" type="slidenum">
              <a:t>‹#›</a:t>
            </a:fld>
            <a:endParaRPr/>
          </a:p>
        </p:txBody>
      </p:sp>
      <p:sp>
        <p:nvSpPr>
          <p:cNvPr id="11" name="PlaceHolder 10"/>
          <p:cNvSpPr>
            <a:spLocks noGrp="1"/>
          </p:cNvSpPr>
          <p:nvPr>
            <p:ph type="dt" idx="30"/>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AC4F7937-6D3A-424E-BD76-B5AE85748F0C}"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4A9F5ACC-F456-4BF6-B1BD-7DE327AEFAF7}"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31"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31"/>
          </p:nvPr>
        </p:nvSpPr>
        <p:spPr/>
        <p:txBody>
          <a:bodyPr/>
          <a:lstStyle/>
          <a:p>
            <a:r>
              <a:t>Footer</a:t>
            </a:r>
          </a:p>
        </p:txBody>
      </p:sp>
      <p:sp>
        <p:nvSpPr>
          <p:cNvPr id="5" name="PlaceHolder 4"/>
          <p:cNvSpPr>
            <a:spLocks noGrp="1"/>
          </p:cNvSpPr>
          <p:nvPr>
            <p:ph type="sldNum" idx="32"/>
          </p:nvPr>
        </p:nvSpPr>
        <p:spPr/>
        <p:txBody>
          <a:bodyPr/>
          <a:lstStyle/>
          <a:p>
            <a:fld id="{CF15ECFB-5DB3-41C5-8335-1F45F1F2DAEF}" type="slidenum">
              <a:t>‹#›</a:t>
            </a:fld>
            <a:endParaRPr/>
          </a:p>
        </p:txBody>
      </p:sp>
      <p:sp>
        <p:nvSpPr>
          <p:cNvPr id="6" name="PlaceHolder 5"/>
          <p:cNvSpPr>
            <a:spLocks noGrp="1"/>
          </p:cNvSpPr>
          <p:nvPr>
            <p:ph type="dt" idx="33"/>
          </p:nvPr>
        </p:nvSpPr>
        <p:spPr/>
        <p:txBody>
          <a:body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33"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31"/>
          </p:nvPr>
        </p:nvSpPr>
        <p:spPr/>
        <p:txBody>
          <a:bodyPr/>
          <a:lstStyle/>
          <a:p>
            <a:r>
              <a:t>Footer</a:t>
            </a:r>
          </a:p>
        </p:txBody>
      </p:sp>
      <p:sp>
        <p:nvSpPr>
          <p:cNvPr id="5" name="PlaceHolder 4"/>
          <p:cNvSpPr>
            <a:spLocks noGrp="1"/>
          </p:cNvSpPr>
          <p:nvPr>
            <p:ph type="sldNum" idx="32"/>
          </p:nvPr>
        </p:nvSpPr>
        <p:spPr/>
        <p:txBody>
          <a:bodyPr/>
          <a:lstStyle/>
          <a:p>
            <a:fld id="{A83C07FD-4D7E-43F4-9765-BAD31699BAE0}" type="slidenum">
              <a:t>‹#›</a:t>
            </a:fld>
            <a:endParaRPr/>
          </a:p>
        </p:txBody>
      </p:sp>
      <p:sp>
        <p:nvSpPr>
          <p:cNvPr id="6" name="PlaceHolder 5"/>
          <p:cNvSpPr>
            <a:spLocks noGrp="1"/>
          </p:cNvSpPr>
          <p:nvPr>
            <p:ph type="dt" idx="33"/>
          </p:nvPr>
        </p:nvSpPr>
        <p:spPr/>
        <p:txBody>
          <a:body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3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31"/>
          </p:nvPr>
        </p:nvSpPr>
        <p:spPr/>
        <p:txBody>
          <a:bodyPr/>
          <a:lstStyle/>
          <a:p>
            <a:r>
              <a:t>Footer</a:t>
            </a:r>
          </a:p>
        </p:txBody>
      </p:sp>
      <p:sp>
        <p:nvSpPr>
          <p:cNvPr id="6" name="PlaceHolder 5"/>
          <p:cNvSpPr>
            <a:spLocks noGrp="1"/>
          </p:cNvSpPr>
          <p:nvPr>
            <p:ph type="sldNum" idx="32"/>
          </p:nvPr>
        </p:nvSpPr>
        <p:spPr/>
        <p:txBody>
          <a:bodyPr/>
          <a:lstStyle/>
          <a:p>
            <a:fld id="{ECF229AF-171E-42CB-B4A4-5842F139112C}" type="slidenum">
              <a:t>‹#›</a:t>
            </a:fld>
            <a:endParaRPr/>
          </a:p>
        </p:txBody>
      </p:sp>
      <p:sp>
        <p:nvSpPr>
          <p:cNvPr id="7" name="PlaceHolder 6"/>
          <p:cNvSpPr>
            <a:spLocks noGrp="1"/>
          </p:cNvSpPr>
          <p:nvPr>
            <p:ph type="dt" idx="33"/>
          </p:nvPr>
        </p:nvSpPr>
        <p:spPr/>
        <p:txBody>
          <a:body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31"/>
          </p:nvPr>
        </p:nvSpPr>
        <p:spPr/>
        <p:txBody>
          <a:bodyPr/>
          <a:lstStyle/>
          <a:p>
            <a:r>
              <a:t>Footer</a:t>
            </a:r>
          </a:p>
        </p:txBody>
      </p:sp>
      <p:sp>
        <p:nvSpPr>
          <p:cNvPr id="4" name="PlaceHolder 3"/>
          <p:cNvSpPr>
            <a:spLocks noGrp="1"/>
          </p:cNvSpPr>
          <p:nvPr>
            <p:ph type="sldNum" idx="32"/>
          </p:nvPr>
        </p:nvSpPr>
        <p:spPr/>
        <p:txBody>
          <a:bodyPr/>
          <a:lstStyle/>
          <a:p>
            <a:fld id="{519CE046-2F5E-47C4-9CDE-2049B1B6B4C5}" type="slidenum">
              <a:t>‹#›</a:t>
            </a:fld>
            <a:endParaRPr/>
          </a:p>
        </p:txBody>
      </p:sp>
      <p:sp>
        <p:nvSpPr>
          <p:cNvPr id="5" name="PlaceHolder 4"/>
          <p:cNvSpPr>
            <a:spLocks noGrp="1"/>
          </p:cNvSpPr>
          <p:nvPr>
            <p:ph type="dt" idx="33"/>
          </p:nvPr>
        </p:nvSpPr>
        <p:spPr/>
        <p:txBody>
          <a:body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8"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31"/>
          </p:nvPr>
        </p:nvSpPr>
        <p:spPr/>
        <p:txBody>
          <a:bodyPr/>
          <a:lstStyle/>
          <a:p>
            <a:r>
              <a:t>Footer</a:t>
            </a:r>
          </a:p>
        </p:txBody>
      </p:sp>
      <p:sp>
        <p:nvSpPr>
          <p:cNvPr id="4" name="PlaceHolder 3"/>
          <p:cNvSpPr>
            <a:spLocks noGrp="1"/>
          </p:cNvSpPr>
          <p:nvPr>
            <p:ph type="sldNum" idx="32"/>
          </p:nvPr>
        </p:nvSpPr>
        <p:spPr/>
        <p:txBody>
          <a:bodyPr/>
          <a:lstStyle/>
          <a:p>
            <a:fld id="{EC7542B3-3103-4DDC-AE1C-45EFE81D9EEA}" type="slidenum">
              <a:t>‹#›</a:t>
            </a:fld>
            <a:endParaRPr/>
          </a:p>
        </p:txBody>
      </p:sp>
      <p:sp>
        <p:nvSpPr>
          <p:cNvPr id="5" name="PlaceHolder 4"/>
          <p:cNvSpPr>
            <a:spLocks noGrp="1"/>
          </p:cNvSpPr>
          <p:nvPr>
            <p:ph type="dt" idx="33"/>
          </p:nvPr>
        </p:nvSpPr>
        <p:spPr/>
        <p:txBody>
          <a:body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4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4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4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1"/>
          </p:nvPr>
        </p:nvSpPr>
        <p:spPr/>
        <p:txBody>
          <a:bodyPr/>
          <a:lstStyle/>
          <a:p>
            <a:r>
              <a:t>Footer</a:t>
            </a:r>
          </a:p>
        </p:txBody>
      </p:sp>
      <p:sp>
        <p:nvSpPr>
          <p:cNvPr id="7" name="PlaceHolder 6"/>
          <p:cNvSpPr>
            <a:spLocks noGrp="1"/>
          </p:cNvSpPr>
          <p:nvPr>
            <p:ph type="sldNum" idx="32"/>
          </p:nvPr>
        </p:nvSpPr>
        <p:spPr/>
        <p:txBody>
          <a:bodyPr/>
          <a:lstStyle/>
          <a:p>
            <a:fld id="{D2041804-BFB5-49DF-875C-90D4CCC71960}" type="slidenum">
              <a:t>‹#›</a:t>
            </a:fld>
            <a:endParaRPr/>
          </a:p>
        </p:txBody>
      </p:sp>
      <p:sp>
        <p:nvSpPr>
          <p:cNvPr id="8" name="PlaceHolder 7"/>
          <p:cNvSpPr>
            <a:spLocks noGrp="1"/>
          </p:cNvSpPr>
          <p:nvPr>
            <p:ph type="dt" idx="33"/>
          </p:nvPr>
        </p:nvSpPr>
        <p:spPr/>
        <p:txBody>
          <a:body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4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4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46"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1"/>
          </p:nvPr>
        </p:nvSpPr>
        <p:spPr/>
        <p:txBody>
          <a:bodyPr/>
          <a:lstStyle/>
          <a:p>
            <a:r>
              <a:t>Footer</a:t>
            </a:r>
          </a:p>
        </p:txBody>
      </p:sp>
      <p:sp>
        <p:nvSpPr>
          <p:cNvPr id="7" name="PlaceHolder 6"/>
          <p:cNvSpPr>
            <a:spLocks noGrp="1"/>
          </p:cNvSpPr>
          <p:nvPr>
            <p:ph type="sldNum" idx="32"/>
          </p:nvPr>
        </p:nvSpPr>
        <p:spPr/>
        <p:txBody>
          <a:bodyPr/>
          <a:lstStyle/>
          <a:p>
            <a:fld id="{AA03CB50-E98C-4345-9C30-CF83B3851CA7}" type="slidenum">
              <a:t>‹#›</a:t>
            </a:fld>
            <a:endParaRPr/>
          </a:p>
        </p:txBody>
      </p:sp>
      <p:sp>
        <p:nvSpPr>
          <p:cNvPr id="8" name="PlaceHolder 7"/>
          <p:cNvSpPr>
            <a:spLocks noGrp="1"/>
          </p:cNvSpPr>
          <p:nvPr>
            <p:ph type="dt" idx="33"/>
          </p:nvPr>
        </p:nvSpPr>
        <p:spPr/>
        <p:txBody>
          <a:body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4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4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50"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1"/>
          </p:nvPr>
        </p:nvSpPr>
        <p:spPr/>
        <p:txBody>
          <a:bodyPr/>
          <a:lstStyle/>
          <a:p>
            <a:r>
              <a:t>Footer</a:t>
            </a:r>
          </a:p>
        </p:txBody>
      </p:sp>
      <p:sp>
        <p:nvSpPr>
          <p:cNvPr id="7" name="PlaceHolder 6"/>
          <p:cNvSpPr>
            <a:spLocks noGrp="1"/>
          </p:cNvSpPr>
          <p:nvPr>
            <p:ph type="sldNum" idx="32"/>
          </p:nvPr>
        </p:nvSpPr>
        <p:spPr/>
        <p:txBody>
          <a:bodyPr/>
          <a:lstStyle/>
          <a:p>
            <a:fld id="{16653E72-13EE-4E1B-AB04-00EE19565C54}" type="slidenum">
              <a:t>‹#›</a:t>
            </a:fld>
            <a:endParaRPr/>
          </a:p>
        </p:txBody>
      </p:sp>
      <p:sp>
        <p:nvSpPr>
          <p:cNvPr id="8" name="PlaceHolder 7"/>
          <p:cNvSpPr>
            <a:spLocks noGrp="1"/>
          </p:cNvSpPr>
          <p:nvPr>
            <p:ph type="dt" idx="33"/>
          </p:nvPr>
        </p:nvSpPr>
        <p:spPr/>
        <p:txBody>
          <a:body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52"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53"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31"/>
          </p:nvPr>
        </p:nvSpPr>
        <p:spPr/>
        <p:txBody>
          <a:bodyPr/>
          <a:lstStyle/>
          <a:p>
            <a:r>
              <a:t>Footer</a:t>
            </a:r>
          </a:p>
        </p:txBody>
      </p:sp>
      <p:sp>
        <p:nvSpPr>
          <p:cNvPr id="6" name="PlaceHolder 5"/>
          <p:cNvSpPr>
            <a:spLocks noGrp="1"/>
          </p:cNvSpPr>
          <p:nvPr>
            <p:ph type="sldNum" idx="32"/>
          </p:nvPr>
        </p:nvSpPr>
        <p:spPr/>
        <p:txBody>
          <a:bodyPr/>
          <a:lstStyle/>
          <a:p>
            <a:fld id="{3AE801CE-4CD9-4356-886C-A6E526FA4F50}" type="slidenum">
              <a:t>‹#›</a:t>
            </a:fld>
            <a:endParaRPr/>
          </a:p>
        </p:txBody>
      </p:sp>
      <p:sp>
        <p:nvSpPr>
          <p:cNvPr id="7" name="PlaceHolder 6"/>
          <p:cNvSpPr>
            <a:spLocks noGrp="1"/>
          </p:cNvSpPr>
          <p:nvPr>
            <p:ph type="dt" idx="33"/>
          </p:nvPr>
        </p:nvSpPr>
        <p:spPr/>
        <p:txBody>
          <a:body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5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5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5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58"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31"/>
          </p:nvPr>
        </p:nvSpPr>
        <p:spPr/>
        <p:txBody>
          <a:bodyPr/>
          <a:lstStyle/>
          <a:p>
            <a:r>
              <a:t>Footer</a:t>
            </a:r>
          </a:p>
        </p:txBody>
      </p:sp>
      <p:sp>
        <p:nvSpPr>
          <p:cNvPr id="8" name="PlaceHolder 7"/>
          <p:cNvSpPr>
            <a:spLocks noGrp="1"/>
          </p:cNvSpPr>
          <p:nvPr>
            <p:ph type="sldNum" idx="32"/>
          </p:nvPr>
        </p:nvSpPr>
        <p:spPr/>
        <p:txBody>
          <a:bodyPr/>
          <a:lstStyle/>
          <a:p>
            <a:fld id="{2297ED55-9470-49B6-8B94-720981ECABFA}" type="slidenum">
              <a:t>‹#›</a:t>
            </a:fld>
            <a:endParaRPr/>
          </a:p>
        </p:txBody>
      </p:sp>
      <p:sp>
        <p:nvSpPr>
          <p:cNvPr id="9" name="PlaceHolder 8"/>
          <p:cNvSpPr>
            <a:spLocks noGrp="1"/>
          </p:cNvSpPr>
          <p:nvPr>
            <p:ph type="dt" idx="3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1"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4"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5"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6"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D0765BFC-AD6B-4E87-9CF3-DF32FCD4E7EA}"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60"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61"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62"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63"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64"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65"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31"/>
          </p:nvPr>
        </p:nvSpPr>
        <p:spPr/>
        <p:txBody>
          <a:bodyPr/>
          <a:lstStyle/>
          <a:p>
            <a:r>
              <a:t>Footer</a:t>
            </a:r>
          </a:p>
        </p:txBody>
      </p:sp>
      <p:sp>
        <p:nvSpPr>
          <p:cNvPr id="10" name="PlaceHolder 9"/>
          <p:cNvSpPr>
            <a:spLocks noGrp="1"/>
          </p:cNvSpPr>
          <p:nvPr>
            <p:ph type="sldNum" idx="32"/>
          </p:nvPr>
        </p:nvSpPr>
        <p:spPr/>
        <p:txBody>
          <a:bodyPr/>
          <a:lstStyle/>
          <a:p>
            <a:fld id="{E2017493-5774-4C84-826D-55E7802ADF7D}" type="slidenum">
              <a:t>‹#›</a:t>
            </a:fld>
            <a:endParaRPr/>
          </a:p>
        </p:txBody>
      </p:sp>
      <p:sp>
        <p:nvSpPr>
          <p:cNvPr id="11" name="PlaceHolder 10"/>
          <p:cNvSpPr>
            <a:spLocks noGrp="1"/>
          </p:cNvSpPr>
          <p:nvPr>
            <p:ph type="dt" idx="33"/>
          </p:nvPr>
        </p:nvSpPr>
        <p:spPr/>
        <p:txBody>
          <a:body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lstStyle/>
          <a:p>
            <a:r>
              <a:t>Footer</a:t>
            </a:r>
          </a:p>
        </p:txBody>
      </p:sp>
      <p:sp>
        <p:nvSpPr>
          <p:cNvPr id="3" name="PlaceHolder 2"/>
          <p:cNvSpPr>
            <a:spLocks noGrp="1"/>
          </p:cNvSpPr>
          <p:nvPr>
            <p:ph type="sldNum" idx="35"/>
          </p:nvPr>
        </p:nvSpPr>
        <p:spPr/>
        <p:txBody>
          <a:bodyPr/>
          <a:lstStyle/>
          <a:p>
            <a:fld id="{40D22D89-AF62-43F5-8B68-42839D3D9642}" type="slidenum">
              <a:t>‹#›</a:t>
            </a:fld>
            <a:endParaRPr/>
          </a:p>
        </p:txBody>
      </p:sp>
      <p:sp>
        <p:nvSpPr>
          <p:cNvPr id="4" name="PlaceHolder 3"/>
          <p:cNvSpPr>
            <a:spLocks noGrp="1"/>
          </p:cNvSpPr>
          <p:nvPr>
            <p:ph type="dt" idx="36"/>
          </p:nvPr>
        </p:nvSpPr>
        <p:spPr/>
        <p:txBody>
          <a:body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75"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34"/>
          </p:nvPr>
        </p:nvSpPr>
        <p:spPr/>
        <p:txBody>
          <a:bodyPr/>
          <a:lstStyle/>
          <a:p>
            <a:r>
              <a:t>Footer</a:t>
            </a:r>
          </a:p>
        </p:txBody>
      </p:sp>
      <p:sp>
        <p:nvSpPr>
          <p:cNvPr id="5" name="PlaceHolder 4"/>
          <p:cNvSpPr>
            <a:spLocks noGrp="1"/>
          </p:cNvSpPr>
          <p:nvPr>
            <p:ph type="sldNum" idx="35"/>
          </p:nvPr>
        </p:nvSpPr>
        <p:spPr/>
        <p:txBody>
          <a:bodyPr/>
          <a:lstStyle/>
          <a:p>
            <a:fld id="{BBF12D93-79D4-4A5F-A66C-D23BC0F32865}" type="slidenum">
              <a:t>‹#›</a:t>
            </a:fld>
            <a:endParaRPr/>
          </a:p>
        </p:txBody>
      </p:sp>
      <p:sp>
        <p:nvSpPr>
          <p:cNvPr id="6" name="PlaceHolder 5"/>
          <p:cNvSpPr>
            <a:spLocks noGrp="1"/>
          </p:cNvSpPr>
          <p:nvPr>
            <p:ph type="dt" idx="36"/>
          </p:nvPr>
        </p:nvSpPr>
        <p:spPr/>
        <p:txBody>
          <a:body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77"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34"/>
          </p:nvPr>
        </p:nvSpPr>
        <p:spPr/>
        <p:txBody>
          <a:bodyPr/>
          <a:lstStyle/>
          <a:p>
            <a:r>
              <a:t>Footer</a:t>
            </a:r>
          </a:p>
        </p:txBody>
      </p:sp>
      <p:sp>
        <p:nvSpPr>
          <p:cNvPr id="5" name="PlaceHolder 4"/>
          <p:cNvSpPr>
            <a:spLocks noGrp="1"/>
          </p:cNvSpPr>
          <p:nvPr>
            <p:ph type="sldNum" idx="35"/>
          </p:nvPr>
        </p:nvSpPr>
        <p:spPr/>
        <p:txBody>
          <a:bodyPr/>
          <a:lstStyle/>
          <a:p>
            <a:fld id="{024732F6-5A0D-4BCA-B9C8-64FE889BAA9F}" type="slidenum">
              <a:t>‹#›</a:t>
            </a:fld>
            <a:endParaRPr/>
          </a:p>
        </p:txBody>
      </p:sp>
      <p:sp>
        <p:nvSpPr>
          <p:cNvPr id="6" name="PlaceHolder 5"/>
          <p:cNvSpPr>
            <a:spLocks noGrp="1"/>
          </p:cNvSpPr>
          <p:nvPr>
            <p:ph type="dt" idx="36"/>
          </p:nvPr>
        </p:nvSpPr>
        <p:spPr/>
        <p:txBody>
          <a:body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7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8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34"/>
          </p:nvPr>
        </p:nvSpPr>
        <p:spPr/>
        <p:txBody>
          <a:bodyPr/>
          <a:lstStyle/>
          <a:p>
            <a:r>
              <a:t>Footer</a:t>
            </a:r>
          </a:p>
        </p:txBody>
      </p:sp>
      <p:sp>
        <p:nvSpPr>
          <p:cNvPr id="6" name="PlaceHolder 5"/>
          <p:cNvSpPr>
            <a:spLocks noGrp="1"/>
          </p:cNvSpPr>
          <p:nvPr>
            <p:ph type="sldNum" idx="35"/>
          </p:nvPr>
        </p:nvSpPr>
        <p:spPr/>
        <p:txBody>
          <a:bodyPr/>
          <a:lstStyle/>
          <a:p>
            <a:fld id="{855A6D11-D8B8-4DA8-BF75-D6E368AFE7B3}" type="slidenum">
              <a:t>‹#›</a:t>
            </a:fld>
            <a:endParaRPr/>
          </a:p>
        </p:txBody>
      </p:sp>
      <p:sp>
        <p:nvSpPr>
          <p:cNvPr id="7" name="PlaceHolder 6"/>
          <p:cNvSpPr>
            <a:spLocks noGrp="1"/>
          </p:cNvSpPr>
          <p:nvPr>
            <p:ph type="dt" idx="36"/>
          </p:nvPr>
        </p:nvSpPr>
        <p:spPr/>
        <p:txBody>
          <a:body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34"/>
          </p:nvPr>
        </p:nvSpPr>
        <p:spPr/>
        <p:txBody>
          <a:bodyPr/>
          <a:lstStyle/>
          <a:p>
            <a:r>
              <a:t>Footer</a:t>
            </a:r>
          </a:p>
        </p:txBody>
      </p:sp>
      <p:sp>
        <p:nvSpPr>
          <p:cNvPr id="4" name="PlaceHolder 3"/>
          <p:cNvSpPr>
            <a:spLocks noGrp="1"/>
          </p:cNvSpPr>
          <p:nvPr>
            <p:ph type="sldNum" idx="35"/>
          </p:nvPr>
        </p:nvSpPr>
        <p:spPr/>
        <p:txBody>
          <a:bodyPr/>
          <a:lstStyle/>
          <a:p>
            <a:fld id="{27D5B332-11F9-4F64-9F35-732EF230A34E}" type="slidenum">
              <a:t>‹#›</a:t>
            </a:fld>
            <a:endParaRPr/>
          </a:p>
        </p:txBody>
      </p:sp>
      <p:sp>
        <p:nvSpPr>
          <p:cNvPr id="5" name="PlaceHolder 4"/>
          <p:cNvSpPr>
            <a:spLocks noGrp="1"/>
          </p:cNvSpPr>
          <p:nvPr>
            <p:ph type="dt" idx="36"/>
          </p:nvPr>
        </p:nvSpPr>
        <p:spPr/>
        <p:txBody>
          <a:body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2"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34"/>
          </p:nvPr>
        </p:nvSpPr>
        <p:spPr/>
        <p:txBody>
          <a:bodyPr/>
          <a:lstStyle/>
          <a:p>
            <a:r>
              <a:t>Footer</a:t>
            </a:r>
          </a:p>
        </p:txBody>
      </p:sp>
      <p:sp>
        <p:nvSpPr>
          <p:cNvPr id="4" name="PlaceHolder 3"/>
          <p:cNvSpPr>
            <a:spLocks noGrp="1"/>
          </p:cNvSpPr>
          <p:nvPr>
            <p:ph type="sldNum" idx="35"/>
          </p:nvPr>
        </p:nvSpPr>
        <p:spPr/>
        <p:txBody>
          <a:bodyPr/>
          <a:lstStyle/>
          <a:p>
            <a:fld id="{41937D63-65AE-4FC3-B8A7-BE4D14A0E530}" type="slidenum">
              <a:t>‹#›</a:t>
            </a:fld>
            <a:endParaRPr/>
          </a:p>
        </p:txBody>
      </p:sp>
      <p:sp>
        <p:nvSpPr>
          <p:cNvPr id="5" name="PlaceHolder 4"/>
          <p:cNvSpPr>
            <a:spLocks noGrp="1"/>
          </p:cNvSpPr>
          <p:nvPr>
            <p:ph type="dt" idx="36"/>
          </p:nvPr>
        </p:nvSpPr>
        <p:spPr/>
        <p:txBody>
          <a:body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8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8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8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4"/>
          </p:nvPr>
        </p:nvSpPr>
        <p:spPr/>
        <p:txBody>
          <a:bodyPr/>
          <a:lstStyle/>
          <a:p>
            <a:r>
              <a:t>Footer</a:t>
            </a:r>
          </a:p>
        </p:txBody>
      </p:sp>
      <p:sp>
        <p:nvSpPr>
          <p:cNvPr id="7" name="PlaceHolder 6"/>
          <p:cNvSpPr>
            <a:spLocks noGrp="1"/>
          </p:cNvSpPr>
          <p:nvPr>
            <p:ph type="sldNum" idx="35"/>
          </p:nvPr>
        </p:nvSpPr>
        <p:spPr/>
        <p:txBody>
          <a:bodyPr/>
          <a:lstStyle/>
          <a:p>
            <a:fld id="{7FCE7336-B597-4A08-A235-E8FE00ABDE94}" type="slidenum">
              <a:t>‹#›</a:t>
            </a:fld>
            <a:endParaRPr/>
          </a:p>
        </p:txBody>
      </p:sp>
      <p:sp>
        <p:nvSpPr>
          <p:cNvPr id="8" name="PlaceHolder 7"/>
          <p:cNvSpPr>
            <a:spLocks noGrp="1"/>
          </p:cNvSpPr>
          <p:nvPr>
            <p:ph type="dt" idx="36"/>
          </p:nvPr>
        </p:nvSpPr>
        <p:spPr/>
        <p:txBody>
          <a:body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8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8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90"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4"/>
          </p:nvPr>
        </p:nvSpPr>
        <p:spPr/>
        <p:txBody>
          <a:bodyPr/>
          <a:lstStyle/>
          <a:p>
            <a:r>
              <a:t>Footer</a:t>
            </a:r>
          </a:p>
        </p:txBody>
      </p:sp>
      <p:sp>
        <p:nvSpPr>
          <p:cNvPr id="7" name="PlaceHolder 6"/>
          <p:cNvSpPr>
            <a:spLocks noGrp="1"/>
          </p:cNvSpPr>
          <p:nvPr>
            <p:ph type="sldNum" idx="35"/>
          </p:nvPr>
        </p:nvSpPr>
        <p:spPr/>
        <p:txBody>
          <a:bodyPr/>
          <a:lstStyle/>
          <a:p>
            <a:fld id="{9372AE5C-A3A4-4CD0-B8D3-22BCC8E0C37D}" type="slidenum">
              <a:t>‹#›</a:t>
            </a:fld>
            <a:endParaRPr/>
          </a:p>
        </p:txBody>
      </p:sp>
      <p:sp>
        <p:nvSpPr>
          <p:cNvPr id="8" name="PlaceHolder 7"/>
          <p:cNvSpPr>
            <a:spLocks noGrp="1"/>
          </p:cNvSpPr>
          <p:nvPr>
            <p:ph type="dt" idx="36"/>
          </p:nvPr>
        </p:nvSpPr>
        <p:spPr/>
        <p:txBody>
          <a:body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9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9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94"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4"/>
          </p:nvPr>
        </p:nvSpPr>
        <p:spPr/>
        <p:txBody>
          <a:bodyPr/>
          <a:lstStyle/>
          <a:p>
            <a:r>
              <a:t>Footer</a:t>
            </a:r>
          </a:p>
        </p:txBody>
      </p:sp>
      <p:sp>
        <p:nvSpPr>
          <p:cNvPr id="7" name="PlaceHolder 6"/>
          <p:cNvSpPr>
            <a:spLocks noGrp="1"/>
          </p:cNvSpPr>
          <p:nvPr>
            <p:ph type="sldNum" idx="35"/>
          </p:nvPr>
        </p:nvSpPr>
        <p:spPr/>
        <p:txBody>
          <a:bodyPr/>
          <a:lstStyle/>
          <a:p>
            <a:fld id="{AA95AC35-29B3-4F9B-B33B-416021D35BDA}" type="slidenum">
              <a:t>‹#›</a:t>
            </a:fld>
            <a:endParaRPr/>
          </a:p>
        </p:txBody>
      </p:sp>
      <p:sp>
        <p:nvSpPr>
          <p:cNvPr id="8" name="PlaceHolder 7"/>
          <p:cNvSpPr>
            <a:spLocks noGrp="1"/>
          </p:cNvSpPr>
          <p:nvPr>
            <p:ph type="dt" idx="36"/>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FF52D084-5901-44CA-B9DD-AEBA5C219EAF}"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96"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97"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34"/>
          </p:nvPr>
        </p:nvSpPr>
        <p:spPr/>
        <p:txBody>
          <a:bodyPr/>
          <a:lstStyle/>
          <a:p>
            <a:r>
              <a:t>Footer</a:t>
            </a:r>
          </a:p>
        </p:txBody>
      </p:sp>
      <p:sp>
        <p:nvSpPr>
          <p:cNvPr id="6" name="PlaceHolder 5"/>
          <p:cNvSpPr>
            <a:spLocks noGrp="1"/>
          </p:cNvSpPr>
          <p:nvPr>
            <p:ph type="sldNum" idx="35"/>
          </p:nvPr>
        </p:nvSpPr>
        <p:spPr/>
        <p:txBody>
          <a:bodyPr/>
          <a:lstStyle/>
          <a:p>
            <a:fld id="{AE2D450E-45DA-43BB-A3AF-DFA9DBC922D9}" type="slidenum">
              <a:t>‹#›</a:t>
            </a:fld>
            <a:endParaRPr/>
          </a:p>
        </p:txBody>
      </p:sp>
      <p:sp>
        <p:nvSpPr>
          <p:cNvPr id="7" name="PlaceHolder 6"/>
          <p:cNvSpPr>
            <a:spLocks noGrp="1"/>
          </p:cNvSpPr>
          <p:nvPr>
            <p:ph type="dt" idx="36"/>
          </p:nvPr>
        </p:nvSpPr>
        <p:spPr/>
        <p:txBody>
          <a:body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9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2"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34"/>
          </p:nvPr>
        </p:nvSpPr>
        <p:spPr/>
        <p:txBody>
          <a:bodyPr/>
          <a:lstStyle/>
          <a:p>
            <a:r>
              <a:t>Footer</a:t>
            </a:r>
          </a:p>
        </p:txBody>
      </p:sp>
      <p:sp>
        <p:nvSpPr>
          <p:cNvPr id="8" name="PlaceHolder 7"/>
          <p:cNvSpPr>
            <a:spLocks noGrp="1"/>
          </p:cNvSpPr>
          <p:nvPr>
            <p:ph type="sldNum" idx="35"/>
          </p:nvPr>
        </p:nvSpPr>
        <p:spPr/>
        <p:txBody>
          <a:bodyPr/>
          <a:lstStyle/>
          <a:p>
            <a:fld id="{4C9CAA06-0F96-4419-B649-5BF6BDF353EC}" type="slidenum">
              <a:t>‹#›</a:t>
            </a:fld>
            <a:endParaRPr/>
          </a:p>
        </p:txBody>
      </p:sp>
      <p:sp>
        <p:nvSpPr>
          <p:cNvPr id="9" name="PlaceHolder 8"/>
          <p:cNvSpPr>
            <a:spLocks noGrp="1"/>
          </p:cNvSpPr>
          <p:nvPr>
            <p:ph type="dt" idx="36"/>
          </p:nvPr>
        </p:nvSpPr>
        <p:spPr/>
        <p:txBody>
          <a:body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04"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5"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6"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7"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8"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9"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34"/>
          </p:nvPr>
        </p:nvSpPr>
        <p:spPr/>
        <p:txBody>
          <a:bodyPr/>
          <a:lstStyle/>
          <a:p>
            <a:r>
              <a:t>Footer</a:t>
            </a:r>
          </a:p>
        </p:txBody>
      </p:sp>
      <p:sp>
        <p:nvSpPr>
          <p:cNvPr id="10" name="PlaceHolder 9"/>
          <p:cNvSpPr>
            <a:spLocks noGrp="1"/>
          </p:cNvSpPr>
          <p:nvPr>
            <p:ph type="sldNum" idx="35"/>
          </p:nvPr>
        </p:nvSpPr>
        <p:spPr/>
        <p:txBody>
          <a:bodyPr/>
          <a:lstStyle/>
          <a:p>
            <a:fld id="{569CA339-32B8-40EA-859A-241A9D62F5CD}" type="slidenum">
              <a:t>‹#›</a:t>
            </a:fld>
            <a:endParaRPr/>
          </a:p>
        </p:txBody>
      </p:sp>
      <p:sp>
        <p:nvSpPr>
          <p:cNvPr id="11" name="PlaceHolder 10"/>
          <p:cNvSpPr>
            <a:spLocks noGrp="1"/>
          </p:cNvSpPr>
          <p:nvPr>
            <p:ph type="dt" idx="36"/>
          </p:nvPr>
        </p:nvSpPr>
        <p:spPr/>
        <p:txBody>
          <a:body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lstStyle/>
          <a:p>
            <a:r>
              <a:t>Footer</a:t>
            </a:r>
          </a:p>
        </p:txBody>
      </p:sp>
      <p:sp>
        <p:nvSpPr>
          <p:cNvPr id="3" name="PlaceHolder 2"/>
          <p:cNvSpPr>
            <a:spLocks noGrp="1"/>
          </p:cNvSpPr>
          <p:nvPr>
            <p:ph type="sldNum" idx="38"/>
          </p:nvPr>
        </p:nvSpPr>
        <p:spPr/>
        <p:txBody>
          <a:bodyPr/>
          <a:lstStyle/>
          <a:p>
            <a:fld id="{D4D2AD60-024B-4232-97DA-8FB75122A244}" type="slidenum">
              <a:t>‹#›</a:t>
            </a:fld>
            <a:endParaRPr/>
          </a:p>
        </p:txBody>
      </p:sp>
      <p:sp>
        <p:nvSpPr>
          <p:cNvPr id="4" name="PlaceHolder 3"/>
          <p:cNvSpPr>
            <a:spLocks noGrp="1"/>
          </p:cNvSpPr>
          <p:nvPr>
            <p:ph type="dt" idx="39"/>
          </p:nvPr>
        </p:nvSpPr>
        <p:spPr/>
        <p:txBody>
          <a:body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1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37"/>
          </p:nvPr>
        </p:nvSpPr>
        <p:spPr/>
        <p:txBody>
          <a:bodyPr/>
          <a:lstStyle/>
          <a:p>
            <a:r>
              <a:t>Footer</a:t>
            </a:r>
          </a:p>
        </p:txBody>
      </p:sp>
      <p:sp>
        <p:nvSpPr>
          <p:cNvPr id="5" name="PlaceHolder 4"/>
          <p:cNvSpPr>
            <a:spLocks noGrp="1"/>
          </p:cNvSpPr>
          <p:nvPr>
            <p:ph type="sldNum" idx="38"/>
          </p:nvPr>
        </p:nvSpPr>
        <p:spPr/>
        <p:txBody>
          <a:bodyPr/>
          <a:lstStyle/>
          <a:p>
            <a:fld id="{398938B7-446A-4DC1-AC5B-1ED27EB77638}" type="slidenum">
              <a:t>‹#›</a:t>
            </a:fld>
            <a:endParaRPr/>
          </a:p>
        </p:txBody>
      </p:sp>
      <p:sp>
        <p:nvSpPr>
          <p:cNvPr id="6" name="PlaceHolder 5"/>
          <p:cNvSpPr>
            <a:spLocks noGrp="1"/>
          </p:cNvSpPr>
          <p:nvPr>
            <p:ph type="dt" idx="39"/>
          </p:nvPr>
        </p:nvSpPr>
        <p:spPr/>
        <p:txBody>
          <a:body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1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37"/>
          </p:nvPr>
        </p:nvSpPr>
        <p:spPr/>
        <p:txBody>
          <a:bodyPr/>
          <a:lstStyle/>
          <a:p>
            <a:r>
              <a:t>Footer</a:t>
            </a:r>
          </a:p>
        </p:txBody>
      </p:sp>
      <p:sp>
        <p:nvSpPr>
          <p:cNvPr id="5" name="PlaceHolder 4"/>
          <p:cNvSpPr>
            <a:spLocks noGrp="1"/>
          </p:cNvSpPr>
          <p:nvPr>
            <p:ph type="sldNum" idx="38"/>
          </p:nvPr>
        </p:nvSpPr>
        <p:spPr/>
        <p:txBody>
          <a:bodyPr/>
          <a:lstStyle/>
          <a:p>
            <a:fld id="{B13C30A2-E536-4AF7-8D82-A7D9CD8CE7CE}" type="slidenum">
              <a:t>‹#›</a:t>
            </a:fld>
            <a:endParaRPr/>
          </a:p>
        </p:txBody>
      </p:sp>
      <p:sp>
        <p:nvSpPr>
          <p:cNvPr id="6" name="PlaceHolder 5"/>
          <p:cNvSpPr>
            <a:spLocks noGrp="1"/>
          </p:cNvSpPr>
          <p:nvPr>
            <p:ph type="dt" idx="39"/>
          </p:nvPr>
        </p:nvSpPr>
        <p:spPr/>
        <p:txBody>
          <a:body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2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37"/>
          </p:nvPr>
        </p:nvSpPr>
        <p:spPr/>
        <p:txBody>
          <a:bodyPr/>
          <a:lstStyle/>
          <a:p>
            <a:r>
              <a:t>Footer</a:t>
            </a:r>
          </a:p>
        </p:txBody>
      </p:sp>
      <p:sp>
        <p:nvSpPr>
          <p:cNvPr id="6" name="PlaceHolder 5"/>
          <p:cNvSpPr>
            <a:spLocks noGrp="1"/>
          </p:cNvSpPr>
          <p:nvPr>
            <p:ph type="sldNum" idx="38"/>
          </p:nvPr>
        </p:nvSpPr>
        <p:spPr/>
        <p:txBody>
          <a:bodyPr/>
          <a:lstStyle/>
          <a:p>
            <a:fld id="{4E821950-A791-4F1B-B3E5-4055514056CD}" type="slidenum">
              <a:t>‹#›</a:t>
            </a:fld>
            <a:endParaRPr/>
          </a:p>
        </p:txBody>
      </p:sp>
      <p:sp>
        <p:nvSpPr>
          <p:cNvPr id="7" name="PlaceHolder 6"/>
          <p:cNvSpPr>
            <a:spLocks noGrp="1"/>
          </p:cNvSpPr>
          <p:nvPr>
            <p:ph type="dt" idx="39"/>
          </p:nvPr>
        </p:nvSpPr>
        <p:spPr/>
        <p:txBody>
          <a:body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37"/>
          </p:nvPr>
        </p:nvSpPr>
        <p:spPr/>
        <p:txBody>
          <a:bodyPr/>
          <a:lstStyle/>
          <a:p>
            <a:r>
              <a:t>Footer</a:t>
            </a:r>
          </a:p>
        </p:txBody>
      </p:sp>
      <p:sp>
        <p:nvSpPr>
          <p:cNvPr id="4" name="PlaceHolder 3"/>
          <p:cNvSpPr>
            <a:spLocks noGrp="1"/>
          </p:cNvSpPr>
          <p:nvPr>
            <p:ph type="sldNum" idx="38"/>
          </p:nvPr>
        </p:nvSpPr>
        <p:spPr/>
        <p:txBody>
          <a:bodyPr/>
          <a:lstStyle/>
          <a:p>
            <a:fld id="{39BE19EA-94AD-4B9E-87FA-591635D8191E}" type="slidenum">
              <a:t>‹#›</a:t>
            </a:fld>
            <a:endParaRPr/>
          </a:p>
        </p:txBody>
      </p:sp>
      <p:sp>
        <p:nvSpPr>
          <p:cNvPr id="5" name="PlaceHolder 4"/>
          <p:cNvSpPr>
            <a:spLocks noGrp="1"/>
          </p:cNvSpPr>
          <p:nvPr>
            <p:ph type="dt" idx="39"/>
          </p:nvPr>
        </p:nvSpPr>
        <p:spPr/>
        <p:txBody>
          <a:body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4"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37"/>
          </p:nvPr>
        </p:nvSpPr>
        <p:spPr/>
        <p:txBody>
          <a:bodyPr/>
          <a:lstStyle/>
          <a:p>
            <a:r>
              <a:t>Footer</a:t>
            </a:r>
          </a:p>
        </p:txBody>
      </p:sp>
      <p:sp>
        <p:nvSpPr>
          <p:cNvPr id="4" name="PlaceHolder 3"/>
          <p:cNvSpPr>
            <a:spLocks noGrp="1"/>
          </p:cNvSpPr>
          <p:nvPr>
            <p:ph type="sldNum" idx="38"/>
          </p:nvPr>
        </p:nvSpPr>
        <p:spPr/>
        <p:txBody>
          <a:bodyPr/>
          <a:lstStyle/>
          <a:p>
            <a:fld id="{60F1E263-A0CC-494B-8752-955BA0ED540A}" type="slidenum">
              <a:t>‹#›</a:t>
            </a:fld>
            <a:endParaRPr/>
          </a:p>
        </p:txBody>
      </p:sp>
      <p:sp>
        <p:nvSpPr>
          <p:cNvPr id="5" name="PlaceHolder 4"/>
          <p:cNvSpPr>
            <a:spLocks noGrp="1"/>
          </p:cNvSpPr>
          <p:nvPr>
            <p:ph type="dt" idx="39"/>
          </p:nvPr>
        </p:nvSpPr>
        <p:spPr/>
        <p:txBody>
          <a:body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2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7"/>
          </p:nvPr>
        </p:nvSpPr>
        <p:spPr/>
        <p:txBody>
          <a:bodyPr/>
          <a:lstStyle/>
          <a:p>
            <a:r>
              <a:t>Footer</a:t>
            </a:r>
          </a:p>
        </p:txBody>
      </p:sp>
      <p:sp>
        <p:nvSpPr>
          <p:cNvPr id="7" name="PlaceHolder 6"/>
          <p:cNvSpPr>
            <a:spLocks noGrp="1"/>
          </p:cNvSpPr>
          <p:nvPr>
            <p:ph type="sldNum" idx="38"/>
          </p:nvPr>
        </p:nvSpPr>
        <p:spPr/>
        <p:txBody>
          <a:bodyPr/>
          <a:lstStyle/>
          <a:p>
            <a:fld id="{0E516D2B-0E70-48D5-9F2B-382FA956F02D}" type="slidenum">
              <a:t>‹#›</a:t>
            </a:fld>
            <a:endParaRPr/>
          </a:p>
        </p:txBody>
      </p:sp>
      <p:sp>
        <p:nvSpPr>
          <p:cNvPr id="8" name="PlaceHolder 7"/>
          <p:cNvSpPr>
            <a:spLocks noGrp="1"/>
          </p:cNvSpPr>
          <p:nvPr>
            <p:ph type="dt" idx="39"/>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DF36A02B-2E38-4AE0-A9CE-EB555F1D4834}"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3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7"/>
          </p:nvPr>
        </p:nvSpPr>
        <p:spPr/>
        <p:txBody>
          <a:bodyPr/>
          <a:lstStyle/>
          <a:p>
            <a:r>
              <a:t>Footer</a:t>
            </a:r>
          </a:p>
        </p:txBody>
      </p:sp>
      <p:sp>
        <p:nvSpPr>
          <p:cNvPr id="7" name="PlaceHolder 6"/>
          <p:cNvSpPr>
            <a:spLocks noGrp="1"/>
          </p:cNvSpPr>
          <p:nvPr>
            <p:ph type="sldNum" idx="38"/>
          </p:nvPr>
        </p:nvSpPr>
        <p:spPr/>
        <p:txBody>
          <a:bodyPr/>
          <a:lstStyle/>
          <a:p>
            <a:fld id="{8B12296F-EDEB-420E-A8A4-B7767D106037}" type="slidenum">
              <a:t>‹#›</a:t>
            </a:fld>
            <a:endParaRPr/>
          </a:p>
        </p:txBody>
      </p:sp>
      <p:sp>
        <p:nvSpPr>
          <p:cNvPr id="8" name="PlaceHolder 7"/>
          <p:cNvSpPr>
            <a:spLocks noGrp="1"/>
          </p:cNvSpPr>
          <p:nvPr>
            <p:ph type="dt" idx="39"/>
          </p:nvPr>
        </p:nvSpPr>
        <p:spPr/>
        <p:txBody>
          <a:body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3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7"/>
          </p:nvPr>
        </p:nvSpPr>
        <p:spPr/>
        <p:txBody>
          <a:bodyPr/>
          <a:lstStyle/>
          <a:p>
            <a:r>
              <a:t>Footer</a:t>
            </a:r>
          </a:p>
        </p:txBody>
      </p:sp>
      <p:sp>
        <p:nvSpPr>
          <p:cNvPr id="7" name="PlaceHolder 6"/>
          <p:cNvSpPr>
            <a:spLocks noGrp="1"/>
          </p:cNvSpPr>
          <p:nvPr>
            <p:ph type="sldNum" idx="38"/>
          </p:nvPr>
        </p:nvSpPr>
        <p:spPr/>
        <p:txBody>
          <a:bodyPr/>
          <a:lstStyle/>
          <a:p>
            <a:fld id="{97FD5AEA-4844-4CF4-A466-E7F4BDB532DA}" type="slidenum">
              <a:t>‹#›</a:t>
            </a:fld>
            <a:endParaRPr/>
          </a:p>
        </p:txBody>
      </p:sp>
      <p:sp>
        <p:nvSpPr>
          <p:cNvPr id="8" name="PlaceHolder 7"/>
          <p:cNvSpPr>
            <a:spLocks noGrp="1"/>
          </p:cNvSpPr>
          <p:nvPr>
            <p:ph type="dt" idx="39"/>
          </p:nvPr>
        </p:nvSpPr>
        <p:spPr/>
        <p:txBody>
          <a:bodyPr/>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3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37"/>
          </p:nvPr>
        </p:nvSpPr>
        <p:spPr/>
        <p:txBody>
          <a:bodyPr/>
          <a:lstStyle/>
          <a:p>
            <a:r>
              <a:t>Footer</a:t>
            </a:r>
          </a:p>
        </p:txBody>
      </p:sp>
      <p:sp>
        <p:nvSpPr>
          <p:cNvPr id="6" name="PlaceHolder 5"/>
          <p:cNvSpPr>
            <a:spLocks noGrp="1"/>
          </p:cNvSpPr>
          <p:nvPr>
            <p:ph type="sldNum" idx="38"/>
          </p:nvPr>
        </p:nvSpPr>
        <p:spPr/>
        <p:txBody>
          <a:bodyPr/>
          <a:lstStyle/>
          <a:p>
            <a:fld id="{FA26B617-84B1-4431-8DF8-EBC5D6B14952}" type="slidenum">
              <a:t>‹#›</a:t>
            </a:fld>
            <a:endParaRPr/>
          </a:p>
        </p:txBody>
      </p:sp>
      <p:sp>
        <p:nvSpPr>
          <p:cNvPr id="7" name="PlaceHolder 6"/>
          <p:cNvSpPr>
            <a:spLocks noGrp="1"/>
          </p:cNvSpPr>
          <p:nvPr>
            <p:ph type="dt" idx="39"/>
          </p:nvPr>
        </p:nvSpPr>
        <p:spPr/>
        <p:txBody>
          <a:body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4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37"/>
          </p:nvPr>
        </p:nvSpPr>
        <p:spPr/>
        <p:txBody>
          <a:bodyPr/>
          <a:lstStyle/>
          <a:p>
            <a:r>
              <a:t>Footer</a:t>
            </a:r>
          </a:p>
        </p:txBody>
      </p:sp>
      <p:sp>
        <p:nvSpPr>
          <p:cNvPr id="8" name="PlaceHolder 7"/>
          <p:cNvSpPr>
            <a:spLocks noGrp="1"/>
          </p:cNvSpPr>
          <p:nvPr>
            <p:ph type="sldNum" idx="38"/>
          </p:nvPr>
        </p:nvSpPr>
        <p:spPr/>
        <p:txBody>
          <a:bodyPr/>
          <a:lstStyle/>
          <a:p>
            <a:fld id="{3EC61D1A-6B32-40DE-A06B-584D3EC9701C}" type="slidenum">
              <a:t>‹#›</a:t>
            </a:fld>
            <a:endParaRPr/>
          </a:p>
        </p:txBody>
      </p:sp>
      <p:sp>
        <p:nvSpPr>
          <p:cNvPr id="9" name="PlaceHolder 8"/>
          <p:cNvSpPr>
            <a:spLocks noGrp="1"/>
          </p:cNvSpPr>
          <p:nvPr>
            <p:ph type="dt" idx="39"/>
          </p:nvPr>
        </p:nvSpPr>
        <p:spPr/>
        <p:txBody>
          <a:body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4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5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5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37"/>
          </p:nvPr>
        </p:nvSpPr>
        <p:spPr/>
        <p:txBody>
          <a:bodyPr/>
          <a:lstStyle/>
          <a:p>
            <a:r>
              <a:t>Footer</a:t>
            </a:r>
          </a:p>
        </p:txBody>
      </p:sp>
      <p:sp>
        <p:nvSpPr>
          <p:cNvPr id="10" name="PlaceHolder 9"/>
          <p:cNvSpPr>
            <a:spLocks noGrp="1"/>
          </p:cNvSpPr>
          <p:nvPr>
            <p:ph type="sldNum" idx="38"/>
          </p:nvPr>
        </p:nvSpPr>
        <p:spPr/>
        <p:txBody>
          <a:bodyPr/>
          <a:lstStyle/>
          <a:p>
            <a:fld id="{18F9AFAB-3FB1-4B19-B270-9DFB9BBCD939}" type="slidenum">
              <a:t>‹#›</a:t>
            </a:fld>
            <a:endParaRPr/>
          </a:p>
        </p:txBody>
      </p:sp>
      <p:sp>
        <p:nvSpPr>
          <p:cNvPr id="11" name="PlaceHolder 10"/>
          <p:cNvSpPr>
            <a:spLocks noGrp="1"/>
          </p:cNvSpPr>
          <p:nvPr>
            <p:ph type="dt" idx="39"/>
          </p:nvPr>
        </p:nvSpPr>
        <p:spPr/>
        <p:txBody>
          <a:body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lstStyle/>
          <a:p>
            <a:r>
              <a:t>Footer</a:t>
            </a:r>
          </a:p>
        </p:txBody>
      </p:sp>
      <p:sp>
        <p:nvSpPr>
          <p:cNvPr id="3" name="PlaceHolder 2"/>
          <p:cNvSpPr>
            <a:spLocks noGrp="1"/>
          </p:cNvSpPr>
          <p:nvPr>
            <p:ph type="sldNum" idx="41"/>
          </p:nvPr>
        </p:nvSpPr>
        <p:spPr/>
        <p:txBody>
          <a:bodyPr/>
          <a:lstStyle/>
          <a:p>
            <a:fld id="{C38086CD-B294-409D-9694-B148ABA16E10}" type="slidenum">
              <a:t>‹#›</a:t>
            </a:fld>
            <a:endParaRPr/>
          </a:p>
        </p:txBody>
      </p:sp>
      <p:sp>
        <p:nvSpPr>
          <p:cNvPr id="4" name="PlaceHolder 3"/>
          <p:cNvSpPr>
            <a:spLocks noGrp="1"/>
          </p:cNvSpPr>
          <p:nvPr>
            <p:ph type="dt" idx="42"/>
          </p:nvPr>
        </p:nvSpPr>
        <p:spPr/>
        <p:txBody>
          <a:body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59"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0"/>
          </p:nvPr>
        </p:nvSpPr>
        <p:spPr/>
        <p:txBody>
          <a:bodyPr/>
          <a:lstStyle/>
          <a:p>
            <a:r>
              <a:t>Footer</a:t>
            </a:r>
          </a:p>
        </p:txBody>
      </p:sp>
      <p:sp>
        <p:nvSpPr>
          <p:cNvPr id="5" name="PlaceHolder 4"/>
          <p:cNvSpPr>
            <a:spLocks noGrp="1"/>
          </p:cNvSpPr>
          <p:nvPr>
            <p:ph type="sldNum" idx="41"/>
          </p:nvPr>
        </p:nvSpPr>
        <p:spPr/>
        <p:txBody>
          <a:bodyPr/>
          <a:lstStyle/>
          <a:p>
            <a:fld id="{769F9B70-BDBE-4C89-AE3A-F54CD27B4092}" type="slidenum">
              <a:t>‹#›</a:t>
            </a:fld>
            <a:endParaRPr/>
          </a:p>
        </p:txBody>
      </p:sp>
      <p:sp>
        <p:nvSpPr>
          <p:cNvPr id="6" name="PlaceHolder 5"/>
          <p:cNvSpPr>
            <a:spLocks noGrp="1"/>
          </p:cNvSpPr>
          <p:nvPr>
            <p:ph type="dt" idx="42"/>
          </p:nvPr>
        </p:nvSpPr>
        <p:spPr/>
        <p:txBody>
          <a:body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61"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40"/>
          </p:nvPr>
        </p:nvSpPr>
        <p:spPr/>
        <p:txBody>
          <a:bodyPr/>
          <a:lstStyle/>
          <a:p>
            <a:r>
              <a:t>Footer</a:t>
            </a:r>
          </a:p>
        </p:txBody>
      </p:sp>
      <p:sp>
        <p:nvSpPr>
          <p:cNvPr id="5" name="PlaceHolder 4"/>
          <p:cNvSpPr>
            <a:spLocks noGrp="1"/>
          </p:cNvSpPr>
          <p:nvPr>
            <p:ph type="sldNum" idx="41"/>
          </p:nvPr>
        </p:nvSpPr>
        <p:spPr/>
        <p:txBody>
          <a:bodyPr/>
          <a:lstStyle/>
          <a:p>
            <a:fld id="{6AF64FF5-7806-4B70-BEF5-9AA7646D95CC}" type="slidenum">
              <a:t>‹#›</a:t>
            </a:fld>
            <a:endParaRPr/>
          </a:p>
        </p:txBody>
      </p:sp>
      <p:sp>
        <p:nvSpPr>
          <p:cNvPr id="6" name="PlaceHolder 5"/>
          <p:cNvSpPr>
            <a:spLocks noGrp="1"/>
          </p:cNvSpPr>
          <p:nvPr>
            <p:ph type="dt" idx="42"/>
          </p:nvPr>
        </p:nvSpPr>
        <p:spPr/>
        <p:txBody>
          <a:body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6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6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0"/>
          </p:nvPr>
        </p:nvSpPr>
        <p:spPr/>
        <p:txBody>
          <a:bodyPr/>
          <a:lstStyle/>
          <a:p>
            <a:r>
              <a:t>Footer</a:t>
            </a:r>
          </a:p>
        </p:txBody>
      </p:sp>
      <p:sp>
        <p:nvSpPr>
          <p:cNvPr id="6" name="PlaceHolder 5"/>
          <p:cNvSpPr>
            <a:spLocks noGrp="1"/>
          </p:cNvSpPr>
          <p:nvPr>
            <p:ph type="sldNum" idx="41"/>
          </p:nvPr>
        </p:nvSpPr>
        <p:spPr/>
        <p:txBody>
          <a:bodyPr/>
          <a:lstStyle/>
          <a:p>
            <a:fld id="{5D0BF3FB-680F-4BE0-9CAD-761409407082}" type="slidenum">
              <a:t>‹#›</a:t>
            </a:fld>
            <a:endParaRPr/>
          </a:p>
        </p:txBody>
      </p:sp>
      <p:sp>
        <p:nvSpPr>
          <p:cNvPr id="7" name="PlaceHolder 6"/>
          <p:cNvSpPr>
            <a:spLocks noGrp="1"/>
          </p:cNvSpPr>
          <p:nvPr>
            <p:ph type="dt" idx="42"/>
          </p:nvPr>
        </p:nvSpPr>
        <p:spPr/>
        <p:txBody>
          <a:body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40"/>
          </p:nvPr>
        </p:nvSpPr>
        <p:spPr/>
        <p:txBody>
          <a:bodyPr/>
          <a:lstStyle/>
          <a:p>
            <a:r>
              <a:t>Footer</a:t>
            </a:r>
          </a:p>
        </p:txBody>
      </p:sp>
      <p:sp>
        <p:nvSpPr>
          <p:cNvPr id="4" name="PlaceHolder 3"/>
          <p:cNvSpPr>
            <a:spLocks noGrp="1"/>
          </p:cNvSpPr>
          <p:nvPr>
            <p:ph type="sldNum" idx="41"/>
          </p:nvPr>
        </p:nvSpPr>
        <p:spPr/>
        <p:txBody>
          <a:bodyPr/>
          <a:lstStyle/>
          <a:p>
            <a:fld id="{E3A8E0D4-8AFE-40B8-A866-617DC156974C}" type="slidenum">
              <a:t>‹#›</a:t>
            </a:fld>
            <a:endParaRPr/>
          </a:p>
        </p:txBody>
      </p:sp>
      <p:sp>
        <p:nvSpPr>
          <p:cNvPr id="5" name="PlaceHolder 4"/>
          <p:cNvSpPr>
            <a:spLocks noGrp="1"/>
          </p:cNvSpPr>
          <p:nvPr>
            <p:ph type="dt" idx="42"/>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E8F68576-46AD-4EA6-8E9A-66060B272894}"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6"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0"/>
          </p:nvPr>
        </p:nvSpPr>
        <p:spPr/>
        <p:txBody>
          <a:bodyPr/>
          <a:lstStyle/>
          <a:p>
            <a:r>
              <a:t>Footer</a:t>
            </a:r>
          </a:p>
        </p:txBody>
      </p:sp>
      <p:sp>
        <p:nvSpPr>
          <p:cNvPr id="4" name="PlaceHolder 3"/>
          <p:cNvSpPr>
            <a:spLocks noGrp="1"/>
          </p:cNvSpPr>
          <p:nvPr>
            <p:ph type="sldNum" idx="41"/>
          </p:nvPr>
        </p:nvSpPr>
        <p:spPr/>
        <p:txBody>
          <a:bodyPr/>
          <a:lstStyle/>
          <a:p>
            <a:fld id="{962742AD-0BF8-4745-9AE7-1F84F3F7C630}" type="slidenum">
              <a:t>‹#›</a:t>
            </a:fld>
            <a:endParaRPr/>
          </a:p>
        </p:txBody>
      </p:sp>
      <p:sp>
        <p:nvSpPr>
          <p:cNvPr id="5" name="PlaceHolder 4"/>
          <p:cNvSpPr>
            <a:spLocks noGrp="1"/>
          </p:cNvSpPr>
          <p:nvPr>
            <p:ph type="dt" idx="42"/>
          </p:nvPr>
        </p:nvSpPr>
        <p:spPr/>
        <p:txBody>
          <a:body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6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6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7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0"/>
          </p:nvPr>
        </p:nvSpPr>
        <p:spPr/>
        <p:txBody>
          <a:bodyPr/>
          <a:lstStyle/>
          <a:p>
            <a:r>
              <a:t>Footer</a:t>
            </a:r>
          </a:p>
        </p:txBody>
      </p:sp>
      <p:sp>
        <p:nvSpPr>
          <p:cNvPr id="7" name="PlaceHolder 6"/>
          <p:cNvSpPr>
            <a:spLocks noGrp="1"/>
          </p:cNvSpPr>
          <p:nvPr>
            <p:ph type="sldNum" idx="41"/>
          </p:nvPr>
        </p:nvSpPr>
        <p:spPr/>
        <p:txBody>
          <a:bodyPr/>
          <a:lstStyle/>
          <a:p>
            <a:fld id="{77F8A3C4-9A4D-49FD-B615-1DADB9EEA5CB}" type="slidenum">
              <a:t>‹#›</a:t>
            </a:fld>
            <a:endParaRPr/>
          </a:p>
        </p:txBody>
      </p:sp>
      <p:sp>
        <p:nvSpPr>
          <p:cNvPr id="8" name="PlaceHolder 7"/>
          <p:cNvSpPr>
            <a:spLocks noGrp="1"/>
          </p:cNvSpPr>
          <p:nvPr>
            <p:ph type="dt" idx="42"/>
          </p:nvPr>
        </p:nvSpPr>
        <p:spPr/>
        <p:txBody>
          <a:bodyPr/>
          <a:lstStyle/>
          <a:p>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7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7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7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0"/>
          </p:nvPr>
        </p:nvSpPr>
        <p:spPr/>
        <p:txBody>
          <a:bodyPr/>
          <a:lstStyle/>
          <a:p>
            <a:r>
              <a:t>Footer</a:t>
            </a:r>
          </a:p>
        </p:txBody>
      </p:sp>
      <p:sp>
        <p:nvSpPr>
          <p:cNvPr id="7" name="PlaceHolder 6"/>
          <p:cNvSpPr>
            <a:spLocks noGrp="1"/>
          </p:cNvSpPr>
          <p:nvPr>
            <p:ph type="sldNum" idx="41"/>
          </p:nvPr>
        </p:nvSpPr>
        <p:spPr/>
        <p:txBody>
          <a:bodyPr/>
          <a:lstStyle/>
          <a:p>
            <a:fld id="{021FB858-21E2-43BB-8113-1EF6CD994EB4}" type="slidenum">
              <a:t>‹#›</a:t>
            </a:fld>
            <a:endParaRPr/>
          </a:p>
        </p:txBody>
      </p:sp>
      <p:sp>
        <p:nvSpPr>
          <p:cNvPr id="8" name="PlaceHolder 7"/>
          <p:cNvSpPr>
            <a:spLocks noGrp="1"/>
          </p:cNvSpPr>
          <p:nvPr>
            <p:ph type="dt" idx="42"/>
          </p:nvPr>
        </p:nvSpPr>
        <p:spPr/>
        <p:txBody>
          <a:bodyPr/>
          <a:lstStyle/>
          <a:p>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7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7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78"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0"/>
          </p:nvPr>
        </p:nvSpPr>
        <p:spPr/>
        <p:txBody>
          <a:bodyPr/>
          <a:lstStyle/>
          <a:p>
            <a:r>
              <a:t>Footer</a:t>
            </a:r>
          </a:p>
        </p:txBody>
      </p:sp>
      <p:sp>
        <p:nvSpPr>
          <p:cNvPr id="7" name="PlaceHolder 6"/>
          <p:cNvSpPr>
            <a:spLocks noGrp="1"/>
          </p:cNvSpPr>
          <p:nvPr>
            <p:ph type="sldNum" idx="41"/>
          </p:nvPr>
        </p:nvSpPr>
        <p:spPr/>
        <p:txBody>
          <a:bodyPr/>
          <a:lstStyle/>
          <a:p>
            <a:fld id="{E1168883-2C93-4F09-A2D8-C5216C6B7DB6}" type="slidenum">
              <a:t>‹#›</a:t>
            </a:fld>
            <a:endParaRPr/>
          </a:p>
        </p:txBody>
      </p:sp>
      <p:sp>
        <p:nvSpPr>
          <p:cNvPr id="8" name="PlaceHolder 7"/>
          <p:cNvSpPr>
            <a:spLocks noGrp="1"/>
          </p:cNvSpPr>
          <p:nvPr>
            <p:ph type="dt" idx="42"/>
          </p:nvPr>
        </p:nvSpPr>
        <p:spPr/>
        <p:txBody>
          <a:bodyPr/>
          <a:lstStyle/>
          <a:p>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80"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1"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0"/>
          </p:nvPr>
        </p:nvSpPr>
        <p:spPr/>
        <p:txBody>
          <a:bodyPr/>
          <a:lstStyle/>
          <a:p>
            <a:r>
              <a:t>Footer</a:t>
            </a:r>
          </a:p>
        </p:txBody>
      </p:sp>
      <p:sp>
        <p:nvSpPr>
          <p:cNvPr id="6" name="PlaceHolder 5"/>
          <p:cNvSpPr>
            <a:spLocks noGrp="1"/>
          </p:cNvSpPr>
          <p:nvPr>
            <p:ph type="sldNum" idx="41"/>
          </p:nvPr>
        </p:nvSpPr>
        <p:spPr/>
        <p:txBody>
          <a:bodyPr/>
          <a:lstStyle/>
          <a:p>
            <a:fld id="{0CB20E84-E5B6-4B8F-B224-DF6E9070E455}" type="slidenum">
              <a:t>‹#›</a:t>
            </a:fld>
            <a:endParaRPr/>
          </a:p>
        </p:txBody>
      </p:sp>
      <p:sp>
        <p:nvSpPr>
          <p:cNvPr id="7" name="PlaceHolder 6"/>
          <p:cNvSpPr>
            <a:spLocks noGrp="1"/>
          </p:cNvSpPr>
          <p:nvPr>
            <p:ph type="dt" idx="42"/>
          </p:nvPr>
        </p:nvSpPr>
        <p:spPr/>
        <p:txBody>
          <a:bodyPr/>
          <a:lstStyle/>
          <a:p>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8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6"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40"/>
          </p:nvPr>
        </p:nvSpPr>
        <p:spPr/>
        <p:txBody>
          <a:bodyPr/>
          <a:lstStyle/>
          <a:p>
            <a:r>
              <a:t>Footer</a:t>
            </a:r>
          </a:p>
        </p:txBody>
      </p:sp>
      <p:sp>
        <p:nvSpPr>
          <p:cNvPr id="8" name="PlaceHolder 7"/>
          <p:cNvSpPr>
            <a:spLocks noGrp="1"/>
          </p:cNvSpPr>
          <p:nvPr>
            <p:ph type="sldNum" idx="41"/>
          </p:nvPr>
        </p:nvSpPr>
        <p:spPr/>
        <p:txBody>
          <a:bodyPr/>
          <a:lstStyle/>
          <a:p>
            <a:fld id="{01480312-75A4-466E-873E-29283F3A519B}" type="slidenum">
              <a:t>‹#›</a:t>
            </a:fld>
            <a:endParaRPr/>
          </a:p>
        </p:txBody>
      </p:sp>
      <p:sp>
        <p:nvSpPr>
          <p:cNvPr id="9" name="PlaceHolder 8"/>
          <p:cNvSpPr>
            <a:spLocks noGrp="1"/>
          </p:cNvSpPr>
          <p:nvPr>
            <p:ph type="dt" idx="42"/>
          </p:nvPr>
        </p:nvSpPr>
        <p:spPr/>
        <p:txBody>
          <a:bodyPr/>
          <a:lstStyle/>
          <a:p>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88"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9"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90"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91"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92"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93"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40"/>
          </p:nvPr>
        </p:nvSpPr>
        <p:spPr/>
        <p:txBody>
          <a:bodyPr/>
          <a:lstStyle/>
          <a:p>
            <a:r>
              <a:t>Footer</a:t>
            </a:r>
          </a:p>
        </p:txBody>
      </p:sp>
      <p:sp>
        <p:nvSpPr>
          <p:cNvPr id="10" name="PlaceHolder 9"/>
          <p:cNvSpPr>
            <a:spLocks noGrp="1"/>
          </p:cNvSpPr>
          <p:nvPr>
            <p:ph type="sldNum" idx="41"/>
          </p:nvPr>
        </p:nvSpPr>
        <p:spPr/>
        <p:txBody>
          <a:bodyPr/>
          <a:lstStyle/>
          <a:p>
            <a:fld id="{6877A3ED-7A93-497C-86D2-48858BCDD6E0}" type="slidenum">
              <a:t>‹#›</a:t>
            </a:fld>
            <a:endParaRPr/>
          </a:p>
        </p:txBody>
      </p:sp>
      <p:sp>
        <p:nvSpPr>
          <p:cNvPr id="11" name="PlaceHolder 10"/>
          <p:cNvSpPr>
            <a:spLocks noGrp="1"/>
          </p:cNvSpPr>
          <p:nvPr>
            <p:ph type="dt" idx="42"/>
          </p:nvPr>
        </p:nvSpPr>
        <p:spPr/>
        <p:txBody>
          <a:bodyPr/>
          <a:lstStyle/>
          <a:p>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lstStyle/>
          <a:p>
            <a:r>
              <a:t>Footer</a:t>
            </a:r>
          </a:p>
        </p:txBody>
      </p:sp>
      <p:sp>
        <p:nvSpPr>
          <p:cNvPr id="3" name="PlaceHolder 2"/>
          <p:cNvSpPr>
            <a:spLocks noGrp="1"/>
          </p:cNvSpPr>
          <p:nvPr>
            <p:ph type="sldNum" idx="44"/>
          </p:nvPr>
        </p:nvSpPr>
        <p:spPr/>
        <p:txBody>
          <a:bodyPr/>
          <a:lstStyle/>
          <a:p>
            <a:fld id="{7FC0A7D1-F084-461B-A7E7-85663B829C46}" type="slidenum">
              <a:t>‹#›</a:t>
            </a:fld>
            <a:endParaRPr/>
          </a:p>
        </p:txBody>
      </p:sp>
      <p:sp>
        <p:nvSpPr>
          <p:cNvPr id="4" name="PlaceHolder 3"/>
          <p:cNvSpPr>
            <a:spLocks noGrp="1"/>
          </p:cNvSpPr>
          <p:nvPr>
            <p:ph type="dt" idx="45"/>
          </p:nvPr>
        </p:nvSpPr>
        <p:spPr/>
        <p:txBody>
          <a:bodyPr/>
          <a:lstStyle/>
          <a:p>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01"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3"/>
          </p:nvPr>
        </p:nvSpPr>
        <p:spPr/>
        <p:txBody>
          <a:bodyPr/>
          <a:lstStyle/>
          <a:p>
            <a:r>
              <a:t>Footer</a:t>
            </a:r>
          </a:p>
        </p:txBody>
      </p:sp>
      <p:sp>
        <p:nvSpPr>
          <p:cNvPr id="5" name="PlaceHolder 4"/>
          <p:cNvSpPr>
            <a:spLocks noGrp="1"/>
          </p:cNvSpPr>
          <p:nvPr>
            <p:ph type="sldNum" idx="44"/>
          </p:nvPr>
        </p:nvSpPr>
        <p:spPr/>
        <p:txBody>
          <a:bodyPr/>
          <a:lstStyle/>
          <a:p>
            <a:fld id="{AB3D43D4-DB4B-43C6-8CD1-9D820AE9F0D6}" type="slidenum">
              <a:t>‹#›</a:t>
            </a:fld>
            <a:endParaRPr/>
          </a:p>
        </p:txBody>
      </p:sp>
      <p:sp>
        <p:nvSpPr>
          <p:cNvPr id="6" name="PlaceHolder 5"/>
          <p:cNvSpPr>
            <a:spLocks noGrp="1"/>
          </p:cNvSpPr>
          <p:nvPr>
            <p:ph type="dt" idx="45"/>
          </p:nvPr>
        </p:nvSpPr>
        <p:spPr/>
        <p:txBody>
          <a:bodyPr/>
          <a:lstStyle/>
          <a:p>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03"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43"/>
          </p:nvPr>
        </p:nvSpPr>
        <p:spPr/>
        <p:txBody>
          <a:bodyPr/>
          <a:lstStyle/>
          <a:p>
            <a:r>
              <a:t>Footer</a:t>
            </a:r>
          </a:p>
        </p:txBody>
      </p:sp>
      <p:sp>
        <p:nvSpPr>
          <p:cNvPr id="5" name="PlaceHolder 4"/>
          <p:cNvSpPr>
            <a:spLocks noGrp="1"/>
          </p:cNvSpPr>
          <p:nvPr>
            <p:ph type="sldNum" idx="44"/>
          </p:nvPr>
        </p:nvSpPr>
        <p:spPr/>
        <p:txBody>
          <a:bodyPr/>
          <a:lstStyle/>
          <a:p>
            <a:fld id="{F5AD2074-9EA2-4AD6-8336-C74D4D7EA3E1}" type="slidenum">
              <a:t>‹#›</a:t>
            </a:fld>
            <a:endParaRPr/>
          </a:p>
        </p:txBody>
      </p:sp>
      <p:sp>
        <p:nvSpPr>
          <p:cNvPr id="6" name="PlaceHolder 5"/>
          <p:cNvSpPr>
            <a:spLocks noGrp="1"/>
          </p:cNvSpPr>
          <p:nvPr>
            <p:ph type="dt" idx="4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44DB990E-D704-4BB1-B1AD-2341C138DE0C}"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0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0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3"/>
          </p:nvPr>
        </p:nvSpPr>
        <p:spPr/>
        <p:txBody>
          <a:bodyPr/>
          <a:lstStyle/>
          <a:p>
            <a:r>
              <a:t>Footer</a:t>
            </a:r>
          </a:p>
        </p:txBody>
      </p:sp>
      <p:sp>
        <p:nvSpPr>
          <p:cNvPr id="6" name="PlaceHolder 5"/>
          <p:cNvSpPr>
            <a:spLocks noGrp="1"/>
          </p:cNvSpPr>
          <p:nvPr>
            <p:ph type="sldNum" idx="44"/>
          </p:nvPr>
        </p:nvSpPr>
        <p:spPr/>
        <p:txBody>
          <a:bodyPr/>
          <a:lstStyle/>
          <a:p>
            <a:fld id="{0F39A754-53EF-4F03-A000-8E9C9E1FD939}" type="slidenum">
              <a:t>‹#›</a:t>
            </a:fld>
            <a:endParaRPr/>
          </a:p>
        </p:txBody>
      </p:sp>
      <p:sp>
        <p:nvSpPr>
          <p:cNvPr id="7" name="PlaceHolder 6"/>
          <p:cNvSpPr>
            <a:spLocks noGrp="1"/>
          </p:cNvSpPr>
          <p:nvPr>
            <p:ph type="dt" idx="45"/>
          </p:nvPr>
        </p:nvSpPr>
        <p:spPr/>
        <p:txBody>
          <a:bodyPr/>
          <a:lstStyle/>
          <a:p>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43"/>
          </p:nvPr>
        </p:nvSpPr>
        <p:spPr/>
        <p:txBody>
          <a:bodyPr/>
          <a:lstStyle/>
          <a:p>
            <a:r>
              <a:t>Footer</a:t>
            </a:r>
          </a:p>
        </p:txBody>
      </p:sp>
      <p:sp>
        <p:nvSpPr>
          <p:cNvPr id="4" name="PlaceHolder 3"/>
          <p:cNvSpPr>
            <a:spLocks noGrp="1"/>
          </p:cNvSpPr>
          <p:nvPr>
            <p:ph type="sldNum" idx="44"/>
          </p:nvPr>
        </p:nvSpPr>
        <p:spPr/>
        <p:txBody>
          <a:bodyPr/>
          <a:lstStyle/>
          <a:p>
            <a:fld id="{12740ADD-942B-4632-A8CC-8723E22B43BD}" type="slidenum">
              <a:t>‹#›</a:t>
            </a:fld>
            <a:endParaRPr/>
          </a:p>
        </p:txBody>
      </p:sp>
      <p:sp>
        <p:nvSpPr>
          <p:cNvPr id="5" name="PlaceHolder 4"/>
          <p:cNvSpPr>
            <a:spLocks noGrp="1"/>
          </p:cNvSpPr>
          <p:nvPr>
            <p:ph type="dt" idx="45"/>
          </p:nvPr>
        </p:nvSpPr>
        <p:spPr/>
        <p:txBody>
          <a:bodyPr/>
          <a:lstStyle/>
          <a:p>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8"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3"/>
          </p:nvPr>
        </p:nvSpPr>
        <p:spPr/>
        <p:txBody>
          <a:bodyPr/>
          <a:lstStyle/>
          <a:p>
            <a:r>
              <a:t>Footer</a:t>
            </a:r>
          </a:p>
        </p:txBody>
      </p:sp>
      <p:sp>
        <p:nvSpPr>
          <p:cNvPr id="4" name="PlaceHolder 3"/>
          <p:cNvSpPr>
            <a:spLocks noGrp="1"/>
          </p:cNvSpPr>
          <p:nvPr>
            <p:ph type="sldNum" idx="44"/>
          </p:nvPr>
        </p:nvSpPr>
        <p:spPr/>
        <p:txBody>
          <a:bodyPr/>
          <a:lstStyle/>
          <a:p>
            <a:fld id="{BC9711EE-AD6A-4913-86BD-7A1B88E3091B}" type="slidenum">
              <a:t>‹#›</a:t>
            </a:fld>
            <a:endParaRPr/>
          </a:p>
        </p:txBody>
      </p:sp>
      <p:sp>
        <p:nvSpPr>
          <p:cNvPr id="5" name="PlaceHolder 4"/>
          <p:cNvSpPr>
            <a:spLocks noGrp="1"/>
          </p:cNvSpPr>
          <p:nvPr>
            <p:ph type="dt" idx="45"/>
          </p:nvPr>
        </p:nvSpPr>
        <p:spPr/>
        <p:txBody>
          <a:bodyPr/>
          <a:lstStyle/>
          <a:p>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1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1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3"/>
          </p:nvPr>
        </p:nvSpPr>
        <p:spPr/>
        <p:txBody>
          <a:bodyPr/>
          <a:lstStyle/>
          <a:p>
            <a:r>
              <a:t>Footer</a:t>
            </a:r>
          </a:p>
        </p:txBody>
      </p:sp>
      <p:sp>
        <p:nvSpPr>
          <p:cNvPr id="7" name="PlaceHolder 6"/>
          <p:cNvSpPr>
            <a:spLocks noGrp="1"/>
          </p:cNvSpPr>
          <p:nvPr>
            <p:ph type="sldNum" idx="44"/>
          </p:nvPr>
        </p:nvSpPr>
        <p:spPr/>
        <p:txBody>
          <a:bodyPr/>
          <a:lstStyle/>
          <a:p>
            <a:fld id="{95D3A71D-F083-48CA-9C32-4ECD2584FA7E}" type="slidenum">
              <a:t>‹#›</a:t>
            </a:fld>
            <a:endParaRPr/>
          </a:p>
        </p:txBody>
      </p:sp>
      <p:sp>
        <p:nvSpPr>
          <p:cNvPr id="8" name="PlaceHolder 7"/>
          <p:cNvSpPr>
            <a:spLocks noGrp="1"/>
          </p:cNvSpPr>
          <p:nvPr>
            <p:ph type="dt" idx="45"/>
          </p:nvPr>
        </p:nvSpPr>
        <p:spPr/>
        <p:txBody>
          <a:bodyPr/>
          <a:lstStyle/>
          <a:p>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1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1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16"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3"/>
          </p:nvPr>
        </p:nvSpPr>
        <p:spPr/>
        <p:txBody>
          <a:bodyPr/>
          <a:lstStyle/>
          <a:p>
            <a:r>
              <a:t>Footer</a:t>
            </a:r>
          </a:p>
        </p:txBody>
      </p:sp>
      <p:sp>
        <p:nvSpPr>
          <p:cNvPr id="7" name="PlaceHolder 6"/>
          <p:cNvSpPr>
            <a:spLocks noGrp="1"/>
          </p:cNvSpPr>
          <p:nvPr>
            <p:ph type="sldNum" idx="44"/>
          </p:nvPr>
        </p:nvSpPr>
        <p:spPr/>
        <p:txBody>
          <a:bodyPr/>
          <a:lstStyle/>
          <a:p>
            <a:fld id="{244625BD-A445-4C7D-8498-26E2E7825FA5}" type="slidenum">
              <a:t>‹#›</a:t>
            </a:fld>
            <a:endParaRPr/>
          </a:p>
        </p:txBody>
      </p:sp>
      <p:sp>
        <p:nvSpPr>
          <p:cNvPr id="8" name="PlaceHolder 7"/>
          <p:cNvSpPr>
            <a:spLocks noGrp="1"/>
          </p:cNvSpPr>
          <p:nvPr>
            <p:ph type="dt" idx="45"/>
          </p:nvPr>
        </p:nvSpPr>
        <p:spPr/>
        <p:txBody>
          <a:body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1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1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20"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3"/>
          </p:nvPr>
        </p:nvSpPr>
        <p:spPr/>
        <p:txBody>
          <a:bodyPr/>
          <a:lstStyle/>
          <a:p>
            <a:r>
              <a:t>Footer</a:t>
            </a:r>
          </a:p>
        </p:txBody>
      </p:sp>
      <p:sp>
        <p:nvSpPr>
          <p:cNvPr id="7" name="PlaceHolder 6"/>
          <p:cNvSpPr>
            <a:spLocks noGrp="1"/>
          </p:cNvSpPr>
          <p:nvPr>
            <p:ph type="sldNum" idx="44"/>
          </p:nvPr>
        </p:nvSpPr>
        <p:spPr/>
        <p:txBody>
          <a:bodyPr/>
          <a:lstStyle/>
          <a:p>
            <a:fld id="{FE6848FC-23F1-4B4F-AEFF-8558FF436C02}" type="slidenum">
              <a:t>‹#›</a:t>
            </a:fld>
            <a:endParaRPr/>
          </a:p>
        </p:txBody>
      </p:sp>
      <p:sp>
        <p:nvSpPr>
          <p:cNvPr id="8" name="PlaceHolder 7"/>
          <p:cNvSpPr>
            <a:spLocks noGrp="1"/>
          </p:cNvSpPr>
          <p:nvPr>
            <p:ph type="dt" idx="45"/>
          </p:nvPr>
        </p:nvSpPr>
        <p:spPr/>
        <p:txBody>
          <a:bodyPr/>
          <a:lstStyle/>
          <a:p>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22"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23"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3"/>
          </p:nvPr>
        </p:nvSpPr>
        <p:spPr/>
        <p:txBody>
          <a:bodyPr/>
          <a:lstStyle/>
          <a:p>
            <a:r>
              <a:t>Footer</a:t>
            </a:r>
          </a:p>
        </p:txBody>
      </p:sp>
      <p:sp>
        <p:nvSpPr>
          <p:cNvPr id="6" name="PlaceHolder 5"/>
          <p:cNvSpPr>
            <a:spLocks noGrp="1"/>
          </p:cNvSpPr>
          <p:nvPr>
            <p:ph type="sldNum" idx="44"/>
          </p:nvPr>
        </p:nvSpPr>
        <p:spPr/>
        <p:txBody>
          <a:bodyPr/>
          <a:lstStyle/>
          <a:p>
            <a:fld id="{BC1FBCF1-008A-4A45-822E-299F8B0EE7FC}" type="slidenum">
              <a:t>‹#›</a:t>
            </a:fld>
            <a:endParaRPr/>
          </a:p>
        </p:txBody>
      </p:sp>
      <p:sp>
        <p:nvSpPr>
          <p:cNvPr id="7" name="PlaceHolder 6"/>
          <p:cNvSpPr>
            <a:spLocks noGrp="1"/>
          </p:cNvSpPr>
          <p:nvPr>
            <p:ph type="dt" idx="45"/>
          </p:nvPr>
        </p:nvSpPr>
        <p:spPr/>
        <p:txBody>
          <a:bodyPr/>
          <a:lstStyle/>
          <a:p>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2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2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2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28"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43"/>
          </p:nvPr>
        </p:nvSpPr>
        <p:spPr/>
        <p:txBody>
          <a:bodyPr/>
          <a:lstStyle/>
          <a:p>
            <a:r>
              <a:t>Footer</a:t>
            </a:r>
          </a:p>
        </p:txBody>
      </p:sp>
      <p:sp>
        <p:nvSpPr>
          <p:cNvPr id="8" name="PlaceHolder 7"/>
          <p:cNvSpPr>
            <a:spLocks noGrp="1"/>
          </p:cNvSpPr>
          <p:nvPr>
            <p:ph type="sldNum" idx="44"/>
          </p:nvPr>
        </p:nvSpPr>
        <p:spPr/>
        <p:txBody>
          <a:bodyPr/>
          <a:lstStyle/>
          <a:p>
            <a:fld id="{54D7D62A-369F-4107-B836-566A18D9F3A7}" type="slidenum">
              <a:t>‹#›</a:t>
            </a:fld>
            <a:endParaRPr/>
          </a:p>
        </p:txBody>
      </p:sp>
      <p:sp>
        <p:nvSpPr>
          <p:cNvPr id="9" name="PlaceHolder 8"/>
          <p:cNvSpPr>
            <a:spLocks noGrp="1"/>
          </p:cNvSpPr>
          <p:nvPr>
            <p:ph type="dt" idx="45"/>
          </p:nvPr>
        </p:nvSpPr>
        <p:spPr/>
        <p:txBody>
          <a:bodyPr/>
          <a:lstStyle/>
          <a:p>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30"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31"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32"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33"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34"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35"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43"/>
          </p:nvPr>
        </p:nvSpPr>
        <p:spPr/>
        <p:txBody>
          <a:bodyPr/>
          <a:lstStyle/>
          <a:p>
            <a:r>
              <a:t>Footer</a:t>
            </a:r>
          </a:p>
        </p:txBody>
      </p:sp>
      <p:sp>
        <p:nvSpPr>
          <p:cNvPr id="10" name="PlaceHolder 9"/>
          <p:cNvSpPr>
            <a:spLocks noGrp="1"/>
          </p:cNvSpPr>
          <p:nvPr>
            <p:ph type="sldNum" idx="44"/>
          </p:nvPr>
        </p:nvSpPr>
        <p:spPr/>
        <p:txBody>
          <a:bodyPr/>
          <a:lstStyle/>
          <a:p>
            <a:fld id="{C5520193-F65F-459F-9EFE-57C9CFF6930C}" type="slidenum">
              <a:t>‹#›</a:t>
            </a:fld>
            <a:endParaRPr/>
          </a:p>
        </p:txBody>
      </p:sp>
      <p:sp>
        <p:nvSpPr>
          <p:cNvPr id="11" name="PlaceHolder 10"/>
          <p:cNvSpPr>
            <a:spLocks noGrp="1"/>
          </p:cNvSpPr>
          <p:nvPr>
            <p:ph type="dt" idx="45"/>
          </p:nvPr>
        </p:nvSpPr>
        <p:spPr/>
        <p:txBody>
          <a:body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lstStyle/>
          <a:p>
            <a:r>
              <a:t>Footer</a:t>
            </a:r>
          </a:p>
        </p:txBody>
      </p:sp>
      <p:sp>
        <p:nvSpPr>
          <p:cNvPr id="3" name="PlaceHolder 2"/>
          <p:cNvSpPr>
            <a:spLocks noGrp="1"/>
          </p:cNvSpPr>
          <p:nvPr>
            <p:ph type="sldNum" idx="47"/>
          </p:nvPr>
        </p:nvSpPr>
        <p:spPr/>
        <p:txBody>
          <a:bodyPr/>
          <a:lstStyle/>
          <a:p>
            <a:fld id="{04BCD8A7-CAE7-4DB1-B50E-9A1F012C151C}" type="slidenum">
              <a:t>‹#›</a:t>
            </a:fld>
            <a:endParaRPr/>
          </a:p>
        </p:txBody>
      </p:sp>
      <p:sp>
        <p:nvSpPr>
          <p:cNvPr id="4" name="PlaceHolder 3"/>
          <p:cNvSpPr>
            <a:spLocks noGrp="1"/>
          </p:cNvSpPr>
          <p:nvPr>
            <p:ph type="dt" idx="48"/>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E8ECDDE0-33C8-4825-BE9E-40DE7C9797CA}"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4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43"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6"/>
          </p:nvPr>
        </p:nvSpPr>
        <p:spPr/>
        <p:txBody>
          <a:bodyPr/>
          <a:lstStyle/>
          <a:p>
            <a:r>
              <a:t>Footer</a:t>
            </a:r>
          </a:p>
        </p:txBody>
      </p:sp>
      <p:sp>
        <p:nvSpPr>
          <p:cNvPr id="5" name="PlaceHolder 4"/>
          <p:cNvSpPr>
            <a:spLocks noGrp="1"/>
          </p:cNvSpPr>
          <p:nvPr>
            <p:ph type="sldNum" idx="47"/>
          </p:nvPr>
        </p:nvSpPr>
        <p:spPr/>
        <p:txBody>
          <a:bodyPr/>
          <a:lstStyle/>
          <a:p>
            <a:fld id="{9AE8BB03-6B2B-4007-B28F-5B3F4CFA4360}" type="slidenum">
              <a:t>‹#›</a:t>
            </a:fld>
            <a:endParaRPr/>
          </a:p>
        </p:txBody>
      </p:sp>
      <p:sp>
        <p:nvSpPr>
          <p:cNvPr id="6" name="PlaceHolder 5"/>
          <p:cNvSpPr>
            <a:spLocks noGrp="1"/>
          </p:cNvSpPr>
          <p:nvPr>
            <p:ph type="dt" idx="48"/>
          </p:nvPr>
        </p:nvSpPr>
        <p:spPr/>
        <p:txBody>
          <a:bodyPr/>
          <a:lstStyle/>
          <a:p>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45"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46"/>
          </p:nvPr>
        </p:nvSpPr>
        <p:spPr/>
        <p:txBody>
          <a:bodyPr/>
          <a:lstStyle/>
          <a:p>
            <a:r>
              <a:t>Footer</a:t>
            </a:r>
          </a:p>
        </p:txBody>
      </p:sp>
      <p:sp>
        <p:nvSpPr>
          <p:cNvPr id="5" name="PlaceHolder 4"/>
          <p:cNvSpPr>
            <a:spLocks noGrp="1"/>
          </p:cNvSpPr>
          <p:nvPr>
            <p:ph type="sldNum" idx="47"/>
          </p:nvPr>
        </p:nvSpPr>
        <p:spPr/>
        <p:txBody>
          <a:bodyPr/>
          <a:lstStyle/>
          <a:p>
            <a:fld id="{2907B7EE-2344-4EBC-87DA-45657C56009D}" type="slidenum">
              <a:t>‹#›</a:t>
            </a:fld>
            <a:endParaRPr/>
          </a:p>
        </p:txBody>
      </p:sp>
      <p:sp>
        <p:nvSpPr>
          <p:cNvPr id="6" name="PlaceHolder 5"/>
          <p:cNvSpPr>
            <a:spLocks noGrp="1"/>
          </p:cNvSpPr>
          <p:nvPr>
            <p:ph type="dt" idx="48"/>
          </p:nvPr>
        </p:nvSpPr>
        <p:spPr/>
        <p:txBody>
          <a:bodyPr/>
          <a:lstStyle/>
          <a:p>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47"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4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6"/>
          </p:nvPr>
        </p:nvSpPr>
        <p:spPr/>
        <p:txBody>
          <a:bodyPr/>
          <a:lstStyle/>
          <a:p>
            <a:r>
              <a:t>Footer</a:t>
            </a:r>
          </a:p>
        </p:txBody>
      </p:sp>
      <p:sp>
        <p:nvSpPr>
          <p:cNvPr id="6" name="PlaceHolder 5"/>
          <p:cNvSpPr>
            <a:spLocks noGrp="1"/>
          </p:cNvSpPr>
          <p:nvPr>
            <p:ph type="sldNum" idx="47"/>
          </p:nvPr>
        </p:nvSpPr>
        <p:spPr/>
        <p:txBody>
          <a:bodyPr/>
          <a:lstStyle/>
          <a:p>
            <a:fld id="{B975F654-6464-40D8-B453-E81587FE1E2A}" type="slidenum">
              <a:t>‹#›</a:t>
            </a:fld>
            <a:endParaRPr/>
          </a:p>
        </p:txBody>
      </p:sp>
      <p:sp>
        <p:nvSpPr>
          <p:cNvPr id="7" name="PlaceHolder 6"/>
          <p:cNvSpPr>
            <a:spLocks noGrp="1"/>
          </p:cNvSpPr>
          <p:nvPr>
            <p:ph type="dt" idx="48"/>
          </p:nvPr>
        </p:nvSpPr>
        <p:spPr/>
        <p:txBody>
          <a:body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46"/>
          </p:nvPr>
        </p:nvSpPr>
        <p:spPr/>
        <p:txBody>
          <a:bodyPr/>
          <a:lstStyle/>
          <a:p>
            <a:r>
              <a:t>Footer</a:t>
            </a:r>
          </a:p>
        </p:txBody>
      </p:sp>
      <p:sp>
        <p:nvSpPr>
          <p:cNvPr id="4" name="PlaceHolder 3"/>
          <p:cNvSpPr>
            <a:spLocks noGrp="1"/>
          </p:cNvSpPr>
          <p:nvPr>
            <p:ph type="sldNum" idx="47"/>
          </p:nvPr>
        </p:nvSpPr>
        <p:spPr/>
        <p:txBody>
          <a:bodyPr/>
          <a:lstStyle/>
          <a:p>
            <a:fld id="{65773C2B-7C52-4B51-B348-6732507A0225}" type="slidenum">
              <a:t>‹#›</a:t>
            </a:fld>
            <a:endParaRPr/>
          </a:p>
        </p:txBody>
      </p:sp>
      <p:sp>
        <p:nvSpPr>
          <p:cNvPr id="5" name="PlaceHolder 4"/>
          <p:cNvSpPr>
            <a:spLocks noGrp="1"/>
          </p:cNvSpPr>
          <p:nvPr>
            <p:ph type="dt" idx="48"/>
          </p:nvPr>
        </p:nvSpPr>
        <p:spPr/>
        <p:txBody>
          <a:body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0"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6"/>
          </p:nvPr>
        </p:nvSpPr>
        <p:spPr/>
        <p:txBody>
          <a:bodyPr/>
          <a:lstStyle/>
          <a:p>
            <a:r>
              <a:t>Footer</a:t>
            </a:r>
          </a:p>
        </p:txBody>
      </p:sp>
      <p:sp>
        <p:nvSpPr>
          <p:cNvPr id="4" name="PlaceHolder 3"/>
          <p:cNvSpPr>
            <a:spLocks noGrp="1"/>
          </p:cNvSpPr>
          <p:nvPr>
            <p:ph type="sldNum" idx="47"/>
          </p:nvPr>
        </p:nvSpPr>
        <p:spPr/>
        <p:txBody>
          <a:bodyPr/>
          <a:lstStyle/>
          <a:p>
            <a:fld id="{834E1264-2EC0-47CE-8195-7F77733FD273}" type="slidenum">
              <a:t>‹#›</a:t>
            </a:fld>
            <a:endParaRPr/>
          </a:p>
        </p:txBody>
      </p:sp>
      <p:sp>
        <p:nvSpPr>
          <p:cNvPr id="5" name="PlaceHolder 4"/>
          <p:cNvSpPr>
            <a:spLocks noGrp="1"/>
          </p:cNvSpPr>
          <p:nvPr>
            <p:ph type="dt" idx="48"/>
          </p:nvPr>
        </p:nvSpPr>
        <p:spPr/>
        <p:txBody>
          <a:body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5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5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5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6"/>
          </p:nvPr>
        </p:nvSpPr>
        <p:spPr/>
        <p:txBody>
          <a:bodyPr/>
          <a:lstStyle/>
          <a:p>
            <a:r>
              <a:t>Footer</a:t>
            </a:r>
          </a:p>
        </p:txBody>
      </p:sp>
      <p:sp>
        <p:nvSpPr>
          <p:cNvPr id="7" name="PlaceHolder 6"/>
          <p:cNvSpPr>
            <a:spLocks noGrp="1"/>
          </p:cNvSpPr>
          <p:nvPr>
            <p:ph type="sldNum" idx="47"/>
          </p:nvPr>
        </p:nvSpPr>
        <p:spPr/>
        <p:txBody>
          <a:bodyPr/>
          <a:lstStyle/>
          <a:p>
            <a:fld id="{5F89EDD2-A1FE-494A-919E-7827FF2FB01B}" type="slidenum">
              <a:t>‹#›</a:t>
            </a:fld>
            <a:endParaRPr/>
          </a:p>
        </p:txBody>
      </p:sp>
      <p:sp>
        <p:nvSpPr>
          <p:cNvPr id="8" name="PlaceHolder 7"/>
          <p:cNvSpPr>
            <a:spLocks noGrp="1"/>
          </p:cNvSpPr>
          <p:nvPr>
            <p:ph type="dt" idx="48"/>
          </p:nvPr>
        </p:nvSpPr>
        <p:spPr/>
        <p:txBody>
          <a:body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56"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5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58"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6"/>
          </p:nvPr>
        </p:nvSpPr>
        <p:spPr/>
        <p:txBody>
          <a:bodyPr/>
          <a:lstStyle/>
          <a:p>
            <a:r>
              <a:t>Footer</a:t>
            </a:r>
          </a:p>
        </p:txBody>
      </p:sp>
      <p:sp>
        <p:nvSpPr>
          <p:cNvPr id="7" name="PlaceHolder 6"/>
          <p:cNvSpPr>
            <a:spLocks noGrp="1"/>
          </p:cNvSpPr>
          <p:nvPr>
            <p:ph type="sldNum" idx="47"/>
          </p:nvPr>
        </p:nvSpPr>
        <p:spPr/>
        <p:txBody>
          <a:bodyPr/>
          <a:lstStyle/>
          <a:p>
            <a:fld id="{DF5476E4-C3CB-465B-B0B1-CC1452EE5D7A}" type="slidenum">
              <a:t>‹#›</a:t>
            </a:fld>
            <a:endParaRPr/>
          </a:p>
        </p:txBody>
      </p:sp>
      <p:sp>
        <p:nvSpPr>
          <p:cNvPr id="8" name="PlaceHolder 7"/>
          <p:cNvSpPr>
            <a:spLocks noGrp="1"/>
          </p:cNvSpPr>
          <p:nvPr>
            <p:ph type="dt" idx="48"/>
          </p:nvPr>
        </p:nvSpPr>
        <p:spPr/>
        <p:txBody>
          <a:body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6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2"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6"/>
          </p:nvPr>
        </p:nvSpPr>
        <p:spPr/>
        <p:txBody>
          <a:bodyPr/>
          <a:lstStyle/>
          <a:p>
            <a:r>
              <a:t>Footer</a:t>
            </a:r>
          </a:p>
        </p:txBody>
      </p:sp>
      <p:sp>
        <p:nvSpPr>
          <p:cNvPr id="7" name="PlaceHolder 6"/>
          <p:cNvSpPr>
            <a:spLocks noGrp="1"/>
          </p:cNvSpPr>
          <p:nvPr>
            <p:ph type="sldNum" idx="47"/>
          </p:nvPr>
        </p:nvSpPr>
        <p:spPr/>
        <p:txBody>
          <a:bodyPr/>
          <a:lstStyle/>
          <a:p>
            <a:fld id="{31882FBC-030F-408B-BF42-AF480B7697F7}" type="slidenum">
              <a:t>‹#›</a:t>
            </a:fld>
            <a:endParaRPr/>
          </a:p>
        </p:txBody>
      </p:sp>
      <p:sp>
        <p:nvSpPr>
          <p:cNvPr id="8" name="PlaceHolder 7"/>
          <p:cNvSpPr>
            <a:spLocks noGrp="1"/>
          </p:cNvSpPr>
          <p:nvPr>
            <p:ph type="dt" idx="48"/>
          </p:nvPr>
        </p:nvSpPr>
        <p:spPr/>
        <p:txBody>
          <a:body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64"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5"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6"/>
          </p:nvPr>
        </p:nvSpPr>
        <p:spPr/>
        <p:txBody>
          <a:bodyPr/>
          <a:lstStyle/>
          <a:p>
            <a:r>
              <a:t>Footer</a:t>
            </a:r>
          </a:p>
        </p:txBody>
      </p:sp>
      <p:sp>
        <p:nvSpPr>
          <p:cNvPr id="6" name="PlaceHolder 5"/>
          <p:cNvSpPr>
            <a:spLocks noGrp="1"/>
          </p:cNvSpPr>
          <p:nvPr>
            <p:ph type="sldNum" idx="47"/>
          </p:nvPr>
        </p:nvSpPr>
        <p:spPr/>
        <p:txBody>
          <a:bodyPr/>
          <a:lstStyle/>
          <a:p>
            <a:fld id="{2BC33F7E-1D97-42DD-9B38-B58729EA60E9}" type="slidenum">
              <a:t>‹#›</a:t>
            </a:fld>
            <a:endParaRPr/>
          </a:p>
        </p:txBody>
      </p:sp>
      <p:sp>
        <p:nvSpPr>
          <p:cNvPr id="7" name="PlaceHolder 6"/>
          <p:cNvSpPr>
            <a:spLocks noGrp="1"/>
          </p:cNvSpPr>
          <p:nvPr>
            <p:ph type="dt" idx="48"/>
          </p:nvPr>
        </p:nvSpPr>
        <p:spPr/>
        <p:txBody>
          <a:body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6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0"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46"/>
          </p:nvPr>
        </p:nvSpPr>
        <p:spPr/>
        <p:txBody>
          <a:bodyPr/>
          <a:lstStyle/>
          <a:p>
            <a:r>
              <a:t>Footer</a:t>
            </a:r>
          </a:p>
        </p:txBody>
      </p:sp>
      <p:sp>
        <p:nvSpPr>
          <p:cNvPr id="8" name="PlaceHolder 7"/>
          <p:cNvSpPr>
            <a:spLocks noGrp="1"/>
          </p:cNvSpPr>
          <p:nvPr>
            <p:ph type="sldNum" idx="47"/>
          </p:nvPr>
        </p:nvSpPr>
        <p:spPr/>
        <p:txBody>
          <a:bodyPr/>
          <a:lstStyle/>
          <a:p>
            <a:fld id="{40ED9428-35B6-4E1D-ABC0-DF9C75792ED7}" type="slidenum">
              <a:t>‹#›</a:t>
            </a:fld>
            <a:endParaRPr/>
          </a:p>
        </p:txBody>
      </p:sp>
      <p:sp>
        <p:nvSpPr>
          <p:cNvPr id="9" name="PlaceHolder 8"/>
          <p:cNvSpPr>
            <a:spLocks noGrp="1"/>
          </p:cNvSpPr>
          <p:nvPr>
            <p:ph type="dt" idx="48"/>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7722261C-3670-491F-ACCA-B7F5E914F104}"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72"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3"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4"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5"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6"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7"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46"/>
          </p:nvPr>
        </p:nvSpPr>
        <p:spPr/>
        <p:txBody>
          <a:bodyPr/>
          <a:lstStyle/>
          <a:p>
            <a:r>
              <a:t>Footer</a:t>
            </a:r>
          </a:p>
        </p:txBody>
      </p:sp>
      <p:sp>
        <p:nvSpPr>
          <p:cNvPr id="10" name="PlaceHolder 9"/>
          <p:cNvSpPr>
            <a:spLocks noGrp="1"/>
          </p:cNvSpPr>
          <p:nvPr>
            <p:ph type="sldNum" idx="47"/>
          </p:nvPr>
        </p:nvSpPr>
        <p:spPr/>
        <p:txBody>
          <a:bodyPr/>
          <a:lstStyle/>
          <a:p>
            <a:fld id="{8553DD8D-219F-49F8-BCAA-D78B9B466FA9}" type="slidenum">
              <a:t>‹#›</a:t>
            </a:fld>
            <a:endParaRPr/>
          </a:p>
        </p:txBody>
      </p:sp>
      <p:sp>
        <p:nvSpPr>
          <p:cNvPr id="11" name="PlaceHolder 10"/>
          <p:cNvSpPr>
            <a:spLocks noGrp="1"/>
          </p:cNvSpPr>
          <p:nvPr>
            <p:ph type="dt" idx="48"/>
          </p:nvPr>
        </p:nvSpPr>
        <p:spPr/>
        <p:txBody>
          <a:body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lstStyle/>
          <a:p>
            <a:r>
              <a:t>Footer</a:t>
            </a:r>
          </a:p>
        </p:txBody>
      </p:sp>
      <p:sp>
        <p:nvSpPr>
          <p:cNvPr id="3" name="PlaceHolder 2"/>
          <p:cNvSpPr>
            <a:spLocks noGrp="1"/>
          </p:cNvSpPr>
          <p:nvPr>
            <p:ph type="sldNum" idx="50"/>
          </p:nvPr>
        </p:nvSpPr>
        <p:spPr/>
        <p:txBody>
          <a:bodyPr/>
          <a:lstStyle/>
          <a:p>
            <a:fld id="{38C8CCB3-E74F-4820-BBAB-FD2B18F7F157}" type="slidenum">
              <a:t>‹#›</a:t>
            </a:fld>
            <a:endParaRPr/>
          </a:p>
        </p:txBody>
      </p:sp>
      <p:sp>
        <p:nvSpPr>
          <p:cNvPr id="4" name="PlaceHolder 3"/>
          <p:cNvSpPr>
            <a:spLocks noGrp="1"/>
          </p:cNvSpPr>
          <p:nvPr>
            <p:ph type="dt" idx="51"/>
          </p:nvPr>
        </p:nvSpPr>
        <p:spPr/>
        <p:txBody>
          <a:body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8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8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9"/>
          </p:nvPr>
        </p:nvSpPr>
        <p:spPr/>
        <p:txBody>
          <a:bodyPr/>
          <a:lstStyle/>
          <a:p>
            <a:r>
              <a:t>Footer</a:t>
            </a:r>
          </a:p>
        </p:txBody>
      </p:sp>
      <p:sp>
        <p:nvSpPr>
          <p:cNvPr id="5" name="PlaceHolder 4"/>
          <p:cNvSpPr>
            <a:spLocks noGrp="1"/>
          </p:cNvSpPr>
          <p:nvPr>
            <p:ph type="sldNum" idx="50"/>
          </p:nvPr>
        </p:nvSpPr>
        <p:spPr/>
        <p:txBody>
          <a:bodyPr/>
          <a:lstStyle/>
          <a:p>
            <a:fld id="{BB9F197B-66A6-43A1-918F-F0247A7C943A}" type="slidenum">
              <a:t>‹#›</a:t>
            </a:fld>
            <a:endParaRPr/>
          </a:p>
        </p:txBody>
      </p:sp>
      <p:sp>
        <p:nvSpPr>
          <p:cNvPr id="6" name="PlaceHolder 5"/>
          <p:cNvSpPr>
            <a:spLocks noGrp="1"/>
          </p:cNvSpPr>
          <p:nvPr>
            <p:ph type="dt" idx="51"/>
          </p:nvPr>
        </p:nvSpPr>
        <p:spPr/>
        <p:txBody>
          <a:body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8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49"/>
          </p:nvPr>
        </p:nvSpPr>
        <p:spPr/>
        <p:txBody>
          <a:bodyPr/>
          <a:lstStyle/>
          <a:p>
            <a:r>
              <a:t>Footer</a:t>
            </a:r>
          </a:p>
        </p:txBody>
      </p:sp>
      <p:sp>
        <p:nvSpPr>
          <p:cNvPr id="5" name="PlaceHolder 4"/>
          <p:cNvSpPr>
            <a:spLocks noGrp="1"/>
          </p:cNvSpPr>
          <p:nvPr>
            <p:ph type="sldNum" idx="50"/>
          </p:nvPr>
        </p:nvSpPr>
        <p:spPr/>
        <p:txBody>
          <a:bodyPr/>
          <a:lstStyle/>
          <a:p>
            <a:fld id="{5B08AC57-06F9-4A67-A2CE-940A9A90F49A}" type="slidenum">
              <a:t>‹#›</a:t>
            </a:fld>
            <a:endParaRPr/>
          </a:p>
        </p:txBody>
      </p:sp>
      <p:sp>
        <p:nvSpPr>
          <p:cNvPr id="6" name="PlaceHolder 5"/>
          <p:cNvSpPr>
            <a:spLocks noGrp="1"/>
          </p:cNvSpPr>
          <p:nvPr>
            <p:ph type="dt" idx="51"/>
          </p:nvPr>
        </p:nvSpPr>
        <p:spPr/>
        <p:txBody>
          <a:body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9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9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9"/>
          </p:nvPr>
        </p:nvSpPr>
        <p:spPr/>
        <p:txBody>
          <a:bodyPr/>
          <a:lstStyle/>
          <a:p>
            <a:r>
              <a:t>Footer</a:t>
            </a:r>
          </a:p>
        </p:txBody>
      </p:sp>
      <p:sp>
        <p:nvSpPr>
          <p:cNvPr id="6" name="PlaceHolder 5"/>
          <p:cNvSpPr>
            <a:spLocks noGrp="1"/>
          </p:cNvSpPr>
          <p:nvPr>
            <p:ph type="sldNum" idx="50"/>
          </p:nvPr>
        </p:nvSpPr>
        <p:spPr/>
        <p:txBody>
          <a:bodyPr/>
          <a:lstStyle/>
          <a:p>
            <a:fld id="{54CF9C81-964E-4B35-B833-D573E1CF0AF8}" type="slidenum">
              <a:t>‹#›</a:t>
            </a:fld>
            <a:endParaRPr/>
          </a:p>
        </p:txBody>
      </p:sp>
      <p:sp>
        <p:nvSpPr>
          <p:cNvPr id="7" name="PlaceHolder 6"/>
          <p:cNvSpPr>
            <a:spLocks noGrp="1"/>
          </p:cNvSpPr>
          <p:nvPr>
            <p:ph type="dt" idx="51"/>
          </p:nvPr>
        </p:nvSpPr>
        <p:spPr/>
        <p:txBody>
          <a:body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49"/>
          </p:nvPr>
        </p:nvSpPr>
        <p:spPr/>
        <p:txBody>
          <a:bodyPr/>
          <a:lstStyle/>
          <a:p>
            <a:r>
              <a:t>Footer</a:t>
            </a:r>
          </a:p>
        </p:txBody>
      </p:sp>
      <p:sp>
        <p:nvSpPr>
          <p:cNvPr id="4" name="PlaceHolder 3"/>
          <p:cNvSpPr>
            <a:spLocks noGrp="1"/>
          </p:cNvSpPr>
          <p:nvPr>
            <p:ph type="sldNum" idx="50"/>
          </p:nvPr>
        </p:nvSpPr>
        <p:spPr/>
        <p:txBody>
          <a:bodyPr/>
          <a:lstStyle/>
          <a:p>
            <a:fld id="{EB597112-EDE2-4CB3-96A9-B000131DB7B8}" type="slidenum">
              <a:t>‹#›</a:t>
            </a:fld>
            <a:endParaRPr/>
          </a:p>
        </p:txBody>
      </p:sp>
      <p:sp>
        <p:nvSpPr>
          <p:cNvPr id="5" name="PlaceHolder 4"/>
          <p:cNvSpPr>
            <a:spLocks noGrp="1"/>
          </p:cNvSpPr>
          <p:nvPr>
            <p:ph type="dt" idx="51"/>
          </p:nvPr>
        </p:nvSpPr>
        <p:spPr/>
        <p:txBody>
          <a:body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4"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9"/>
          </p:nvPr>
        </p:nvSpPr>
        <p:spPr/>
        <p:txBody>
          <a:bodyPr/>
          <a:lstStyle/>
          <a:p>
            <a:r>
              <a:t>Footer</a:t>
            </a:r>
          </a:p>
        </p:txBody>
      </p:sp>
      <p:sp>
        <p:nvSpPr>
          <p:cNvPr id="4" name="PlaceHolder 3"/>
          <p:cNvSpPr>
            <a:spLocks noGrp="1"/>
          </p:cNvSpPr>
          <p:nvPr>
            <p:ph type="sldNum" idx="50"/>
          </p:nvPr>
        </p:nvSpPr>
        <p:spPr/>
        <p:txBody>
          <a:bodyPr/>
          <a:lstStyle/>
          <a:p>
            <a:fld id="{B251871A-853C-48DB-AA19-1F45D9C88117}" type="slidenum">
              <a:t>‹#›</a:t>
            </a:fld>
            <a:endParaRPr/>
          </a:p>
        </p:txBody>
      </p:sp>
      <p:sp>
        <p:nvSpPr>
          <p:cNvPr id="5" name="PlaceHolder 4"/>
          <p:cNvSpPr>
            <a:spLocks noGrp="1"/>
          </p:cNvSpPr>
          <p:nvPr>
            <p:ph type="dt" idx="51"/>
          </p:nvPr>
        </p:nvSpPr>
        <p:spPr/>
        <p:txBody>
          <a:body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9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9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9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9"/>
          </p:nvPr>
        </p:nvSpPr>
        <p:spPr/>
        <p:txBody>
          <a:bodyPr/>
          <a:lstStyle/>
          <a:p>
            <a:r>
              <a:t>Footer</a:t>
            </a:r>
          </a:p>
        </p:txBody>
      </p:sp>
      <p:sp>
        <p:nvSpPr>
          <p:cNvPr id="7" name="PlaceHolder 6"/>
          <p:cNvSpPr>
            <a:spLocks noGrp="1"/>
          </p:cNvSpPr>
          <p:nvPr>
            <p:ph type="sldNum" idx="50"/>
          </p:nvPr>
        </p:nvSpPr>
        <p:spPr/>
        <p:txBody>
          <a:bodyPr/>
          <a:lstStyle/>
          <a:p>
            <a:fld id="{DF605FBA-E4B2-4354-AA64-C4871A542F01}" type="slidenum">
              <a:t>‹#›</a:t>
            </a:fld>
            <a:endParaRPr/>
          </a:p>
        </p:txBody>
      </p:sp>
      <p:sp>
        <p:nvSpPr>
          <p:cNvPr id="8" name="PlaceHolder 7"/>
          <p:cNvSpPr>
            <a:spLocks noGrp="1"/>
          </p:cNvSpPr>
          <p:nvPr>
            <p:ph type="dt" idx="51"/>
          </p:nvPr>
        </p:nvSpPr>
        <p:spPr/>
        <p:txBody>
          <a:body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0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0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0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9"/>
          </p:nvPr>
        </p:nvSpPr>
        <p:spPr/>
        <p:txBody>
          <a:bodyPr/>
          <a:lstStyle/>
          <a:p>
            <a:r>
              <a:t>Footer</a:t>
            </a:r>
          </a:p>
        </p:txBody>
      </p:sp>
      <p:sp>
        <p:nvSpPr>
          <p:cNvPr id="7" name="PlaceHolder 6"/>
          <p:cNvSpPr>
            <a:spLocks noGrp="1"/>
          </p:cNvSpPr>
          <p:nvPr>
            <p:ph type="sldNum" idx="50"/>
          </p:nvPr>
        </p:nvSpPr>
        <p:spPr/>
        <p:txBody>
          <a:bodyPr/>
          <a:lstStyle/>
          <a:p>
            <a:fld id="{927D69BF-4C2A-493E-A355-5984E31F66E6}" type="slidenum">
              <a:t>‹#›</a:t>
            </a:fld>
            <a:endParaRPr/>
          </a:p>
        </p:txBody>
      </p:sp>
      <p:sp>
        <p:nvSpPr>
          <p:cNvPr id="8" name="PlaceHolder 7"/>
          <p:cNvSpPr>
            <a:spLocks noGrp="1"/>
          </p:cNvSpPr>
          <p:nvPr>
            <p:ph type="dt" idx="51"/>
          </p:nvPr>
        </p:nvSpPr>
        <p:spPr/>
        <p:txBody>
          <a:body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0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0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0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9"/>
          </p:nvPr>
        </p:nvSpPr>
        <p:spPr/>
        <p:txBody>
          <a:bodyPr/>
          <a:lstStyle/>
          <a:p>
            <a:r>
              <a:t>Footer</a:t>
            </a:r>
          </a:p>
        </p:txBody>
      </p:sp>
      <p:sp>
        <p:nvSpPr>
          <p:cNvPr id="7" name="PlaceHolder 6"/>
          <p:cNvSpPr>
            <a:spLocks noGrp="1"/>
          </p:cNvSpPr>
          <p:nvPr>
            <p:ph type="sldNum" idx="50"/>
          </p:nvPr>
        </p:nvSpPr>
        <p:spPr/>
        <p:txBody>
          <a:bodyPr/>
          <a:lstStyle/>
          <a:p>
            <a:fld id="{BD6284CC-9880-4CD7-B7BA-9A4733FEA9F5}" type="slidenum">
              <a:t>‹#›</a:t>
            </a:fld>
            <a:endParaRPr/>
          </a:p>
        </p:txBody>
      </p:sp>
      <p:sp>
        <p:nvSpPr>
          <p:cNvPr id="8" name="PlaceHolder 7"/>
          <p:cNvSpPr>
            <a:spLocks noGrp="1"/>
          </p:cNvSpPr>
          <p:nvPr>
            <p:ph type="dt" idx="5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F587E295-4247-435D-92D4-23C64D8B4F35}"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0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0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9"/>
          </p:nvPr>
        </p:nvSpPr>
        <p:spPr/>
        <p:txBody>
          <a:bodyPr/>
          <a:lstStyle/>
          <a:p>
            <a:r>
              <a:t>Footer</a:t>
            </a:r>
          </a:p>
        </p:txBody>
      </p:sp>
      <p:sp>
        <p:nvSpPr>
          <p:cNvPr id="6" name="PlaceHolder 5"/>
          <p:cNvSpPr>
            <a:spLocks noGrp="1"/>
          </p:cNvSpPr>
          <p:nvPr>
            <p:ph type="sldNum" idx="50"/>
          </p:nvPr>
        </p:nvSpPr>
        <p:spPr/>
        <p:txBody>
          <a:bodyPr/>
          <a:lstStyle/>
          <a:p>
            <a:fld id="{24DFAEFE-4E4E-4578-A8AA-16587EBA2B15}" type="slidenum">
              <a:t>‹#›</a:t>
            </a:fld>
            <a:endParaRPr/>
          </a:p>
        </p:txBody>
      </p:sp>
      <p:sp>
        <p:nvSpPr>
          <p:cNvPr id="7" name="PlaceHolder 6"/>
          <p:cNvSpPr>
            <a:spLocks noGrp="1"/>
          </p:cNvSpPr>
          <p:nvPr>
            <p:ph type="dt" idx="51"/>
          </p:nvPr>
        </p:nvSpPr>
        <p:spPr/>
        <p:txBody>
          <a:body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1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1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1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1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49"/>
          </p:nvPr>
        </p:nvSpPr>
        <p:spPr/>
        <p:txBody>
          <a:bodyPr/>
          <a:lstStyle/>
          <a:p>
            <a:r>
              <a:t>Footer</a:t>
            </a:r>
          </a:p>
        </p:txBody>
      </p:sp>
      <p:sp>
        <p:nvSpPr>
          <p:cNvPr id="8" name="PlaceHolder 7"/>
          <p:cNvSpPr>
            <a:spLocks noGrp="1"/>
          </p:cNvSpPr>
          <p:nvPr>
            <p:ph type="sldNum" idx="50"/>
          </p:nvPr>
        </p:nvSpPr>
        <p:spPr/>
        <p:txBody>
          <a:bodyPr/>
          <a:lstStyle/>
          <a:p>
            <a:fld id="{BB200C9C-4306-463D-824E-5BDB606BC3A7}" type="slidenum">
              <a:t>‹#›</a:t>
            </a:fld>
            <a:endParaRPr/>
          </a:p>
        </p:txBody>
      </p:sp>
      <p:sp>
        <p:nvSpPr>
          <p:cNvPr id="9" name="PlaceHolder 8"/>
          <p:cNvSpPr>
            <a:spLocks noGrp="1"/>
          </p:cNvSpPr>
          <p:nvPr>
            <p:ph type="dt" idx="51"/>
          </p:nvPr>
        </p:nvSpPr>
        <p:spPr/>
        <p:txBody>
          <a:body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1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1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1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1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2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2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49"/>
          </p:nvPr>
        </p:nvSpPr>
        <p:spPr/>
        <p:txBody>
          <a:bodyPr/>
          <a:lstStyle/>
          <a:p>
            <a:r>
              <a:t>Footer</a:t>
            </a:r>
          </a:p>
        </p:txBody>
      </p:sp>
      <p:sp>
        <p:nvSpPr>
          <p:cNvPr id="10" name="PlaceHolder 9"/>
          <p:cNvSpPr>
            <a:spLocks noGrp="1"/>
          </p:cNvSpPr>
          <p:nvPr>
            <p:ph type="sldNum" idx="50"/>
          </p:nvPr>
        </p:nvSpPr>
        <p:spPr/>
        <p:txBody>
          <a:bodyPr/>
          <a:lstStyle/>
          <a:p>
            <a:fld id="{0054D939-8367-470B-A568-68D2CA21A011}" type="slidenum">
              <a:t>‹#›</a:t>
            </a:fld>
            <a:endParaRPr/>
          </a:p>
        </p:txBody>
      </p:sp>
      <p:sp>
        <p:nvSpPr>
          <p:cNvPr id="11" name="PlaceHolder 10"/>
          <p:cNvSpPr>
            <a:spLocks noGrp="1"/>
          </p:cNvSpPr>
          <p:nvPr>
            <p:ph type="dt" idx="51"/>
          </p:nvPr>
        </p:nvSpPr>
        <p:spPr/>
        <p:txBody>
          <a:body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lstStyle/>
          <a:p>
            <a:r>
              <a:t>Footer</a:t>
            </a:r>
          </a:p>
        </p:txBody>
      </p:sp>
      <p:sp>
        <p:nvSpPr>
          <p:cNvPr id="3" name="PlaceHolder 2"/>
          <p:cNvSpPr>
            <a:spLocks noGrp="1"/>
          </p:cNvSpPr>
          <p:nvPr>
            <p:ph type="sldNum" idx="53"/>
          </p:nvPr>
        </p:nvSpPr>
        <p:spPr/>
        <p:txBody>
          <a:bodyPr/>
          <a:lstStyle/>
          <a:p>
            <a:fld id="{65F922C6-3428-4E2C-B9E1-17C9478238CE}" type="slidenum">
              <a:t>‹#›</a:t>
            </a:fld>
            <a:endParaRPr/>
          </a:p>
        </p:txBody>
      </p:sp>
      <p:sp>
        <p:nvSpPr>
          <p:cNvPr id="4" name="PlaceHolder 3"/>
          <p:cNvSpPr>
            <a:spLocks noGrp="1"/>
          </p:cNvSpPr>
          <p:nvPr>
            <p:ph type="dt" idx="54"/>
          </p:nvPr>
        </p:nvSpPr>
        <p:spPr/>
        <p:txBody>
          <a:bodyPr/>
          <a:lstStyle/>
          <a:p>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2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2"/>
          </p:nvPr>
        </p:nvSpPr>
        <p:spPr/>
        <p:txBody>
          <a:bodyPr/>
          <a:lstStyle/>
          <a:p>
            <a:r>
              <a:t>Footer</a:t>
            </a:r>
          </a:p>
        </p:txBody>
      </p:sp>
      <p:sp>
        <p:nvSpPr>
          <p:cNvPr id="5" name="PlaceHolder 4"/>
          <p:cNvSpPr>
            <a:spLocks noGrp="1"/>
          </p:cNvSpPr>
          <p:nvPr>
            <p:ph type="sldNum" idx="53"/>
          </p:nvPr>
        </p:nvSpPr>
        <p:spPr/>
        <p:txBody>
          <a:bodyPr/>
          <a:lstStyle/>
          <a:p>
            <a:fld id="{F0F73A67-D703-4924-82A3-2512B34889D6}" type="slidenum">
              <a:t>‹#›</a:t>
            </a:fld>
            <a:endParaRPr/>
          </a:p>
        </p:txBody>
      </p:sp>
      <p:sp>
        <p:nvSpPr>
          <p:cNvPr id="6" name="PlaceHolder 5"/>
          <p:cNvSpPr>
            <a:spLocks noGrp="1"/>
          </p:cNvSpPr>
          <p:nvPr>
            <p:ph type="dt" idx="54"/>
          </p:nvPr>
        </p:nvSpPr>
        <p:spPr/>
        <p:txBody>
          <a:body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3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52"/>
          </p:nvPr>
        </p:nvSpPr>
        <p:spPr/>
        <p:txBody>
          <a:bodyPr/>
          <a:lstStyle/>
          <a:p>
            <a:r>
              <a:t>Footer</a:t>
            </a:r>
          </a:p>
        </p:txBody>
      </p:sp>
      <p:sp>
        <p:nvSpPr>
          <p:cNvPr id="5" name="PlaceHolder 4"/>
          <p:cNvSpPr>
            <a:spLocks noGrp="1"/>
          </p:cNvSpPr>
          <p:nvPr>
            <p:ph type="sldNum" idx="53"/>
          </p:nvPr>
        </p:nvSpPr>
        <p:spPr/>
        <p:txBody>
          <a:bodyPr/>
          <a:lstStyle/>
          <a:p>
            <a:fld id="{0516AD76-12FF-4821-88B1-C4DD88746A53}" type="slidenum">
              <a:t>‹#›</a:t>
            </a:fld>
            <a:endParaRPr/>
          </a:p>
        </p:txBody>
      </p:sp>
      <p:sp>
        <p:nvSpPr>
          <p:cNvPr id="6" name="PlaceHolder 5"/>
          <p:cNvSpPr>
            <a:spLocks noGrp="1"/>
          </p:cNvSpPr>
          <p:nvPr>
            <p:ph type="dt" idx="54"/>
          </p:nvPr>
        </p:nvSpPr>
        <p:spPr/>
        <p:txBody>
          <a:body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3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3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52"/>
          </p:nvPr>
        </p:nvSpPr>
        <p:spPr/>
        <p:txBody>
          <a:bodyPr/>
          <a:lstStyle/>
          <a:p>
            <a:r>
              <a:t>Footer</a:t>
            </a:r>
          </a:p>
        </p:txBody>
      </p:sp>
      <p:sp>
        <p:nvSpPr>
          <p:cNvPr id="6" name="PlaceHolder 5"/>
          <p:cNvSpPr>
            <a:spLocks noGrp="1"/>
          </p:cNvSpPr>
          <p:nvPr>
            <p:ph type="sldNum" idx="53"/>
          </p:nvPr>
        </p:nvSpPr>
        <p:spPr/>
        <p:txBody>
          <a:bodyPr/>
          <a:lstStyle/>
          <a:p>
            <a:fld id="{2BE08B70-B133-4295-B938-FCCDFBB0896E}" type="slidenum">
              <a:t>‹#›</a:t>
            </a:fld>
            <a:endParaRPr/>
          </a:p>
        </p:txBody>
      </p:sp>
      <p:sp>
        <p:nvSpPr>
          <p:cNvPr id="7" name="PlaceHolder 6"/>
          <p:cNvSpPr>
            <a:spLocks noGrp="1"/>
          </p:cNvSpPr>
          <p:nvPr>
            <p:ph type="dt" idx="54"/>
          </p:nvPr>
        </p:nvSpPr>
        <p:spPr/>
        <p:txBody>
          <a:body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52"/>
          </p:nvPr>
        </p:nvSpPr>
        <p:spPr/>
        <p:txBody>
          <a:bodyPr/>
          <a:lstStyle/>
          <a:p>
            <a:r>
              <a:t>Footer</a:t>
            </a:r>
          </a:p>
        </p:txBody>
      </p:sp>
      <p:sp>
        <p:nvSpPr>
          <p:cNvPr id="4" name="PlaceHolder 3"/>
          <p:cNvSpPr>
            <a:spLocks noGrp="1"/>
          </p:cNvSpPr>
          <p:nvPr>
            <p:ph type="sldNum" idx="53"/>
          </p:nvPr>
        </p:nvSpPr>
        <p:spPr/>
        <p:txBody>
          <a:bodyPr/>
          <a:lstStyle/>
          <a:p>
            <a:fld id="{D6EAA72F-AAA6-43A1-8B44-4FD8DAB37CEC}" type="slidenum">
              <a:t>‹#›</a:t>
            </a:fld>
            <a:endParaRPr/>
          </a:p>
        </p:txBody>
      </p:sp>
      <p:sp>
        <p:nvSpPr>
          <p:cNvPr id="5" name="PlaceHolder 4"/>
          <p:cNvSpPr>
            <a:spLocks noGrp="1"/>
          </p:cNvSpPr>
          <p:nvPr>
            <p:ph type="dt" idx="54"/>
          </p:nvPr>
        </p:nvSpPr>
        <p:spPr/>
        <p:txBody>
          <a:body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35"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2"/>
          </p:nvPr>
        </p:nvSpPr>
        <p:spPr/>
        <p:txBody>
          <a:bodyPr/>
          <a:lstStyle/>
          <a:p>
            <a:r>
              <a:t>Footer</a:t>
            </a:r>
          </a:p>
        </p:txBody>
      </p:sp>
      <p:sp>
        <p:nvSpPr>
          <p:cNvPr id="4" name="PlaceHolder 3"/>
          <p:cNvSpPr>
            <a:spLocks noGrp="1"/>
          </p:cNvSpPr>
          <p:nvPr>
            <p:ph type="sldNum" idx="53"/>
          </p:nvPr>
        </p:nvSpPr>
        <p:spPr/>
        <p:txBody>
          <a:bodyPr/>
          <a:lstStyle/>
          <a:p>
            <a:fld id="{A88F13A1-334E-4F53-B050-7BE6E6616FD2}" type="slidenum">
              <a:t>‹#›</a:t>
            </a:fld>
            <a:endParaRPr/>
          </a:p>
        </p:txBody>
      </p:sp>
      <p:sp>
        <p:nvSpPr>
          <p:cNvPr id="5" name="PlaceHolder 4"/>
          <p:cNvSpPr>
            <a:spLocks noGrp="1"/>
          </p:cNvSpPr>
          <p:nvPr>
            <p:ph type="dt" idx="54"/>
          </p:nvPr>
        </p:nvSpPr>
        <p:spPr/>
        <p:txBody>
          <a:body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3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3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3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3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2"/>
          </p:nvPr>
        </p:nvSpPr>
        <p:spPr/>
        <p:txBody>
          <a:bodyPr/>
          <a:lstStyle/>
          <a:p>
            <a:r>
              <a:t>Footer</a:t>
            </a:r>
          </a:p>
        </p:txBody>
      </p:sp>
      <p:sp>
        <p:nvSpPr>
          <p:cNvPr id="7" name="PlaceHolder 6"/>
          <p:cNvSpPr>
            <a:spLocks noGrp="1"/>
          </p:cNvSpPr>
          <p:nvPr>
            <p:ph type="sldNum" idx="53"/>
          </p:nvPr>
        </p:nvSpPr>
        <p:spPr/>
        <p:txBody>
          <a:bodyPr/>
          <a:lstStyle/>
          <a:p>
            <a:fld id="{9892D90B-0715-4E18-BF53-0BDB7478D6A2}" type="slidenum">
              <a:t>‹#›</a:t>
            </a:fld>
            <a:endParaRPr/>
          </a:p>
        </p:txBody>
      </p:sp>
      <p:sp>
        <p:nvSpPr>
          <p:cNvPr id="8" name="PlaceHolder 7"/>
          <p:cNvSpPr>
            <a:spLocks noGrp="1"/>
          </p:cNvSpPr>
          <p:nvPr>
            <p:ph type="dt" idx="5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BE8C455-69AE-4F7B-BE86-BCE4A95B2F0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F4FAE284-E790-4D58-B52F-BE007AED1256}"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4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4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4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2"/>
          </p:nvPr>
        </p:nvSpPr>
        <p:spPr/>
        <p:txBody>
          <a:bodyPr/>
          <a:lstStyle/>
          <a:p>
            <a:r>
              <a:t>Footer</a:t>
            </a:r>
          </a:p>
        </p:txBody>
      </p:sp>
      <p:sp>
        <p:nvSpPr>
          <p:cNvPr id="7" name="PlaceHolder 6"/>
          <p:cNvSpPr>
            <a:spLocks noGrp="1"/>
          </p:cNvSpPr>
          <p:nvPr>
            <p:ph type="sldNum" idx="53"/>
          </p:nvPr>
        </p:nvSpPr>
        <p:spPr/>
        <p:txBody>
          <a:bodyPr/>
          <a:lstStyle/>
          <a:p>
            <a:fld id="{CE85B4F1-2CF0-4525-8D27-2B80817F8DAA}" type="slidenum">
              <a:t>‹#›</a:t>
            </a:fld>
            <a:endParaRPr/>
          </a:p>
        </p:txBody>
      </p:sp>
      <p:sp>
        <p:nvSpPr>
          <p:cNvPr id="8" name="PlaceHolder 7"/>
          <p:cNvSpPr>
            <a:spLocks noGrp="1"/>
          </p:cNvSpPr>
          <p:nvPr>
            <p:ph type="dt" idx="54"/>
          </p:nvPr>
        </p:nvSpPr>
        <p:spPr/>
        <p:txBody>
          <a:body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4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4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4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2"/>
          </p:nvPr>
        </p:nvSpPr>
        <p:spPr/>
        <p:txBody>
          <a:bodyPr/>
          <a:lstStyle/>
          <a:p>
            <a:r>
              <a:t>Footer</a:t>
            </a:r>
          </a:p>
        </p:txBody>
      </p:sp>
      <p:sp>
        <p:nvSpPr>
          <p:cNvPr id="7" name="PlaceHolder 6"/>
          <p:cNvSpPr>
            <a:spLocks noGrp="1"/>
          </p:cNvSpPr>
          <p:nvPr>
            <p:ph type="sldNum" idx="53"/>
          </p:nvPr>
        </p:nvSpPr>
        <p:spPr/>
        <p:txBody>
          <a:bodyPr/>
          <a:lstStyle/>
          <a:p>
            <a:fld id="{19EA34AF-46D6-4679-A787-E6BAD3461324}" type="slidenum">
              <a:t>‹#›</a:t>
            </a:fld>
            <a:endParaRPr/>
          </a:p>
        </p:txBody>
      </p:sp>
      <p:sp>
        <p:nvSpPr>
          <p:cNvPr id="8" name="PlaceHolder 7"/>
          <p:cNvSpPr>
            <a:spLocks noGrp="1"/>
          </p:cNvSpPr>
          <p:nvPr>
            <p:ph type="dt" idx="54"/>
          </p:nvPr>
        </p:nvSpPr>
        <p:spPr/>
        <p:txBody>
          <a:body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4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52"/>
          </p:nvPr>
        </p:nvSpPr>
        <p:spPr/>
        <p:txBody>
          <a:bodyPr/>
          <a:lstStyle/>
          <a:p>
            <a:r>
              <a:t>Footer</a:t>
            </a:r>
          </a:p>
        </p:txBody>
      </p:sp>
      <p:sp>
        <p:nvSpPr>
          <p:cNvPr id="6" name="PlaceHolder 5"/>
          <p:cNvSpPr>
            <a:spLocks noGrp="1"/>
          </p:cNvSpPr>
          <p:nvPr>
            <p:ph type="sldNum" idx="53"/>
          </p:nvPr>
        </p:nvSpPr>
        <p:spPr/>
        <p:txBody>
          <a:bodyPr/>
          <a:lstStyle/>
          <a:p>
            <a:fld id="{0AEF3171-C078-48D5-AA9F-5A7268500BA7}" type="slidenum">
              <a:t>‹#›</a:t>
            </a:fld>
            <a:endParaRPr/>
          </a:p>
        </p:txBody>
      </p:sp>
      <p:sp>
        <p:nvSpPr>
          <p:cNvPr id="7" name="PlaceHolder 6"/>
          <p:cNvSpPr>
            <a:spLocks noGrp="1"/>
          </p:cNvSpPr>
          <p:nvPr>
            <p:ph type="dt" idx="54"/>
          </p:nvPr>
        </p:nvSpPr>
        <p:spPr/>
        <p:txBody>
          <a:body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5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52"/>
          </p:nvPr>
        </p:nvSpPr>
        <p:spPr/>
        <p:txBody>
          <a:bodyPr/>
          <a:lstStyle/>
          <a:p>
            <a:r>
              <a:t>Footer</a:t>
            </a:r>
          </a:p>
        </p:txBody>
      </p:sp>
      <p:sp>
        <p:nvSpPr>
          <p:cNvPr id="8" name="PlaceHolder 7"/>
          <p:cNvSpPr>
            <a:spLocks noGrp="1"/>
          </p:cNvSpPr>
          <p:nvPr>
            <p:ph type="sldNum" idx="53"/>
          </p:nvPr>
        </p:nvSpPr>
        <p:spPr/>
        <p:txBody>
          <a:bodyPr/>
          <a:lstStyle/>
          <a:p>
            <a:fld id="{BD9FA81C-118D-4905-BAED-611E48DB23D4}" type="slidenum">
              <a:t>‹#›</a:t>
            </a:fld>
            <a:endParaRPr/>
          </a:p>
        </p:txBody>
      </p:sp>
      <p:sp>
        <p:nvSpPr>
          <p:cNvPr id="9" name="PlaceHolder 8"/>
          <p:cNvSpPr>
            <a:spLocks noGrp="1"/>
          </p:cNvSpPr>
          <p:nvPr>
            <p:ph type="dt" idx="54"/>
          </p:nvPr>
        </p:nvSpPr>
        <p:spPr/>
        <p:txBody>
          <a:body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5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52"/>
          </p:nvPr>
        </p:nvSpPr>
        <p:spPr/>
        <p:txBody>
          <a:bodyPr/>
          <a:lstStyle/>
          <a:p>
            <a:r>
              <a:t>Footer</a:t>
            </a:r>
          </a:p>
        </p:txBody>
      </p:sp>
      <p:sp>
        <p:nvSpPr>
          <p:cNvPr id="10" name="PlaceHolder 9"/>
          <p:cNvSpPr>
            <a:spLocks noGrp="1"/>
          </p:cNvSpPr>
          <p:nvPr>
            <p:ph type="sldNum" idx="53"/>
          </p:nvPr>
        </p:nvSpPr>
        <p:spPr/>
        <p:txBody>
          <a:bodyPr/>
          <a:lstStyle/>
          <a:p>
            <a:fld id="{2B61EE62-0EFF-4C87-8051-1900AE58CE2F}" type="slidenum">
              <a:t>‹#›</a:t>
            </a:fld>
            <a:endParaRPr/>
          </a:p>
        </p:txBody>
      </p:sp>
      <p:sp>
        <p:nvSpPr>
          <p:cNvPr id="11" name="PlaceHolder 10"/>
          <p:cNvSpPr>
            <a:spLocks noGrp="1"/>
          </p:cNvSpPr>
          <p:nvPr>
            <p:ph type="dt" idx="54"/>
          </p:nvPr>
        </p:nvSpPr>
        <p:spPr/>
        <p:txBody>
          <a:body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5"/>
          </p:nvPr>
        </p:nvSpPr>
        <p:spPr/>
        <p:txBody>
          <a:bodyPr/>
          <a:lstStyle/>
          <a:p>
            <a:r>
              <a:t>Footer</a:t>
            </a:r>
          </a:p>
        </p:txBody>
      </p:sp>
      <p:sp>
        <p:nvSpPr>
          <p:cNvPr id="3" name="PlaceHolder 2"/>
          <p:cNvSpPr>
            <a:spLocks noGrp="1"/>
          </p:cNvSpPr>
          <p:nvPr>
            <p:ph type="sldNum" idx="56"/>
          </p:nvPr>
        </p:nvSpPr>
        <p:spPr/>
        <p:txBody>
          <a:bodyPr/>
          <a:lstStyle/>
          <a:p>
            <a:fld id="{87CCD834-C2AF-4093-BF29-BFA3AE52D212}" type="slidenum">
              <a:t>‹#›</a:t>
            </a:fld>
            <a:endParaRPr/>
          </a:p>
        </p:txBody>
      </p:sp>
      <p:sp>
        <p:nvSpPr>
          <p:cNvPr id="4" name="PlaceHolder 3"/>
          <p:cNvSpPr>
            <a:spLocks noGrp="1"/>
          </p:cNvSpPr>
          <p:nvPr>
            <p:ph type="dt" idx="57"/>
          </p:nvPr>
        </p:nvSpPr>
        <p:spPr/>
        <p:txBody>
          <a:body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6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70"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5"/>
          </p:nvPr>
        </p:nvSpPr>
        <p:spPr/>
        <p:txBody>
          <a:bodyPr/>
          <a:lstStyle/>
          <a:p>
            <a:r>
              <a:t>Footer</a:t>
            </a:r>
          </a:p>
        </p:txBody>
      </p:sp>
      <p:sp>
        <p:nvSpPr>
          <p:cNvPr id="5" name="PlaceHolder 4"/>
          <p:cNvSpPr>
            <a:spLocks noGrp="1"/>
          </p:cNvSpPr>
          <p:nvPr>
            <p:ph type="sldNum" idx="56"/>
          </p:nvPr>
        </p:nvSpPr>
        <p:spPr/>
        <p:txBody>
          <a:bodyPr/>
          <a:lstStyle/>
          <a:p>
            <a:fld id="{7EDA9CC9-377D-47BF-BB4D-3E56C1F67920}" type="slidenum">
              <a:t>‹#›</a:t>
            </a:fld>
            <a:endParaRPr/>
          </a:p>
        </p:txBody>
      </p:sp>
      <p:sp>
        <p:nvSpPr>
          <p:cNvPr id="6" name="PlaceHolder 5"/>
          <p:cNvSpPr>
            <a:spLocks noGrp="1"/>
          </p:cNvSpPr>
          <p:nvPr>
            <p:ph type="dt" idx="57"/>
          </p:nvPr>
        </p:nvSpPr>
        <p:spPr/>
        <p:txBody>
          <a:body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72"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55"/>
          </p:nvPr>
        </p:nvSpPr>
        <p:spPr/>
        <p:txBody>
          <a:bodyPr/>
          <a:lstStyle/>
          <a:p>
            <a:r>
              <a:t>Footer</a:t>
            </a:r>
          </a:p>
        </p:txBody>
      </p:sp>
      <p:sp>
        <p:nvSpPr>
          <p:cNvPr id="5" name="PlaceHolder 4"/>
          <p:cNvSpPr>
            <a:spLocks noGrp="1"/>
          </p:cNvSpPr>
          <p:nvPr>
            <p:ph type="sldNum" idx="56"/>
          </p:nvPr>
        </p:nvSpPr>
        <p:spPr/>
        <p:txBody>
          <a:bodyPr/>
          <a:lstStyle/>
          <a:p>
            <a:fld id="{ACE8E2AA-20D8-4713-8D14-F089EE1694A9}" type="slidenum">
              <a:t>‹#›</a:t>
            </a:fld>
            <a:endParaRPr/>
          </a:p>
        </p:txBody>
      </p:sp>
      <p:sp>
        <p:nvSpPr>
          <p:cNvPr id="6" name="PlaceHolder 5"/>
          <p:cNvSpPr>
            <a:spLocks noGrp="1"/>
          </p:cNvSpPr>
          <p:nvPr>
            <p:ph type="dt" idx="57"/>
          </p:nvPr>
        </p:nvSpPr>
        <p:spPr/>
        <p:txBody>
          <a:body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7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55"/>
          </p:nvPr>
        </p:nvSpPr>
        <p:spPr/>
        <p:txBody>
          <a:bodyPr/>
          <a:lstStyle/>
          <a:p>
            <a:r>
              <a:t>Footer</a:t>
            </a:r>
          </a:p>
        </p:txBody>
      </p:sp>
      <p:sp>
        <p:nvSpPr>
          <p:cNvPr id="6" name="PlaceHolder 5"/>
          <p:cNvSpPr>
            <a:spLocks noGrp="1"/>
          </p:cNvSpPr>
          <p:nvPr>
            <p:ph type="sldNum" idx="56"/>
          </p:nvPr>
        </p:nvSpPr>
        <p:spPr/>
        <p:txBody>
          <a:bodyPr/>
          <a:lstStyle/>
          <a:p>
            <a:fld id="{9BF3188D-123F-4C44-9E53-F14E1A26F4DC}" type="slidenum">
              <a:t>‹#›</a:t>
            </a:fld>
            <a:endParaRPr/>
          </a:p>
        </p:txBody>
      </p:sp>
      <p:sp>
        <p:nvSpPr>
          <p:cNvPr id="7" name="PlaceHolder 6"/>
          <p:cNvSpPr>
            <a:spLocks noGrp="1"/>
          </p:cNvSpPr>
          <p:nvPr>
            <p:ph type="dt" idx="57"/>
          </p:nvPr>
        </p:nvSpPr>
        <p:spPr/>
        <p:txBody>
          <a:body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55"/>
          </p:nvPr>
        </p:nvSpPr>
        <p:spPr/>
        <p:txBody>
          <a:bodyPr/>
          <a:lstStyle/>
          <a:p>
            <a:r>
              <a:t>Footer</a:t>
            </a:r>
          </a:p>
        </p:txBody>
      </p:sp>
      <p:sp>
        <p:nvSpPr>
          <p:cNvPr id="4" name="PlaceHolder 3"/>
          <p:cNvSpPr>
            <a:spLocks noGrp="1"/>
          </p:cNvSpPr>
          <p:nvPr>
            <p:ph type="sldNum" idx="56"/>
          </p:nvPr>
        </p:nvSpPr>
        <p:spPr/>
        <p:txBody>
          <a:bodyPr/>
          <a:lstStyle/>
          <a:p>
            <a:fld id="{83975679-20E7-4143-B174-CF6FF85A7D51}" type="slidenum">
              <a:t>‹#›</a:t>
            </a:fld>
            <a:endParaRPr/>
          </a:p>
        </p:txBody>
      </p:sp>
      <p:sp>
        <p:nvSpPr>
          <p:cNvPr id="5" name="PlaceHolder 4"/>
          <p:cNvSpPr>
            <a:spLocks noGrp="1"/>
          </p:cNvSpPr>
          <p:nvPr>
            <p:ph type="dt" idx="57"/>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4F92B206-62D2-4DA0-B85E-F35D9D70C18A}"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77"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5"/>
          </p:nvPr>
        </p:nvSpPr>
        <p:spPr/>
        <p:txBody>
          <a:bodyPr/>
          <a:lstStyle/>
          <a:p>
            <a:r>
              <a:t>Footer</a:t>
            </a:r>
          </a:p>
        </p:txBody>
      </p:sp>
      <p:sp>
        <p:nvSpPr>
          <p:cNvPr id="4" name="PlaceHolder 3"/>
          <p:cNvSpPr>
            <a:spLocks noGrp="1"/>
          </p:cNvSpPr>
          <p:nvPr>
            <p:ph type="sldNum" idx="56"/>
          </p:nvPr>
        </p:nvSpPr>
        <p:spPr/>
        <p:txBody>
          <a:bodyPr/>
          <a:lstStyle/>
          <a:p>
            <a:fld id="{75B37F92-199F-491F-A3AC-86BB651875F1}" type="slidenum">
              <a:t>‹#›</a:t>
            </a:fld>
            <a:endParaRPr/>
          </a:p>
        </p:txBody>
      </p:sp>
      <p:sp>
        <p:nvSpPr>
          <p:cNvPr id="5" name="PlaceHolder 4"/>
          <p:cNvSpPr>
            <a:spLocks noGrp="1"/>
          </p:cNvSpPr>
          <p:nvPr>
            <p:ph type="dt" idx="57"/>
          </p:nvPr>
        </p:nvSpPr>
        <p:spPr/>
        <p:txBody>
          <a:body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7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7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5"/>
          </p:nvPr>
        </p:nvSpPr>
        <p:spPr/>
        <p:txBody>
          <a:bodyPr/>
          <a:lstStyle/>
          <a:p>
            <a:r>
              <a:t>Footer</a:t>
            </a:r>
          </a:p>
        </p:txBody>
      </p:sp>
      <p:sp>
        <p:nvSpPr>
          <p:cNvPr id="7" name="PlaceHolder 6"/>
          <p:cNvSpPr>
            <a:spLocks noGrp="1"/>
          </p:cNvSpPr>
          <p:nvPr>
            <p:ph type="sldNum" idx="56"/>
          </p:nvPr>
        </p:nvSpPr>
        <p:spPr/>
        <p:txBody>
          <a:bodyPr/>
          <a:lstStyle/>
          <a:p>
            <a:fld id="{12793CE8-4069-4F67-AA0E-884E3332C465}" type="slidenum">
              <a:t>‹#›</a:t>
            </a:fld>
            <a:endParaRPr/>
          </a:p>
        </p:txBody>
      </p:sp>
      <p:sp>
        <p:nvSpPr>
          <p:cNvPr id="8" name="PlaceHolder 7"/>
          <p:cNvSpPr>
            <a:spLocks noGrp="1"/>
          </p:cNvSpPr>
          <p:nvPr>
            <p:ph type="dt" idx="57"/>
          </p:nvPr>
        </p:nvSpPr>
        <p:spPr/>
        <p:txBody>
          <a:bodyPr/>
          <a:lstStyle/>
          <a:p>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8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8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5"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5"/>
          </p:nvPr>
        </p:nvSpPr>
        <p:spPr/>
        <p:txBody>
          <a:bodyPr/>
          <a:lstStyle/>
          <a:p>
            <a:r>
              <a:t>Footer</a:t>
            </a:r>
          </a:p>
        </p:txBody>
      </p:sp>
      <p:sp>
        <p:nvSpPr>
          <p:cNvPr id="7" name="PlaceHolder 6"/>
          <p:cNvSpPr>
            <a:spLocks noGrp="1"/>
          </p:cNvSpPr>
          <p:nvPr>
            <p:ph type="sldNum" idx="56"/>
          </p:nvPr>
        </p:nvSpPr>
        <p:spPr/>
        <p:txBody>
          <a:bodyPr/>
          <a:lstStyle/>
          <a:p>
            <a:fld id="{6F30D2E9-8646-45C1-9867-0A5E6916C978}" type="slidenum">
              <a:t>‹#›</a:t>
            </a:fld>
            <a:endParaRPr/>
          </a:p>
        </p:txBody>
      </p:sp>
      <p:sp>
        <p:nvSpPr>
          <p:cNvPr id="8" name="PlaceHolder 7"/>
          <p:cNvSpPr>
            <a:spLocks noGrp="1"/>
          </p:cNvSpPr>
          <p:nvPr>
            <p:ph type="dt" idx="57"/>
          </p:nvPr>
        </p:nvSpPr>
        <p:spPr/>
        <p:txBody>
          <a:bodyPr/>
          <a:lstStyle/>
          <a:p>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8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9"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5"/>
          </p:nvPr>
        </p:nvSpPr>
        <p:spPr/>
        <p:txBody>
          <a:bodyPr/>
          <a:lstStyle/>
          <a:p>
            <a:r>
              <a:t>Footer</a:t>
            </a:r>
          </a:p>
        </p:txBody>
      </p:sp>
      <p:sp>
        <p:nvSpPr>
          <p:cNvPr id="7" name="PlaceHolder 6"/>
          <p:cNvSpPr>
            <a:spLocks noGrp="1"/>
          </p:cNvSpPr>
          <p:nvPr>
            <p:ph type="sldNum" idx="56"/>
          </p:nvPr>
        </p:nvSpPr>
        <p:spPr/>
        <p:txBody>
          <a:bodyPr/>
          <a:lstStyle/>
          <a:p>
            <a:fld id="{FC66FDB5-B574-49CF-B852-87E4EB145337}" type="slidenum">
              <a:t>‹#›</a:t>
            </a:fld>
            <a:endParaRPr/>
          </a:p>
        </p:txBody>
      </p:sp>
      <p:sp>
        <p:nvSpPr>
          <p:cNvPr id="8" name="PlaceHolder 7"/>
          <p:cNvSpPr>
            <a:spLocks noGrp="1"/>
          </p:cNvSpPr>
          <p:nvPr>
            <p:ph type="dt" idx="57"/>
          </p:nvPr>
        </p:nvSpPr>
        <p:spPr/>
        <p:txBody>
          <a:bodyPr/>
          <a:lstStyle/>
          <a:p>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91"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92"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55"/>
          </p:nvPr>
        </p:nvSpPr>
        <p:spPr/>
        <p:txBody>
          <a:bodyPr/>
          <a:lstStyle/>
          <a:p>
            <a:r>
              <a:t>Footer</a:t>
            </a:r>
          </a:p>
        </p:txBody>
      </p:sp>
      <p:sp>
        <p:nvSpPr>
          <p:cNvPr id="6" name="PlaceHolder 5"/>
          <p:cNvSpPr>
            <a:spLocks noGrp="1"/>
          </p:cNvSpPr>
          <p:nvPr>
            <p:ph type="sldNum" idx="56"/>
          </p:nvPr>
        </p:nvSpPr>
        <p:spPr/>
        <p:txBody>
          <a:bodyPr/>
          <a:lstStyle/>
          <a:p>
            <a:fld id="{043EF795-5C02-40DF-9896-FAE8759FE8E7}" type="slidenum">
              <a:t>‹#›</a:t>
            </a:fld>
            <a:endParaRPr/>
          </a:p>
        </p:txBody>
      </p:sp>
      <p:sp>
        <p:nvSpPr>
          <p:cNvPr id="7" name="PlaceHolder 6"/>
          <p:cNvSpPr>
            <a:spLocks noGrp="1"/>
          </p:cNvSpPr>
          <p:nvPr>
            <p:ph type="dt" idx="57"/>
          </p:nvPr>
        </p:nvSpPr>
        <p:spPr/>
        <p:txBody>
          <a:body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9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9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9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97"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55"/>
          </p:nvPr>
        </p:nvSpPr>
        <p:spPr/>
        <p:txBody>
          <a:bodyPr/>
          <a:lstStyle/>
          <a:p>
            <a:r>
              <a:t>Footer</a:t>
            </a:r>
          </a:p>
        </p:txBody>
      </p:sp>
      <p:sp>
        <p:nvSpPr>
          <p:cNvPr id="8" name="PlaceHolder 7"/>
          <p:cNvSpPr>
            <a:spLocks noGrp="1"/>
          </p:cNvSpPr>
          <p:nvPr>
            <p:ph type="sldNum" idx="56"/>
          </p:nvPr>
        </p:nvSpPr>
        <p:spPr/>
        <p:txBody>
          <a:bodyPr/>
          <a:lstStyle/>
          <a:p>
            <a:fld id="{D767B698-C9F0-46B5-A196-54631D39ECFB}" type="slidenum">
              <a:t>‹#›</a:t>
            </a:fld>
            <a:endParaRPr/>
          </a:p>
        </p:txBody>
      </p:sp>
      <p:sp>
        <p:nvSpPr>
          <p:cNvPr id="9" name="PlaceHolder 8"/>
          <p:cNvSpPr>
            <a:spLocks noGrp="1"/>
          </p:cNvSpPr>
          <p:nvPr>
            <p:ph type="dt" idx="57"/>
          </p:nvPr>
        </p:nvSpPr>
        <p:spPr/>
        <p:txBody>
          <a:body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99"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00"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01"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02"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03"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04"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55"/>
          </p:nvPr>
        </p:nvSpPr>
        <p:spPr/>
        <p:txBody>
          <a:bodyPr/>
          <a:lstStyle/>
          <a:p>
            <a:r>
              <a:t>Footer</a:t>
            </a:r>
          </a:p>
        </p:txBody>
      </p:sp>
      <p:sp>
        <p:nvSpPr>
          <p:cNvPr id="10" name="PlaceHolder 9"/>
          <p:cNvSpPr>
            <a:spLocks noGrp="1"/>
          </p:cNvSpPr>
          <p:nvPr>
            <p:ph type="sldNum" idx="56"/>
          </p:nvPr>
        </p:nvSpPr>
        <p:spPr/>
        <p:txBody>
          <a:bodyPr/>
          <a:lstStyle/>
          <a:p>
            <a:fld id="{AAB65E60-790A-4A75-8318-90DFFF9879CE}" type="slidenum">
              <a:t>‹#›</a:t>
            </a:fld>
            <a:endParaRPr/>
          </a:p>
        </p:txBody>
      </p:sp>
      <p:sp>
        <p:nvSpPr>
          <p:cNvPr id="11" name="PlaceHolder 10"/>
          <p:cNvSpPr>
            <a:spLocks noGrp="1"/>
          </p:cNvSpPr>
          <p:nvPr>
            <p:ph type="dt" idx="57"/>
          </p:nvPr>
        </p:nvSpPr>
        <p:spPr/>
        <p:txBody>
          <a:body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8"/>
          </p:nvPr>
        </p:nvSpPr>
        <p:spPr/>
        <p:txBody>
          <a:bodyPr/>
          <a:lstStyle/>
          <a:p>
            <a:r>
              <a:t>Footer</a:t>
            </a:r>
          </a:p>
        </p:txBody>
      </p:sp>
      <p:sp>
        <p:nvSpPr>
          <p:cNvPr id="3" name="PlaceHolder 2"/>
          <p:cNvSpPr>
            <a:spLocks noGrp="1"/>
          </p:cNvSpPr>
          <p:nvPr>
            <p:ph type="sldNum" idx="59"/>
          </p:nvPr>
        </p:nvSpPr>
        <p:spPr/>
        <p:txBody>
          <a:bodyPr/>
          <a:lstStyle/>
          <a:p>
            <a:fld id="{DC2A3383-13D7-4931-82D9-F005CCFDD4C4}" type="slidenum">
              <a:t>‹#›</a:t>
            </a:fld>
            <a:endParaRPr/>
          </a:p>
        </p:txBody>
      </p:sp>
      <p:sp>
        <p:nvSpPr>
          <p:cNvPr id="4" name="PlaceHolder 3"/>
          <p:cNvSpPr>
            <a:spLocks noGrp="1"/>
          </p:cNvSpPr>
          <p:nvPr>
            <p:ph type="dt" idx="60"/>
          </p:nvPr>
        </p:nvSpPr>
        <p:spPr/>
        <p:txBody>
          <a:body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12"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8"/>
          </p:nvPr>
        </p:nvSpPr>
        <p:spPr/>
        <p:txBody>
          <a:bodyPr/>
          <a:lstStyle/>
          <a:p>
            <a:r>
              <a:t>Footer</a:t>
            </a:r>
          </a:p>
        </p:txBody>
      </p:sp>
      <p:sp>
        <p:nvSpPr>
          <p:cNvPr id="5" name="PlaceHolder 4"/>
          <p:cNvSpPr>
            <a:spLocks noGrp="1"/>
          </p:cNvSpPr>
          <p:nvPr>
            <p:ph type="sldNum" idx="59"/>
          </p:nvPr>
        </p:nvSpPr>
        <p:spPr/>
        <p:txBody>
          <a:bodyPr/>
          <a:lstStyle/>
          <a:p>
            <a:fld id="{E75BBB2B-6AC3-4A28-9C1C-3DCAAEB1625C}" type="slidenum">
              <a:t>‹#›</a:t>
            </a:fld>
            <a:endParaRPr/>
          </a:p>
        </p:txBody>
      </p:sp>
      <p:sp>
        <p:nvSpPr>
          <p:cNvPr id="6" name="PlaceHolder 5"/>
          <p:cNvSpPr>
            <a:spLocks noGrp="1"/>
          </p:cNvSpPr>
          <p:nvPr>
            <p:ph type="dt" idx="60"/>
          </p:nvPr>
        </p:nvSpPr>
        <p:spPr/>
        <p:txBody>
          <a:body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14"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58"/>
          </p:nvPr>
        </p:nvSpPr>
        <p:spPr/>
        <p:txBody>
          <a:bodyPr/>
          <a:lstStyle/>
          <a:p>
            <a:r>
              <a:t>Footer</a:t>
            </a:r>
          </a:p>
        </p:txBody>
      </p:sp>
      <p:sp>
        <p:nvSpPr>
          <p:cNvPr id="5" name="PlaceHolder 4"/>
          <p:cNvSpPr>
            <a:spLocks noGrp="1"/>
          </p:cNvSpPr>
          <p:nvPr>
            <p:ph type="sldNum" idx="59"/>
          </p:nvPr>
        </p:nvSpPr>
        <p:spPr/>
        <p:txBody>
          <a:bodyPr/>
          <a:lstStyle/>
          <a:p>
            <a:fld id="{5F260C97-1920-4892-B421-D8D3C437B696}" type="slidenum">
              <a:t>‹#›</a:t>
            </a:fld>
            <a:endParaRPr/>
          </a:p>
        </p:txBody>
      </p:sp>
      <p:sp>
        <p:nvSpPr>
          <p:cNvPr id="6" name="PlaceHolder 5"/>
          <p:cNvSpPr>
            <a:spLocks noGrp="1"/>
          </p:cNvSpPr>
          <p:nvPr>
            <p:ph type="dt" idx="60"/>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59AF3C3F-BB9E-4362-903E-2A9A9F6CBD02}"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1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16"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58"/>
          </p:nvPr>
        </p:nvSpPr>
        <p:spPr/>
        <p:txBody>
          <a:bodyPr/>
          <a:lstStyle/>
          <a:p>
            <a:r>
              <a:t>Footer</a:t>
            </a:r>
          </a:p>
        </p:txBody>
      </p:sp>
      <p:sp>
        <p:nvSpPr>
          <p:cNvPr id="6" name="PlaceHolder 5"/>
          <p:cNvSpPr>
            <a:spLocks noGrp="1"/>
          </p:cNvSpPr>
          <p:nvPr>
            <p:ph type="sldNum" idx="59"/>
          </p:nvPr>
        </p:nvSpPr>
        <p:spPr/>
        <p:txBody>
          <a:bodyPr/>
          <a:lstStyle/>
          <a:p>
            <a:fld id="{A4948A34-7D57-435C-919B-BAB2A77178AC}" type="slidenum">
              <a:t>‹#›</a:t>
            </a:fld>
            <a:endParaRPr/>
          </a:p>
        </p:txBody>
      </p:sp>
      <p:sp>
        <p:nvSpPr>
          <p:cNvPr id="7" name="PlaceHolder 6"/>
          <p:cNvSpPr>
            <a:spLocks noGrp="1"/>
          </p:cNvSpPr>
          <p:nvPr>
            <p:ph type="dt" idx="60"/>
          </p:nvPr>
        </p:nvSpPr>
        <p:spPr/>
        <p:txBody>
          <a:body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58"/>
          </p:nvPr>
        </p:nvSpPr>
        <p:spPr/>
        <p:txBody>
          <a:bodyPr/>
          <a:lstStyle/>
          <a:p>
            <a:r>
              <a:t>Footer</a:t>
            </a:r>
          </a:p>
        </p:txBody>
      </p:sp>
      <p:sp>
        <p:nvSpPr>
          <p:cNvPr id="4" name="PlaceHolder 3"/>
          <p:cNvSpPr>
            <a:spLocks noGrp="1"/>
          </p:cNvSpPr>
          <p:nvPr>
            <p:ph type="sldNum" idx="59"/>
          </p:nvPr>
        </p:nvSpPr>
        <p:spPr/>
        <p:txBody>
          <a:bodyPr/>
          <a:lstStyle/>
          <a:p>
            <a:fld id="{F8104DC5-CBDA-4197-B0B2-D01CAF878F6A}" type="slidenum">
              <a:t>‹#›</a:t>
            </a:fld>
            <a:endParaRPr/>
          </a:p>
        </p:txBody>
      </p:sp>
      <p:sp>
        <p:nvSpPr>
          <p:cNvPr id="5" name="PlaceHolder 4"/>
          <p:cNvSpPr>
            <a:spLocks noGrp="1"/>
          </p:cNvSpPr>
          <p:nvPr>
            <p:ph type="dt" idx="60"/>
          </p:nvPr>
        </p:nvSpPr>
        <p:spPr/>
        <p:txBody>
          <a:body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19"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8"/>
          </p:nvPr>
        </p:nvSpPr>
        <p:spPr/>
        <p:txBody>
          <a:bodyPr/>
          <a:lstStyle/>
          <a:p>
            <a:r>
              <a:t>Footer</a:t>
            </a:r>
          </a:p>
        </p:txBody>
      </p:sp>
      <p:sp>
        <p:nvSpPr>
          <p:cNvPr id="4" name="PlaceHolder 3"/>
          <p:cNvSpPr>
            <a:spLocks noGrp="1"/>
          </p:cNvSpPr>
          <p:nvPr>
            <p:ph type="sldNum" idx="59"/>
          </p:nvPr>
        </p:nvSpPr>
        <p:spPr/>
        <p:txBody>
          <a:bodyPr/>
          <a:lstStyle/>
          <a:p>
            <a:fld id="{5EFE6DAF-3E39-4ACB-8D51-9F3E47437700}" type="slidenum">
              <a:t>‹#›</a:t>
            </a:fld>
            <a:endParaRPr/>
          </a:p>
        </p:txBody>
      </p:sp>
      <p:sp>
        <p:nvSpPr>
          <p:cNvPr id="5" name="PlaceHolder 4"/>
          <p:cNvSpPr>
            <a:spLocks noGrp="1"/>
          </p:cNvSpPr>
          <p:nvPr>
            <p:ph type="dt" idx="60"/>
          </p:nvPr>
        </p:nvSpPr>
        <p:spPr/>
        <p:txBody>
          <a:body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2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2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2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2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8"/>
          </p:nvPr>
        </p:nvSpPr>
        <p:spPr/>
        <p:txBody>
          <a:bodyPr/>
          <a:lstStyle/>
          <a:p>
            <a:r>
              <a:t>Footer</a:t>
            </a:r>
          </a:p>
        </p:txBody>
      </p:sp>
      <p:sp>
        <p:nvSpPr>
          <p:cNvPr id="7" name="PlaceHolder 6"/>
          <p:cNvSpPr>
            <a:spLocks noGrp="1"/>
          </p:cNvSpPr>
          <p:nvPr>
            <p:ph type="sldNum" idx="59"/>
          </p:nvPr>
        </p:nvSpPr>
        <p:spPr/>
        <p:txBody>
          <a:bodyPr/>
          <a:lstStyle/>
          <a:p>
            <a:fld id="{7BBAE82E-2B52-45F2-9DDD-0F6757694AD5}" type="slidenum">
              <a:t>‹#›</a:t>
            </a:fld>
            <a:endParaRPr/>
          </a:p>
        </p:txBody>
      </p:sp>
      <p:sp>
        <p:nvSpPr>
          <p:cNvPr id="8" name="PlaceHolder 7"/>
          <p:cNvSpPr>
            <a:spLocks noGrp="1"/>
          </p:cNvSpPr>
          <p:nvPr>
            <p:ph type="dt" idx="60"/>
          </p:nvPr>
        </p:nvSpPr>
        <p:spPr/>
        <p:txBody>
          <a:body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2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2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2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27"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8"/>
          </p:nvPr>
        </p:nvSpPr>
        <p:spPr/>
        <p:txBody>
          <a:bodyPr/>
          <a:lstStyle/>
          <a:p>
            <a:r>
              <a:t>Footer</a:t>
            </a:r>
          </a:p>
        </p:txBody>
      </p:sp>
      <p:sp>
        <p:nvSpPr>
          <p:cNvPr id="7" name="PlaceHolder 6"/>
          <p:cNvSpPr>
            <a:spLocks noGrp="1"/>
          </p:cNvSpPr>
          <p:nvPr>
            <p:ph type="sldNum" idx="59"/>
          </p:nvPr>
        </p:nvSpPr>
        <p:spPr/>
        <p:txBody>
          <a:bodyPr/>
          <a:lstStyle/>
          <a:p>
            <a:fld id="{C4ED9D2D-DCF6-4D3D-B496-64AF9644FD15}" type="slidenum">
              <a:t>‹#›</a:t>
            </a:fld>
            <a:endParaRPr/>
          </a:p>
        </p:txBody>
      </p:sp>
      <p:sp>
        <p:nvSpPr>
          <p:cNvPr id="8" name="PlaceHolder 7"/>
          <p:cNvSpPr>
            <a:spLocks noGrp="1"/>
          </p:cNvSpPr>
          <p:nvPr>
            <p:ph type="dt" idx="60"/>
          </p:nvPr>
        </p:nvSpPr>
        <p:spPr/>
        <p:txBody>
          <a:body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2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2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3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31"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8"/>
          </p:nvPr>
        </p:nvSpPr>
        <p:spPr/>
        <p:txBody>
          <a:bodyPr/>
          <a:lstStyle/>
          <a:p>
            <a:r>
              <a:t>Footer</a:t>
            </a:r>
          </a:p>
        </p:txBody>
      </p:sp>
      <p:sp>
        <p:nvSpPr>
          <p:cNvPr id="7" name="PlaceHolder 6"/>
          <p:cNvSpPr>
            <a:spLocks noGrp="1"/>
          </p:cNvSpPr>
          <p:nvPr>
            <p:ph type="sldNum" idx="59"/>
          </p:nvPr>
        </p:nvSpPr>
        <p:spPr/>
        <p:txBody>
          <a:bodyPr/>
          <a:lstStyle/>
          <a:p>
            <a:fld id="{40B20B87-4F68-42BE-815F-34529E64F9E2}" type="slidenum">
              <a:t>‹#›</a:t>
            </a:fld>
            <a:endParaRPr/>
          </a:p>
        </p:txBody>
      </p:sp>
      <p:sp>
        <p:nvSpPr>
          <p:cNvPr id="8" name="PlaceHolder 7"/>
          <p:cNvSpPr>
            <a:spLocks noGrp="1"/>
          </p:cNvSpPr>
          <p:nvPr>
            <p:ph type="dt" idx="60"/>
          </p:nvPr>
        </p:nvSpPr>
        <p:spPr/>
        <p:txBody>
          <a:body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3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33"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34"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58"/>
          </p:nvPr>
        </p:nvSpPr>
        <p:spPr/>
        <p:txBody>
          <a:bodyPr/>
          <a:lstStyle/>
          <a:p>
            <a:r>
              <a:t>Footer</a:t>
            </a:r>
          </a:p>
        </p:txBody>
      </p:sp>
      <p:sp>
        <p:nvSpPr>
          <p:cNvPr id="6" name="PlaceHolder 5"/>
          <p:cNvSpPr>
            <a:spLocks noGrp="1"/>
          </p:cNvSpPr>
          <p:nvPr>
            <p:ph type="sldNum" idx="59"/>
          </p:nvPr>
        </p:nvSpPr>
        <p:spPr/>
        <p:txBody>
          <a:bodyPr/>
          <a:lstStyle/>
          <a:p>
            <a:fld id="{79A5C92B-C9D2-4101-8714-0B3A44472110}" type="slidenum">
              <a:t>‹#›</a:t>
            </a:fld>
            <a:endParaRPr/>
          </a:p>
        </p:txBody>
      </p:sp>
      <p:sp>
        <p:nvSpPr>
          <p:cNvPr id="7" name="PlaceHolder 6"/>
          <p:cNvSpPr>
            <a:spLocks noGrp="1"/>
          </p:cNvSpPr>
          <p:nvPr>
            <p:ph type="dt" idx="60"/>
          </p:nvPr>
        </p:nvSpPr>
        <p:spPr/>
        <p:txBody>
          <a:body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3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3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3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39"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58"/>
          </p:nvPr>
        </p:nvSpPr>
        <p:spPr/>
        <p:txBody>
          <a:bodyPr/>
          <a:lstStyle/>
          <a:p>
            <a:r>
              <a:t>Footer</a:t>
            </a:r>
          </a:p>
        </p:txBody>
      </p:sp>
      <p:sp>
        <p:nvSpPr>
          <p:cNvPr id="8" name="PlaceHolder 7"/>
          <p:cNvSpPr>
            <a:spLocks noGrp="1"/>
          </p:cNvSpPr>
          <p:nvPr>
            <p:ph type="sldNum" idx="59"/>
          </p:nvPr>
        </p:nvSpPr>
        <p:spPr/>
        <p:txBody>
          <a:bodyPr/>
          <a:lstStyle/>
          <a:p>
            <a:fld id="{4D1D0522-854C-49B8-8819-B937633FD015}" type="slidenum">
              <a:t>‹#›</a:t>
            </a:fld>
            <a:endParaRPr/>
          </a:p>
        </p:txBody>
      </p:sp>
      <p:sp>
        <p:nvSpPr>
          <p:cNvPr id="9" name="PlaceHolder 8"/>
          <p:cNvSpPr>
            <a:spLocks noGrp="1"/>
          </p:cNvSpPr>
          <p:nvPr>
            <p:ph type="dt" idx="60"/>
          </p:nvPr>
        </p:nvSpPr>
        <p:spPr/>
        <p:txBody>
          <a:body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41"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42"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43"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44"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45"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46"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58"/>
          </p:nvPr>
        </p:nvSpPr>
        <p:spPr/>
        <p:txBody>
          <a:bodyPr/>
          <a:lstStyle/>
          <a:p>
            <a:r>
              <a:t>Footer</a:t>
            </a:r>
          </a:p>
        </p:txBody>
      </p:sp>
      <p:sp>
        <p:nvSpPr>
          <p:cNvPr id="10" name="PlaceHolder 9"/>
          <p:cNvSpPr>
            <a:spLocks noGrp="1"/>
          </p:cNvSpPr>
          <p:nvPr>
            <p:ph type="sldNum" idx="59"/>
          </p:nvPr>
        </p:nvSpPr>
        <p:spPr/>
        <p:txBody>
          <a:bodyPr/>
          <a:lstStyle/>
          <a:p>
            <a:fld id="{2C05B509-2F88-4B4D-A22F-ABA048449611}" type="slidenum">
              <a:t>‹#›</a:t>
            </a:fld>
            <a:endParaRPr/>
          </a:p>
        </p:txBody>
      </p:sp>
      <p:sp>
        <p:nvSpPr>
          <p:cNvPr id="11" name="PlaceHolder 10"/>
          <p:cNvSpPr>
            <a:spLocks noGrp="1"/>
          </p:cNvSpPr>
          <p:nvPr>
            <p:ph type="dt" idx="60"/>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5C94708B-5EA2-426C-BFDD-77FFB9692836}"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885A256A-D4E7-41D5-8881-14C662B63FF1}"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278BA46B-21D8-4F32-89EB-95680E2E8679}"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F6B77D4-A647-45C5-B39A-D5231C44D25F}"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48CE1D19-AD74-46DC-94FC-B468FFB6A7A8}"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DC157AE3-F5CF-4C94-A4DB-5CD9C02A9692}"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249421D7-1C19-47CB-9224-FB9D73FEA6CD}"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99BD847-3F78-497F-A795-E5A59E85EC65}"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60CA63FF-36E5-4A78-B17A-0A928B03942C}"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769A7D06-33E3-484D-B126-786121C3AEF5}"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84DEEBAF-9BE5-49BC-B4F3-B2CAF8CB0878}"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3215EF83-20CC-48C2-86E6-A65258F86582}"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72C62BDE-F770-478B-8395-F9052B22BEDE}"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25F0A21E-1C85-4C33-84E0-48C2CEAB20EB}"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B3B22FCE-959E-43EE-95FC-E7F3584C31DD}"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B9CBD63F-FA7A-42D0-8420-DF6A6679AB0F}"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0"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68730FC6-FB8C-44BF-A4A0-A70414A51110}"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2"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9B52C13A-D4FD-41B1-BAEE-DD6F5D93088C}"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0E67999-A9EA-43C3-8149-91424B3D5BD4}"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EC834AEB-D1F9-452D-9E73-061F8462C4A9}"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7A75E646-0AFC-4865-A2FC-A1FFF258897D}"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E73AD49F-1E7E-4A46-A415-E73B36D7428F}"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B583F0F7-B4A6-47E4-B06F-0647DC442AC3}"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5"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B02F7706-6B13-4CE8-9C80-6FD3E55F78F9}"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9"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0F302519-5B91-43E4-9419-B9A45DDCF91F}"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1"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2"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ABAE862B-D609-468D-AB61-064CE3367B59}"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7"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B6F982B1-0EFD-40EC-98DF-590EA888D169}"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9"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0"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1"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2"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3"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4"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F57DFD4C-351D-49E7-81F1-651B6F8B6253}"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B80FC9BA-6552-497A-A0CC-49732223530B}"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63808AD-C9C6-4BF2-B38A-41E7F2F99F7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21"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D135C5E0-0810-4AC7-8B8B-57F598041967}"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23"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FED7AD46-EFC9-4023-A621-F3D11F0AB678}"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2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F8C67E6B-C3E1-4CC8-8002-8FF7BA39BFD6}"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BEC08D33-8685-47A1-97D7-020704AB4C41}"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9183E980-6F06-4142-A8BF-05E2814A3F30}"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2C4A5529-D132-4E63-BB2B-E870F480A418}"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6"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EEEC8ED5-4F31-4B00-9661-32FABC96DF2B}"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0"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5243F42E-E576-408B-991D-D6F691B92358}"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42"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3"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CBA7B414-2BAB-46A4-9572-983C89D4D82F}"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4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8"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1CDD76AE-D731-4452-BA69-C2EF19A85B2B}"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FE64758-9E5D-45AF-A288-06F546E3704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0"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1"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2"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3"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4"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5"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6E588783-FDCB-4B23-9294-BED47F6CDC79}"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7E220C54-242B-4507-B8E5-6DECDFFE68BA}"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63"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4D69AF94-2029-4CBD-B2F7-04E48237E237}"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65"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7BC26A5C-9859-457D-88E2-F97992BB1074}"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67"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2EE55AF5-B5EE-4D71-ABE2-A9403C299506}"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6EC28D28-6E2B-4CA7-A600-606715B54CBD}"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99ED887C-4507-4E1C-A97B-E96E7D7C0F0A}"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7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7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41071157-40B1-4422-AF53-C56AD8458CBB}"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6"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7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78"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5EA004C6-9A74-41AE-B4AA-A748EE837F51}"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8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2"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C01404FF-F664-4354-A4A9-544E27451293}"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70603E2-4BC3-46A2-9DF6-A2087BB7A38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84"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5"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A808ACE8-2543-4489-84CD-E26667E48989}"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8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0"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9"/>
          </p:nvPr>
        </p:nvSpPr>
        <p:spPr/>
        <p:txBody>
          <a:bodyPr/>
          <a:lstStyle/>
          <a:p>
            <a:r>
              <a:t>Footer</a:t>
            </a:r>
          </a:p>
        </p:txBody>
      </p:sp>
      <p:sp>
        <p:nvSpPr>
          <p:cNvPr id="8" name="PlaceHolder 7"/>
          <p:cNvSpPr>
            <a:spLocks noGrp="1"/>
          </p:cNvSpPr>
          <p:nvPr>
            <p:ph type="sldNum" idx="20"/>
          </p:nvPr>
        </p:nvSpPr>
        <p:spPr/>
        <p:txBody>
          <a:bodyPr/>
          <a:lstStyle/>
          <a:p>
            <a:fld id="{E9269B1E-FA57-4F3C-B557-0E89DF3FF0C4}" type="slidenum">
              <a:t>‹#›</a:t>
            </a:fld>
            <a:endParaRPr/>
          </a:p>
        </p:txBody>
      </p:sp>
      <p:sp>
        <p:nvSpPr>
          <p:cNvPr id="9" name="PlaceHolder 8"/>
          <p:cNvSpPr>
            <a:spLocks noGrp="1"/>
          </p:cNvSpPr>
          <p:nvPr>
            <p:ph type="dt" idx="21"/>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92"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3"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4"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5"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6"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7"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9"/>
          </p:nvPr>
        </p:nvSpPr>
        <p:spPr/>
        <p:txBody>
          <a:bodyPr/>
          <a:lstStyle/>
          <a:p>
            <a:r>
              <a:t>Footer</a:t>
            </a:r>
          </a:p>
        </p:txBody>
      </p:sp>
      <p:sp>
        <p:nvSpPr>
          <p:cNvPr id="10" name="PlaceHolder 9"/>
          <p:cNvSpPr>
            <a:spLocks noGrp="1"/>
          </p:cNvSpPr>
          <p:nvPr>
            <p:ph type="sldNum" idx="20"/>
          </p:nvPr>
        </p:nvSpPr>
        <p:spPr/>
        <p:txBody>
          <a:bodyPr/>
          <a:lstStyle/>
          <a:p>
            <a:fld id="{1E380D5E-6922-41FB-AF05-469F5BF7CE3D}" type="slidenum">
              <a:t>‹#›</a:t>
            </a:fld>
            <a:endParaRPr/>
          </a:p>
        </p:txBody>
      </p:sp>
      <p:sp>
        <p:nvSpPr>
          <p:cNvPr id="11" name="PlaceHolder 10"/>
          <p:cNvSpPr>
            <a:spLocks noGrp="1"/>
          </p:cNvSpPr>
          <p:nvPr>
            <p:ph type="dt" idx="21"/>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lstStyle/>
          <a:p>
            <a:r>
              <a:t>Footer</a:t>
            </a:r>
          </a:p>
        </p:txBody>
      </p:sp>
      <p:sp>
        <p:nvSpPr>
          <p:cNvPr id="3" name="PlaceHolder 2"/>
          <p:cNvSpPr>
            <a:spLocks noGrp="1"/>
          </p:cNvSpPr>
          <p:nvPr>
            <p:ph type="sldNum" idx="23"/>
          </p:nvPr>
        </p:nvSpPr>
        <p:spPr/>
        <p:txBody>
          <a:bodyPr/>
          <a:lstStyle/>
          <a:p>
            <a:fld id="{9756E6A7-E8AE-49AB-807B-A0CCC95DF921}" type="slidenum">
              <a:t>‹#›</a:t>
            </a:fld>
            <a:endParaRPr/>
          </a:p>
        </p:txBody>
      </p:sp>
      <p:sp>
        <p:nvSpPr>
          <p:cNvPr id="4" name="PlaceHolder 3"/>
          <p:cNvSpPr>
            <a:spLocks noGrp="1"/>
          </p:cNvSpPr>
          <p:nvPr>
            <p:ph type="dt" idx="24"/>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5"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FDC5F873-4090-4AB6-A14B-EC98099E7A3F}"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7"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07749879-A7A7-493A-A33B-4D63C4A6554E}"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FDFFF7D5-9613-4EB4-AD93-82AE2447A13B}"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49A34F95-98A7-4E41-89F7-BBD3D7699D26}"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2"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DB8D0F7E-A71C-4925-B90B-65031FEEF355}"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1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D378617D-E385-4D87-AF77-F21510147E41}"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7"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160BBD2-4020-4510-935C-8A544C5A317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1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0"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DDD9D415-AB67-4B41-82B4-0195B10E3391}"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2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4"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6C663947-B055-4A75-8ADC-F63153145BC7}"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26"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7"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21D301CC-561E-416D-ACAF-1FBF926536C2}"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2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2"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22"/>
          </p:nvPr>
        </p:nvSpPr>
        <p:spPr/>
        <p:txBody>
          <a:bodyPr/>
          <a:lstStyle/>
          <a:p>
            <a:r>
              <a:t>Footer</a:t>
            </a:r>
          </a:p>
        </p:txBody>
      </p:sp>
      <p:sp>
        <p:nvSpPr>
          <p:cNvPr id="8" name="PlaceHolder 7"/>
          <p:cNvSpPr>
            <a:spLocks noGrp="1"/>
          </p:cNvSpPr>
          <p:nvPr>
            <p:ph type="sldNum" idx="23"/>
          </p:nvPr>
        </p:nvSpPr>
        <p:spPr/>
        <p:txBody>
          <a:bodyPr/>
          <a:lstStyle/>
          <a:p>
            <a:fld id="{7F99DA76-8D8F-471C-9790-FAB094D6042F}" type="slidenum">
              <a:t>‹#›</a:t>
            </a:fld>
            <a:endParaRPr/>
          </a:p>
        </p:txBody>
      </p:sp>
      <p:sp>
        <p:nvSpPr>
          <p:cNvPr id="9" name="PlaceHolder 8"/>
          <p:cNvSpPr>
            <a:spLocks noGrp="1"/>
          </p:cNvSpPr>
          <p:nvPr>
            <p:ph type="dt" idx="24"/>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4"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5"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6"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7"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8"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9"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22"/>
          </p:nvPr>
        </p:nvSpPr>
        <p:spPr/>
        <p:txBody>
          <a:bodyPr/>
          <a:lstStyle/>
          <a:p>
            <a:r>
              <a:t>Footer</a:t>
            </a:r>
          </a:p>
        </p:txBody>
      </p:sp>
      <p:sp>
        <p:nvSpPr>
          <p:cNvPr id="10" name="PlaceHolder 9"/>
          <p:cNvSpPr>
            <a:spLocks noGrp="1"/>
          </p:cNvSpPr>
          <p:nvPr>
            <p:ph type="sldNum" idx="23"/>
          </p:nvPr>
        </p:nvSpPr>
        <p:spPr/>
        <p:txBody>
          <a:bodyPr/>
          <a:lstStyle/>
          <a:p>
            <a:fld id="{8E7F0642-8B42-45E0-9479-2B79C6F87F99}" type="slidenum">
              <a:t>‹#›</a:t>
            </a:fld>
            <a:endParaRPr/>
          </a:p>
        </p:txBody>
      </p:sp>
      <p:sp>
        <p:nvSpPr>
          <p:cNvPr id="11" name="PlaceHolder 10"/>
          <p:cNvSpPr>
            <a:spLocks noGrp="1"/>
          </p:cNvSpPr>
          <p:nvPr>
            <p:ph type="dt" idx="24"/>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9BBF4D69-941F-4405-AD3F-8A7511D211BC}"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4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3EE63BA2-B4D4-4F9A-B066-AA9EA7AEB76D}"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4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26D31838-D175-4FF8-B28F-06E38D5D0CD0}"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AC3DFC8A-7F3F-4DB0-A5C8-A15A1C4A78EE}"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9F58FBFB-B39A-4B4B-B686-D4DD55DFD010}"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FBD4F4E-79EF-4DCF-990E-ED4B66D71A7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457200" y="274680"/>
            <a:ext cx="8228880" cy="5296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8CE5DEA8-AD2B-4319-971A-16B63DB7E708}"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A1B9C0F5-08B7-4387-8CF0-14ACFAD398C4}"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6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F6B4B56A-630E-40E9-9A04-0B8E893652C0}"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6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F720F0B6-CC55-478A-BBA1-F85763717FB8}"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6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BFE98EF7-DB4A-4320-96D6-7B0BC558D9DB}"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7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25"/>
          </p:nvPr>
        </p:nvSpPr>
        <p:spPr/>
        <p:txBody>
          <a:bodyPr/>
          <a:lstStyle/>
          <a:p>
            <a:r>
              <a:t>Footer</a:t>
            </a:r>
          </a:p>
        </p:txBody>
      </p:sp>
      <p:sp>
        <p:nvSpPr>
          <p:cNvPr id="8" name="PlaceHolder 7"/>
          <p:cNvSpPr>
            <a:spLocks noGrp="1"/>
          </p:cNvSpPr>
          <p:nvPr>
            <p:ph type="sldNum" idx="26"/>
          </p:nvPr>
        </p:nvSpPr>
        <p:spPr/>
        <p:txBody>
          <a:bodyPr/>
          <a:lstStyle/>
          <a:p>
            <a:fld id="{2EF4696F-7A54-4A69-81F8-DF33BE194B55}" type="slidenum">
              <a:t>‹#›</a:t>
            </a:fld>
            <a:endParaRPr/>
          </a:p>
        </p:txBody>
      </p:sp>
      <p:sp>
        <p:nvSpPr>
          <p:cNvPr id="9" name="PlaceHolder 8"/>
          <p:cNvSpPr>
            <a:spLocks noGrp="1"/>
          </p:cNvSpPr>
          <p:nvPr>
            <p:ph type="dt" idx="27"/>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7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25"/>
          </p:nvPr>
        </p:nvSpPr>
        <p:spPr/>
        <p:txBody>
          <a:bodyPr/>
          <a:lstStyle/>
          <a:p>
            <a:r>
              <a:t>Footer</a:t>
            </a:r>
          </a:p>
        </p:txBody>
      </p:sp>
      <p:sp>
        <p:nvSpPr>
          <p:cNvPr id="10" name="PlaceHolder 9"/>
          <p:cNvSpPr>
            <a:spLocks noGrp="1"/>
          </p:cNvSpPr>
          <p:nvPr>
            <p:ph type="sldNum" idx="26"/>
          </p:nvPr>
        </p:nvSpPr>
        <p:spPr/>
        <p:txBody>
          <a:bodyPr/>
          <a:lstStyle/>
          <a:p>
            <a:fld id="{58CB4CE7-2F5D-4B93-B3FB-C83CF45C31F0}" type="slidenum">
              <a:t>‹#›</a:t>
            </a:fld>
            <a:endParaRPr/>
          </a:p>
        </p:txBody>
      </p:sp>
      <p:sp>
        <p:nvSpPr>
          <p:cNvPr id="11" name="PlaceHolder 10"/>
          <p:cNvSpPr>
            <a:spLocks noGrp="1"/>
          </p:cNvSpPr>
          <p:nvPr>
            <p:ph type="dt" idx="27"/>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E213924D-03BD-4489-A899-6EDA84AF1EDA}"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89"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4C947E65-D771-4BFB-AFB5-5F808D465F26}" type="slidenum">
              <a:t>‹#›</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91"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BE90FCAA-68E1-4068-8C39-6F021726F257}" type="slidenum">
              <a:t>‹#›</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6.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7.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image" Target="../media/image6.jpe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image" Target="../media/image6.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image" Target="../media/image6.jpe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image" Target="../media/image8.jpe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 Id="rId14" Type="http://schemas.openxmlformats.org/officeDocument/2006/relationships/image" Target="../media/image6.jpe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 Id="rId14" Type="http://schemas.openxmlformats.org/officeDocument/2006/relationships/image" Target="../media/image6.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6.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7.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6.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6.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7.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Picture 6"/>
          <p:cNvPicPr/>
          <p:nvPr/>
        </p:nvPicPr>
        <p:blipFill>
          <a:blip r:embed="rId14"/>
          <a:stretch/>
        </p:blipFill>
        <p:spPr>
          <a:xfrm>
            <a:off x="20520" y="20520"/>
            <a:ext cx="3497760" cy="2824560"/>
          </a:xfrm>
          <a:prstGeom prst="rect">
            <a:avLst/>
          </a:prstGeom>
          <a:ln w="0">
            <a:noFill/>
          </a:ln>
        </p:spPr>
      </p:pic>
      <p:pic>
        <p:nvPicPr>
          <p:cNvPr id="12" name="Picture 7"/>
          <p:cNvPicPr/>
          <p:nvPr/>
        </p:nvPicPr>
        <p:blipFill>
          <a:blip r:embed="rId15"/>
          <a:stretch/>
        </p:blipFill>
        <p:spPr>
          <a:xfrm>
            <a:off x="3503520" y="20520"/>
            <a:ext cx="5623560" cy="2824920"/>
          </a:xfrm>
          <a:prstGeom prst="rect">
            <a:avLst/>
          </a:prstGeom>
          <a:ln w="0">
            <a:noFill/>
          </a:ln>
        </p:spPr>
      </p:pic>
      <p:pic>
        <p:nvPicPr>
          <p:cNvPr id="2" name="Picture 8"/>
          <p:cNvPicPr/>
          <p:nvPr/>
        </p:nvPicPr>
        <p:blipFill>
          <a:blip r:embed="rId16"/>
          <a:stretch/>
        </p:blipFill>
        <p:spPr>
          <a:xfrm>
            <a:off x="20880" y="2818440"/>
            <a:ext cx="7668360" cy="2295720"/>
          </a:xfrm>
          <a:prstGeom prst="rect">
            <a:avLst/>
          </a:prstGeom>
          <a:ln w="0">
            <a:noFill/>
          </a:ln>
        </p:spPr>
      </p:pic>
      <p:pic>
        <p:nvPicPr>
          <p:cNvPr id="3" name="Picture 9"/>
          <p:cNvPicPr/>
          <p:nvPr/>
        </p:nvPicPr>
        <p:blipFill>
          <a:blip r:embed="rId17"/>
          <a:stretch/>
        </p:blipFill>
        <p:spPr>
          <a:xfrm>
            <a:off x="7662240" y="2819520"/>
            <a:ext cx="1460520" cy="2293200"/>
          </a:xfrm>
          <a:prstGeom prst="rect">
            <a:avLst/>
          </a:prstGeom>
          <a:ln w="0">
            <a:noFill/>
          </a:ln>
        </p:spPr>
      </p:pic>
      <p:pic>
        <p:nvPicPr>
          <p:cNvPr id="4" name="Picture 10"/>
          <p:cNvPicPr/>
          <p:nvPr/>
        </p:nvPicPr>
        <p:blipFill>
          <a:blip r:embed="rId18"/>
          <a:stretch/>
        </p:blipFill>
        <p:spPr>
          <a:xfrm>
            <a:off x="20520" y="5089680"/>
            <a:ext cx="9097560" cy="1736640"/>
          </a:xfrm>
          <a:prstGeom prst="rect">
            <a:avLst/>
          </a:prstGeom>
          <a:ln w="0">
            <a:noFill/>
          </a:ln>
        </p:spPr>
      </p:pic>
      <p:sp>
        <p:nvSpPr>
          <p:cNvPr id="5" name="Rectangle 11"/>
          <p:cNvSpPr/>
          <p:nvPr/>
        </p:nvSpPr>
        <p:spPr>
          <a:xfrm>
            <a:off x="8755200" y="2469600"/>
            <a:ext cx="304200" cy="15156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p:style>
      </p:sp>
      <p:sp>
        <p:nvSpPr>
          <p:cNvPr id="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7" name="PlaceHolder 2"/>
          <p:cNvSpPr>
            <a:spLocks noGrp="1"/>
          </p:cNvSpPr>
          <p:nvPr>
            <p:ph type="ftr" idx="1"/>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 </a:t>
            </a:r>
          </a:p>
        </p:txBody>
      </p:sp>
      <p:sp>
        <p:nvSpPr>
          <p:cNvPr id="8" name="PlaceHolder 3"/>
          <p:cNvSpPr>
            <a:spLocks noGrp="1"/>
          </p:cNvSpPr>
          <p:nvPr>
            <p:ph type="sldNum" idx="2"/>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E72DBAD3-09FF-4A33-BCAF-23E5B544DF0F}" type="slidenum">
              <a:rPr lang="en-US" sz="1200" b="0" strike="noStrike" spc="-1">
                <a:solidFill>
                  <a:srgbClr val="8B8B8B"/>
                </a:solidFill>
                <a:latin typeface="Calibri"/>
              </a:rPr>
              <a:t>‹#›</a:t>
            </a:fld>
            <a:endParaRPr lang="en-IN" sz="1200" b="0" strike="noStrike" spc="-1">
              <a:latin typeface="Times New Roman"/>
            </a:endParaRPr>
          </a:p>
        </p:txBody>
      </p:sp>
      <p:sp>
        <p:nvSpPr>
          <p:cNvPr id="9" name="PlaceHolder 4"/>
          <p:cNvSpPr>
            <a:spLocks noGrp="1"/>
          </p:cNvSpPr>
          <p:nvPr>
            <p:ph type="dt" idx="3"/>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 </a:t>
            </a:r>
          </a:p>
        </p:txBody>
      </p:sp>
      <p:sp>
        <p:nvSpPr>
          <p:cNvPr id="10"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4" name="Picture 6"/>
          <p:cNvPicPr/>
          <p:nvPr/>
        </p:nvPicPr>
        <p:blipFill>
          <a:blip r:embed="rId14"/>
          <a:srcRect l="2599" r="5874" b="5271"/>
          <a:stretch/>
        </p:blipFill>
        <p:spPr>
          <a:xfrm>
            <a:off x="3600" y="5867280"/>
            <a:ext cx="9143280" cy="1053000"/>
          </a:xfrm>
          <a:prstGeom prst="rect">
            <a:avLst/>
          </a:prstGeom>
          <a:ln w="0">
            <a:noFill/>
          </a:ln>
        </p:spPr>
      </p:pic>
      <p:sp>
        <p:nvSpPr>
          <p:cNvPr id="425" name="PlaceHolder 1"/>
          <p:cNvSpPr>
            <a:spLocks noGrp="1"/>
          </p:cNvSpPr>
          <p:nvPr>
            <p:ph type="ftr" idx="31"/>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426" name="PlaceHolder 2"/>
          <p:cNvSpPr>
            <a:spLocks noGrp="1"/>
          </p:cNvSpPr>
          <p:nvPr>
            <p:ph type="sldNum" idx="32"/>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E950E2CB-8BC6-46D6-92C4-53C2F6CE7175}" type="slidenum">
              <a:rPr lang="en-US" sz="1200" b="0" strike="noStrike" spc="-1">
                <a:solidFill>
                  <a:srgbClr val="8B8B8B"/>
                </a:solidFill>
                <a:latin typeface="Calibri"/>
              </a:rPr>
              <a:t>‹#›</a:t>
            </a:fld>
            <a:endParaRPr lang="en-IN" sz="1200" b="0" strike="noStrike" spc="-1">
              <a:latin typeface="Times New Roman"/>
            </a:endParaRPr>
          </a:p>
        </p:txBody>
      </p:sp>
      <p:sp>
        <p:nvSpPr>
          <p:cNvPr id="427" name="PlaceHolder 3"/>
          <p:cNvSpPr>
            <a:spLocks noGrp="1"/>
          </p:cNvSpPr>
          <p:nvPr>
            <p:ph type="dt" idx="33"/>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28"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29"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6" name="Oval 6"/>
          <p:cNvSpPr/>
          <p:nvPr/>
        </p:nvSpPr>
        <p:spPr>
          <a:xfrm>
            <a:off x="762120" y="1946160"/>
            <a:ext cx="2056680" cy="2056680"/>
          </a:xfrm>
          <a:prstGeom prst="ellipse">
            <a:avLst/>
          </a:prstGeom>
          <a:gradFill rotWithShape="0">
            <a:gsLst>
              <a:gs pos="0">
                <a:srgbClr val="F39C29"/>
              </a:gs>
              <a:gs pos="100000">
                <a:srgbClr val="FF6600"/>
              </a:gs>
            </a:gsLst>
            <a:path path="circle">
              <a:fillToRect l="50000" t="50000" r="50000" b="50000"/>
            </a:path>
          </a:gradFill>
          <a:ln w="82550">
            <a:noFill/>
          </a:ln>
          <a:effectLst>
            <a:outerShdw blurRad="152280" dist="165240" dir="5400000" sx="90000" sy="-19000" rotWithShape="0">
              <a:srgbClr val="000000">
                <a:alpha val="1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sp>
        <p:nvSpPr>
          <p:cNvPr id="467" name="Rectangle 7"/>
          <p:cNvSpPr/>
          <p:nvPr/>
        </p:nvSpPr>
        <p:spPr>
          <a:xfrm>
            <a:off x="8686800" y="5265360"/>
            <a:ext cx="456480" cy="9612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p:style>
        <p:txBody>
          <a:bodyPr lIns="90000" tIns="96480" rIns="90000" bIns="96480" anchor="ctr">
            <a:noAutofit/>
          </a:bodyPr>
          <a:lstStyle/>
          <a:p>
            <a:pPr algn="ctr">
              <a:lnSpc>
                <a:spcPct val="100000"/>
              </a:lnSpc>
              <a:buNone/>
            </a:pPr>
            <a:r>
              <a:rPr lang="en-US" sz="1800" b="0" strike="noStrike" spc="-1">
                <a:solidFill>
                  <a:srgbClr val="FF6600"/>
                </a:solidFill>
                <a:latin typeface="Calibri"/>
                <a:ea typeface="DejaVu Sans"/>
              </a:rPr>
              <a:t>           </a:t>
            </a:r>
            <a:endParaRPr lang="en-IN" sz="1800" b="0" strike="noStrike" spc="-1">
              <a:latin typeface="Arial"/>
            </a:endParaRPr>
          </a:p>
        </p:txBody>
      </p:sp>
      <p:sp>
        <p:nvSpPr>
          <p:cNvPr id="468" name="Oval 8"/>
          <p:cNvSpPr/>
          <p:nvPr/>
        </p:nvSpPr>
        <p:spPr>
          <a:xfrm>
            <a:off x="1007280" y="1992240"/>
            <a:ext cx="1582920" cy="1294560"/>
          </a:xfrm>
          <a:prstGeom prst="ellipse">
            <a:avLst/>
          </a:prstGeom>
          <a:gradFill rotWithShape="0">
            <a:gsLst>
              <a:gs pos="63000">
                <a:srgbClr val="FFFFFF">
                  <a:alpha val="7058"/>
                </a:srgbClr>
              </a:gs>
              <a:gs pos="100000">
                <a:srgbClr val="FFFFFF">
                  <a:alpha val="28235"/>
                </a:srgbClr>
              </a:gs>
            </a:gsLst>
            <a:lin ang="16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sp>
        <p:nvSpPr>
          <p:cNvPr id="469" name="PlaceHolder 1"/>
          <p:cNvSpPr>
            <a:spLocks noGrp="1"/>
          </p:cNvSpPr>
          <p:nvPr>
            <p:ph type="ftr" idx="34"/>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470" name="PlaceHolder 2"/>
          <p:cNvSpPr>
            <a:spLocks noGrp="1"/>
          </p:cNvSpPr>
          <p:nvPr>
            <p:ph type="sldNum" idx="35"/>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BA1B815-7C08-4088-8DB1-4BFDF8784C5E}" type="slidenum">
              <a:rPr lang="en-US" sz="1200" b="0" strike="noStrike" spc="-1">
                <a:solidFill>
                  <a:srgbClr val="8B8B8B"/>
                </a:solidFill>
                <a:latin typeface="Calibri"/>
              </a:rPr>
              <a:t>‹#›</a:t>
            </a:fld>
            <a:endParaRPr lang="en-IN" sz="1200" b="0" strike="noStrike" spc="-1">
              <a:latin typeface="Times New Roman"/>
            </a:endParaRPr>
          </a:p>
        </p:txBody>
      </p:sp>
      <p:sp>
        <p:nvSpPr>
          <p:cNvPr id="471" name="PlaceHolder 3"/>
          <p:cNvSpPr>
            <a:spLocks noGrp="1"/>
          </p:cNvSpPr>
          <p:nvPr>
            <p:ph type="dt" idx="36"/>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72"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73"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10" name="Picture 5"/>
          <p:cNvPicPr/>
          <p:nvPr/>
        </p:nvPicPr>
        <p:blipFill>
          <a:blip r:embed="rId14"/>
          <a:stretch/>
        </p:blipFill>
        <p:spPr>
          <a:xfrm>
            <a:off x="0" y="762120"/>
            <a:ext cx="2444760" cy="2285280"/>
          </a:xfrm>
          <a:prstGeom prst="rect">
            <a:avLst/>
          </a:prstGeom>
          <a:ln w="0">
            <a:noFill/>
          </a:ln>
        </p:spPr>
      </p:pic>
      <p:sp>
        <p:nvSpPr>
          <p:cNvPr id="51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512" name="PlaceHolder 2"/>
          <p:cNvSpPr>
            <a:spLocks noGrp="1"/>
          </p:cNvSpPr>
          <p:nvPr>
            <p:ph type="ftr" idx="37"/>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513" name="PlaceHolder 3"/>
          <p:cNvSpPr>
            <a:spLocks noGrp="1"/>
          </p:cNvSpPr>
          <p:nvPr>
            <p:ph type="sldNum" idx="38"/>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CDF2C214-EDCF-496F-A919-35F448F5CA9E}" type="slidenum">
              <a:rPr lang="en-US" sz="1200" b="0" strike="noStrike" spc="-1">
                <a:solidFill>
                  <a:srgbClr val="8B8B8B"/>
                </a:solidFill>
                <a:latin typeface="Calibri"/>
              </a:rPr>
              <a:t>‹#›</a:t>
            </a:fld>
            <a:endParaRPr lang="en-IN" sz="1200" b="0" strike="noStrike" spc="-1">
              <a:latin typeface="Times New Roman"/>
            </a:endParaRPr>
          </a:p>
        </p:txBody>
      </p:sp>
      <p:sp>
        <p:nvSpPr>
          <p:cNvPr id="514" name="PlaceHolder 4"/>
          <p:cNvSpPr>
            <a:spLocks noGrp="1"/>
          </p:cNvSpPr>
          <p:nvPr>
            <p:ph type="dt" idx="39"/>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51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52" name="Picture 6"/>
          <p:cNvPicPr/>
          <p:nvPr/>
        </p:nvPicPr>
        <p:blipFill>
          <a:blip r:embed="rId14"/>
          <a:srcRect l="2599" r="5874" b="5271"/>
          <a:stretch/>
        </p:blipFill>
        <p:spPr>
          <a:xfrm>
            <a:off x="3600" y="5867280"/>
            <a:ext cx="9143280" cy="1053000"/>
          </a:xfrm>
          <a:prstGeom prst="rect">
            <a:avLst/>
          </a:prstGeom>
          <a:ln w="0">
            <a:noFill/>
          </a:ln>
        </p:spPr>
      </p:pic>
      <p:sp>
        <p:nvSpPr>
          <p:cNvPr id="553"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554" name="PlaceHolder 2"/>
          <p:cNvSpPr>
            <a:spLocks noGrp="1"/>
          </p:cNvSpPr>
          <p:nvPr>
            <p:ph type="ftr" idx="40"/>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555" name="PlaceHolder 3"/>
          <p:cNvSpPr>
            <a:spLocks noGrp="1"/>
          </p:cNvSpPr>
          <p:nvPr>
            <p:ph type="sldNum" idx="41"/>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D12E9929-9CD0-4F9D-AF07-A673479810E6}" type="slidenum">
              <a:rPr lang="en-US" sz="1200" b="0" strike="noStrike" spc="-1">
                <a:solidFill>
                  <a:srgbClr val="8B8B8B"/>
                </a:solidFill>
                <a:latin typeface="Calibri"/>
              </a:rPr>
              <a:t>‹#›</a:t>
            </a:fld>
            <a:endParaRPr lang="en-IN" sz="1200" b="0" strike="noStrike" spc="-1">
              <a:latin typeface="Times New Roman"/>
            </a:endParaRPr>
          </a:p>
        </p:txBody>
      </p:sp>
      <p:sp>
        <p:nvSpPr>
          <p:cNvPr id="556" name="PlaceHolder 4"/>
          <p:cNvSpPr>
            <a:spLocks noGrp="1"/>
          </p:cNvSpPr>
          <p:nvPr>
            <p:ph type="dt" idx="42"/>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557"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94" name="Picture 6"/>
          <p:cNvPicPr/>
          <p:nvPr/>
        </p:nvPicPr>
        <p:blipFill>
          <a:blip r:embed="rId14"/>
          <a:srcRect l="2599" r="5874" b="5271"/>
          <a:stretch/>
        </p:blipFill>
        <p:spPr>
          <a:xfrm>
            <a:off x="3600" y="5867280"/>
            <a:ext cx="9143280" cy="1053000"/>
          </a:xfrm>
          <a:prstGeom prst="rect">
            <a:avLst/>
          </a:prstGeom>
          <a:ln w="0">
            <a:noFill/>
          </a:ln>
        </p:spPr>
      </p:pic>
      <p:sp>
        <p:nvSpPr>
          <p:cNvPr id="595" name="PlaceHolder 1"/>
          <p:cNvSpPr>
            <a:spLocks noGrp="1"/>
          </p:cNvSpPr>
          <p:nvPr>
            <p:ph type="ftr" idx="43"/>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596" name="PlaceHolder 2"/>
          <p:cNvSpPr>
            <a:spLocks noGrp="1"/>
          </p:cNvSpPr>
          <p:nvPr>
            <p:ph type="sldNum" idx="44"/>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F14274D2-DAA4-4E19-9E1D-0FE72C958BAE}" type="slidenum">
              <a:rPr lang="en-US" sz="1200" b="0" strike="noStrike" spc="-1">
                <a:solidFill>
                  <a:srgbClr val="8B8B8B"/>
                </a:solidFill>
                <a:latin typeface="Calibri"/>
              </a:rPr>
              <a:t>‹#›</a:t>
            </a:fld>
            <a:endParaRPr lang="en-IN" sz="1200" b="0" strike="noStrike" spc="-1">
              <a:latin typeface="Times New Roman"/>
            </a:endParaRPr>
          </a:p>
        </p:txBody>
      </p:sp>
      <p:sp>
        <p:nvSpPr>
          <p:cNvPr id="597" name="PlaceHolder 3"/>
          <p:cNvSpPr>
            <a:spLocks noGrp="1"/>
          </p:cNvSpPr>
          <p:nvPr>
            <p:ph type="dt" idx="45"/>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598"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599"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36" name="Picture 6"/>
          <p:cNvPicPr/>
          <p:nvPr/>
        </p:nvPicPr>
        <p:blipFill>
          <a:blip r:embed="rId14"/>
          <a:srcRect l="2599" r="5874" b="5271"/>
          <a:stretch/>
        </p:blipFill>
        <p:spPr>
          <a:xfrm>
            <a:off x="3600" y="5867280"/>
            <a:ext cx="9143280" cy="1053000"/>
          </a:xfrm>
          <a:prstGeom prst="rect">
            <a:avLst/>
          </a:prstGeom>
          <a:ln w="0">
            <a:noFill/>
          </a:ln>
        </p:spPr>
      </p:pic>
      <p:sp>
        <p:nvSpPr>
          <p:cNvPr id="637"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638" name="PlaceHolder 2"/>
          <p:cNvSpPr>
            <a:spLocks noGrp="1"/>
          </p:cNvSpPr>
          <p:nvPr>
            <p:ph type="ftr" idx="46"/>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39" name="PlaceHolder 3"/>
          <p:cNvSpPr>
            <a:spLocks noGrp="1"/>
          </p:cNvSpPr>
          <p:nvPr>
            <p:ph type="sldNum" idx="47"/>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013197C7-7DAA-4F0E-9E94-16BB1DF31D96}" type="slidenum">
              <a:rPr lang="en-US" sz="1200" b="0" strike="noStrike" spc="-1">
                <a:solidFill>
                  <a:srgbClr val="8B8B8B"/>
                </a:solidFill>
                <a:latin typeface="Calibri"/>
              </a:rPr>
              <a:t>‹#›</a:t>
            </a:fld>
            <a:endParaRPr lang="en-IN" sz="1200" b="0" strike="noStrike" spc="-1">
              <a:latin typeface="Times New Roman"/>
            </a:endParaRPr>
          </a:p>
        </p:txBody>
      </p:sp>
      <p:sp>
        <p:nvSpPr>
          <p:cNvPr id="640" name="PlaceHolder 4"/>
          <p:cNvSpPr>
            <a:spLocks noGrp="1"/>
          </p:cNvSpPr>
          <p:nvPr>
            <p:ph type="dt" idx="48"/>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641"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8" name="Oval 6"/>
          <p:cNvSpPr/>
          <p:nvPr/>
        </p:nvSpPr>
        <p:spPr>
          <a:xfrm>
            <a:off x="762120" y="1946160"/>
            <a:ext cx="2056680" cy="2056680"/>
          </a:xfrm>
          <a:prstGeom prst="ellipse">
            <a:avLst/>
          </a:prstGeom>
          <a:gradFill rotWithShape="0">
            <a:gsLst>
              <a:gs pos="0">
                <a:srgbClr val="F39C29"/>
              </a:gs>
              <a:gs pos="100000">
                <a:srgbClr val="FF6600"/>
              </a:gs>
            </a:gsLst>
            <a:path path="circle">
              <a:fillToRect l="50000" t="50000" r="50000" b="50000"/>
            </a:path>
          </a:gradFill>
          <a:ln w="82550">
            <a:noFill/>
          </a:ln>
          <a:effectLst>
            <a:outerShdw blurRad="152280" dist="165240" dir="5400000" sx="90000" sy="-19000" rotWithShape="0">
              <a:srgbClr val="000000">
                <a:alpha val="1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sp>
        <p:nvSpPr>
          <p:cNvPr id="679" name="Rectangle 7"/>
          <p:cNvSpPr/>
          <p:nvPr/>
        </p:nvSpPr>
        <p:spPr>
          <a:xfrm>
            <a:off x="8686800" y="5265360"/>
            <a:ext cx="456480" cy="9612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p:style>
        <p:txBody>
          <a:bodyPr lIns="90000" tIns="96480" rIns="90000" bIns="96480" anchor="ctr">
            <a:noAutofit/>
          </a:bodyPr>
          <a:lstStyle/>
          <a:p>
            <a:pPr algn="ctr">
              <a:lnSpc>
                <a:spcPct val="100000"/>
              </a:lnSpc>
              <a:buNone/>
            </a:pPr>
            <a:r>
              <a:rPr lang="en-US" sz="1800" b="0" strike="noStrike" spc="-1">
                <a:solidFill>
                  <a:srgbClr val="FF6600"/>
                </a:solidFill>
                <a:latin typeface="Calibri"/>
                <a:ea typeface="DejaVu Sans"/>
              </a:rPr>
              <a:t>           </a:t>
            </a:r>
            <a:endParaRPr lang="en-IN" sz="1800" b="0" strike="noStrike" spc="-1">
              <a:latin typeface="Arial"/>
            </a:endParaRPr>
          </a:p>
        </p:txBody>
      </p:sp>
      <p:sp>
        <p:nvSpPr>
          <p:cNvPr id="680" name="Oval 8"/>
          <p:cNvSpPr/>
          <p:nvPr/>
        </p:nvSpPr>
        <p:spPr>
          <a:xfrm>
            <a:off x="1007280" y="1992240"/>
            <a:ext cx="1582920" cy="1294560"/>
          </a:xfrm>
          <a:prstGeom prst="ellipse">
            <a:avLst/>
          </a:prstGeom>
          <a:gradFill rotWithShape="0">
            <a:gsLst>
              <a:gs pos="63000">
                <a:srgbClr val="FFFFFF">
                  <a:alpha val="7058"/>
                </a:srgbClr>
              </a:gs>
              <a:gs pos="100000">
                <a:srgbClr val="FFFFFF">
                  <a:alpha val="28235"/>
                </a:srgbClr>
              </a:gs>
            </a:gsLst>
            <a:lin ang="16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sp>
        <p:nvSpPr>
          <p:cNvPr id="681" name="PlaceHolder 1"/>
          <p:cNvSpPr>
            <a:spLocks noGrp="1"/>
          </p:cNvSpPr>
          <p:nvPr>
            <p:ph type="ftr" idx="49"/>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82" name="PlaceHolder 2"/>
          <p:cNvSpPr>
            <a:spLocks noGrp="1"/>
          </p:cNvSpPr>
          <p:nvPr>
            <p:ph type="sldNum" idx="50"/>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342D6E8-82A7-4F81-85AF-3FB0D14BF68B}" type="slidenum">
              <a:rPr lang="en-US" sz="1200" b="0" strike="noStrike" spc="-1">
                <a:solidFill>
                  <a:srgbClr val="8B8B8B"/>
                </a:solidFill>
                <a:latin typeface="Calibri"/>
              </a:rPr>
              <a:t>‹#›</a:t>
            </a:fld>
            <a:endParaRPr lang="en-IN" sz="1200" b="0" strike="noStrike" spc="-1">
              <a:latin typeface="Times New Roman"/>
            </a:endParaRPr>
          </a:p>
        </p:txBody>
      </p:sp>
      <p:sp>
        <p:nvSpPr>
          <p:cNvPr id="683" name="PlaceHolder 3"/>
          <p:cNvSpPr>
            <a:spLocks noGrp="1"/>
          </p:cNvSpPr>
          <p:nvPr>
            <p:ph type="dt" idx="51"/>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68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68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723" name="PlaceHolder 2"/>
          <p:cNvSpPr>
            <a:spLocks noGrp="1"/>
          </p:cNvSpPr>
          <p:nvPr>
            <p:ph type="ftr" idx="52"/>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724" name="PlaceHolder 3"/>
          <p:cNvSpPr>
            <a:spLocks noGrp="1"/>
          </p:cNvSpPr>
          <p:nvPr>
            <p:ph type="sldNum" idx="53"/>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262626"/>
                </a:solidFill>
                <a:latin typeface="Calibri"/>
              </a:defRPr>
            </a:lvl1pPr>
          </a:lstStyle>
          <a:p>
            <a:pPr algn="r">
              <a:lnSpc>
                <a:spcPct val="100000"/>
              </a:lnSpc>
              <a:buNone/>
            </a:pPr>
            <a:fld id="{E93C2608-16AC-46CA-9B82-09FF80687630}" type="slidenum">
              <a:rPr lang="en-US" sz="1200" b="0" strike="noStrike" spc="-1">
                <a:solidFill>
                  <a:srgbClr val="262626"/>
                </a:solidFill>
                <a:latin typeface="Calibri"/>
              </a:rPr>
              <a:t>‹#›</a:t>
            </a:fld>
            <a:endParaRPr lang="en-IN" sz="1200" b="0" strike="noStrike" spc="-1">
              <a:latin typeface="Times New Roman"/>
            </a:endParaRPr>
          </a:p>
        </p:txBody>
      </p:sp>
      <p:sp>
        <p:nvSpPr>
          <p:cNvPr id="725" name="PlaceHolder 4"/>
          <p:cNvSpPr>
            <a:spLocks noGrp="1"/>
          </p:cNvSpPr>
          <p:nvPr>
            <p:ph type="dt" idx="54"/>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72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63" name="Picture 6"/>
          <p:cNvPicPr/>
          <p:nvPr/>
        </p:nvPicPr>
        <p:blipFill>
          <a:blip r:embed="rId14"/>
          <a:srcRect l="2599" r="5874" b="5271"/>
          <a:stretch/>
        </p:blipFill>
        <p:spPr>
          <a:xfrm>
            <a:off x="3600" y="5867280"/>
            <a:ext cx="9143280" cy="1053000"/>
          </a:xfrm>
          <a:prstGeom prst="rect">
            <a:avLst/>
          </a:prstGeom>
          <a:ln w="0">
            <a:noFill/>
          </a:ln>
        </p:spPr>
      </p:pic>
      <p:sp>
        <p:nvSpPr>
          <p:cNvPr id="764" name="PlaceHolder 1"/>
          <p:cNvSpPr>
            <a:spLocks noGrp="1"/>
          </p:cNvSpPr>
          <p:nvPr>
            <p:ph type="ftr" idx="55"/>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765" name="PlaceHolder 2"/>
          <p:cNvSpPr>
            <a:spLocks noGrp="1"/>
          </p:cNvSpPr>
          <p:nvPr>
            <p:ph type="sldNum" idx="56"/>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5890ED77-8571-4175-A4F4-5816C2636153}" type="slidenum">
              <a:rPr lang="en-US" sz="1200" b="0" strike="noStrike" spc="-1">
                <a:solidFill>
                  <a:srgbClr val="8B8B8B"/>
                </a:solidFill>
                <a:latin typeface="Calibri"/>
              </a:rPr>
              <a:t>‹#›</a:t>
            </a:fld>
            <a:endParaRPr lang="en-IN" sz="1200" b="0" strike="noStrike" spc="-1">
              <a:latin typeface="Times New Roman"/>
            </a:endParaRPr>
          </a:p>
        </p:txBody>
      </p:sp>
      <p:sp>
        <p:nvSpPr>
          <p:cNvPr id="766" name="PlaceHolder 3"/>
          <p:cNvSpPr>
            <a:spLocks noGrp="1"/>
          </p:cNvSpPr>
          <p:nvPr>
            <p:ph type="dt" idx="57"/>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767"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768"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05" name="Picture 6"/>
          <p:cNvPicPr/>
          <p:nvPr/>
        </p:nvPicPr>
        <p:blipFill>
          <a:blip r:embed="rId14"/>
          <a:srcRect l="2599" r="5874" b="5271"/>
          <a:stretch/>
        </p:blipFill>
        <p:spPr>
          <a:xfrm>
            <a:off x="3600" y="5867280"/>
            <a:ext cx="9143280" cy="1053000"/>
          </a:xfrm>
          <a:prstGeom prst="rect">
            <a:avLst/>
          </a:prstGeom>
          <a:ln w="0">
            <a:noFill/>
          </a:ln>
        </p:spPr>
      </p:pic>
      <p:sp>
        <p:nvSpPr>
          <p:cNvPr id="806" name="PlaceHolder 1"/>
          <p:cNvSpPr>
            <a:spLocks noGrp="1"/>
          </p:cNvSpPr>
          <p:nvPr>
            <p:ph type="ftr" idx="58"/>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807" name="PlaceHolder 2"/>
          <p:cNvSpPr>
            <a:spLocks noGrp="1"/>
          </p:cNvSpPr>
          <p:nvPr>
            <p:ph type="sldNum" idx="59"/>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5F64F26-7602-4928-B963-8C48091383CD}" type="slidenum">
              <a:rPr lang="en-US" sz="1200" b="0" strike="noStrike" spc="-1">
                <a:solidFill>
                  <a:srgbClr val="8B8B8B"/>
                </a:solidFill>
                <a:latin typeface="Calibri"/>
              </a:rPr>
              <a:t>‹#›</a:t>
            </a:fld>
            <a:endParaRPr lang="en-IN" sz="1200" b="0" strike="noStrike" spc="-1">
              <a:latin typeface="Times New Roman"/>
            </a:endParaRPr>
          </a:p>
        </p:txBody>
      </p:sp>
      <p:sp>
        <p:nvSpPr>
          <p:cNvPr id="808" name="PlaceHolder 3"/>
          <p:cNvSpPr>
            <a:spLocks noGrp="1"/>
          </p:cNvSpPr>
          <p:nvPr>
            <p:ph type="dt" idx="60"/>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809"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810"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9" name="Picture 4"/>
          <p:cNvPicPr/>
          <p:nvPr/>
        </p:nvPicPr>
        <p:blipFill>
          <a:blip r:embed="rId14"/>
          <a:srcRect l="2599" r="5874" b="5271"/>
          <a:stretch/>
        </p:blipFill>
        <p:spPr>
          <a:xfrm>
            <a:off x="3600" y="5867280"/>
            <a:ext cx="9143280" cy="1053000"/>
          </a:xfrm>
          <a:prstGeom prst="rect">
            <a:avLst/>
          </a:prstGeom>
          <a:ln w="0">
            <a:noFill/>
          </a:ln>
        </p:spPr>
      </p:pic>
      <p:sp>
        <p:nvSpPr>
          <p:cNvPr id="90" name="PlaceHolder 1"/>
          <p:cNvSpPr>
            <a:spLocks noGrp="1"/>
          </p:cNvSpPr>
          <p:nvPr>
            <p:ph type="ftr" idx="7"/>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91" name="PlaceHolder 2"/>
          <p:cNvSpPr>
            <a:spLocks noGrp="1"/>
          </p:cNvSpPr>
          <p:nvPr>
            <p:ph type="sldNum" idx="8"/>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2904D518-3B01-4220-89E6-52A93C1D31B4}" type="slidenum">
              <a:rPr lang="en-US" sz="1200" b="0" strike="noStrike" spc="-1">
                <a:solidFill>
                  <a:srgbClr val="8B8B8B"/>
                </a:solidFill>
                <a:latin typeface="Calibri"/>
              </a:rPr>
              <a:t>‹#›</a:t>
            </a:fld>
            <a:endParaRPr lang="en-IN" sz="1200" b="0" strike="noStrike" spc="-1">
              <a:latin typeface="Times New Roman"/>
            </a:endParaRPr>
          </a:p>
        </p:txBody>
      </p:sp>
      <p:sp>
        <p:nvSpPr>
          <p:cNvPr id="92" name="PlaceHolder 3"/>
          <p:cNvSpPr>
            <a:spLocks noGrp="1"/>
          </p:cNvSpPr>
          <p:nvPr>
            <p:ph type="dt" idx="9"/>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9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9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1" name="Picture 6"/>
          <p:cNvPicPr/>
          <p:nvPr/>
        </p:nvPicPr>
        <p:blipFill>
          <a:blip r:embed="rId14"/>
          <a:srcRect l="2599" r="5874" b="5271"/>
          <a:stretch/>
        </p:blipFill>
        <p:spPr>
          <a:xfrm>
            <a:off x="3600" y="5867280"/>
            <a:ext cx="9143280" cy="1053000"/>
          </a:xfrm>
          <a:prstGeom prst="rect">
            <a:avLst/>
          </a:prstGeom>
          <a:ln w="0">
            <a:noFill/>
          </a:ln>
        </p:spPr>
      </p:pic>
      <p:sp>
        <p:nvSpPr>
          <p:cNvPr id="132" name="PlaceHolder 1"/>
          <p:cNvSpPr>
            <a:spLocks noGrp="1"/>
          </p:cNvSpPr>
          <p:nvPr>
            <p:ph type="ftr" idx="10"/>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133" name="PlaceHolder 2"/>
          <p:cNvSpPr>
            <a:spLocks noGrp="1"/>
          </p:cNvSpPr>
          <p:nvPr>
            <p:ph type="sldNum" idx="11"/>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41E7FE8E-0011-468D-BFE1-6883262FADA2}" type="slidenum">
              <a:rPr lang="en-US" sz="1200" b="0" strike="noStrike" spc="-1">
                <a:solidFill>
                  <a:srgbClr val="8B8B8B"/>
                </a:solidFill>
                <a:latin typeface="Calibri"/>
              </a:rPr>
              <a:t>‹#›</a:t>
            </a:fld>
            <a:endParaRPr lang="en-IN" sz="1200" b="0" strike="noStrike" spc="-1">
              <a:latin typeface="Times New Roman"/>
            </a:endParaRPr>
          </a:p>
        </p:txBody>
      </p:sp>
      <p:sp>
        <p:nvSpPr>
          <p:cNvPr id="134" name="PlaceHolder 3"/>
          <p:cNvSpPr>
            <a:spLocks noGrp="1"/>
          </p:cNvSpPr>
          <p:nvPr>
            <p:ph type="dt" idx="12"/>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135"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13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3" name="Picture 5"/>
          <p:cNvPicPr/>
          <p:nvPr/>
        </p:nvPicPr>
        <p:blipFill>
          <a:blip r:embed="rId14"/>
          <a:stretch/>
        </p:blipFill>
        <p:spPr>
          <a:xfrm>
            <a:off x="0" y="762120"/>
            <a:ext cx="2444760" cy="2285280"/>
          </a:xfrm>
          <a:prstGeom prst="rect">
            <a:avLst/>
          </a:prstGeom>
          <a:ln w="0">
            <a:noFill/>
          </a:ln>
        </p:spPr>
      </p:pic>
      <p:sp>
        <p:nvSpPr>
          <p:cNvPr id="174"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175" name="PlaceHolder 2"/>
          <p:cNvSpPr>
            <a:spLocks noGrp="1"/>
          </p:cNvSpPr>
          <p:nvPr>
            <p:ph type="ftr" idx="13"/>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176" name="PlaceHolder 3"/>
          <p:cNvSpPr>
            <a:spLocks noGrp="1"/>
          </p:cNvSpPr>
          <p:nvPr>
            <p:ph type="sldNum" idx="14"/>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F95C9F26-A578-45D7-B281-B76ED2ADAF34}" type="slidenum">
              <a:rPr lang="en-US" sz="1200" b="0" strike="noStrike" spc="-1">
                <a:solidFill>
                  <a:srgbClr val="8B8B8B"/>
                </a:solidFill>
                <a:latin typeface="Calibri"/>
              </a:rPr>
              <a:t>‹#›</a:t>
            </a:fld>
            <a:endParaRPr lang="en-IN" sz="1200" b="0" strike="noStrike" spc="-1">
              <a:latin typeface="Times New Roman"/>
            </a:endParaRPr>
          </a:p>
        </p:txBody>
      </p:sp>
      <p:sp>
        <p:nvSpPr>
          <p:cNvPr id="177" name="PlaceHolder 4"/>
          <p:cNvSpPr>
            <a:spLocks noGrp="1"/>
          </p:cNvSpPr>
          <p:nvPr>
            <p:ph type="dt" idx="15"/>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178"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15" name="PlaceHolder 1"/>
          <p:cNvSpPr>
            <a:spLocks noGrp="1"/>
          </p:cNvSpPr>
          <p:nvPr>
            <p:ph type="ftr" idx="16"/>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216" name="PlaceHolder 2"/>
          <p:cNvSpPr>
            <a:spLocks noGrp="1"/>
          </p:cNvSpPr>
          <p:nvPr>
            <p:ph type="sldNum" idx="17"/>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262626"/>
                </a:solidFill>
                <a:latin typeface="Calibri"/>
              </a:defRPr>
            </a:lvl1pPr>
          </a:lstStyle>
          <a:p>
            <a:pPr algn="r">
              <a:lnSpc>
                <a:spcPct val="100000"/>
              </a:lnSpc>
              <a:buNone/>
            </a:pPr>
            <a:fld id="{0A0F41EA-3A37-4C9B-87D6-4EE1D5029DB7}" type="slidenum">
              <a:rPr lang="en-US" sz="1200" b="0" strike="noStrike" spc="-1">
                <a:solidFill>
                  <a:srgbClr val="262626"/>
                </a:solidFill>
                <a:latin typeface="Calibri"/>
              </a:rPr>
              <a:t>‹#›</a:t>
            </a:fld>
            <a:endParaRPr lang="en-IN" sz="1200" b="0" strike="noStrike" spc="-1">
              <a:latin typeface="Times New Roman"/>
            </a:endParaRPr>
          </a:p>
        </p:txBody>
      </p:sp>
      <p:sp>
        <p:nvSpPr>
          <p:cNvPr id="217" name="PlaceHolder 3"/>
          <p:cNvSpPr>
            <a:spLocks noGrp="1"/>
          </p:cNvSpPr>
          <p:nvPr>
            <p:ph type="dt" idx="18"/>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218"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219"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56" name="Picture 4"/>
          <p:cNvPicPr/>
          <p:nvPr/>
        </p:nvPicPr>
        <p:blipFill>
          <a:blip r:embed="rId14"/>
          <a:srcRect l="2599" r="5874" b="5271"/>
          <a:stretch/>
        </p:blipFill>
        <p:spPr>
          <a:xfrm>
            <a:off x="3600" y="5867280"/>
            <a:ext cx="9143280" cy="1053000"/>
          </a:xfrm>
          <a:prstGeom prst="rect">
            <a:avLst/>
          </a:prstGeom>
          <a:ln w="0">
            <a:noFill/>
          </a:ln>
        </p:spPr>
      </p:pic>
      <p:sp>
        <p:nvSpPr>
          <p:cNvPr id="257" name="PlaceHolder 1"/>
          <p:cNvSpPr>
            <a:spLocks noGrp="1"/>
          </p:cNvSpPr>
          <p:nvPr>
            <p:ph type="ftr" idx="19"/>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258" name="PlaceHolder 2"/>
          <p:cNvSpPr>
            <a:spLocks noGrp="1"/>
          </p:cNvSpPr>
          <p:nvPr>
            <p:ph type="sldNum" idx="20"/>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F46089-8B72-4A86-9D8F-F44195F9487B}" type="slidenum">
              <a:rPr lang="en-US" sz="1200" b="0" strike="noStrike" spc="-1">
                <a:solidFill>
                  <a:srgbClr val="8B8B8B"/>
                </a:solidFill>
                <a:latin typeface="Calibri"/>
              </a:rPr>
              <a:t>‹#›</a:t>
            </a:fld>
            <a:endParaRPr lang="en-IN" sz="1200" b="0" strike="noStrike" spc="-1">
              <a:latin typeface="Times New Roman"/>
            </a:endParaRPr>
          </a:p>
        </p:txBody>
      </p:sp>
      <p:sp>
        <p:nvSpPr>
          <p:cNvPr id="259" name="PlaceHolder 3"/>
          <p:cNvSpPr>
            <a:spLocks noGrp="1"/>
          </p:cNvSpPr>
          <p:nvPr>
            <p:ph type="dt" idx="21"/>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260"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261"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8" name="Picture 4"/>
          <p:cNvPicPr/>
          <p:nvPr/>
        </p:nvPicPr>
        <p:blipFill>
          <a:blip r:embed="rId14"/>
          <a:srcRect l="2599" r="5874" b="5271"/>
          <a:stretch/>
        </p:blipFill>
        <p:spPr>
          <a:xfrm>
            <a:off x="3600" y="5867280"/>
            <a:ext cx="9143280" cy="1053000"/>
          </a:xfrm>
          <a:prstGeom prst="rect">
            <a:avLst/>
          </a:prstGeom>
          <a:ln w="0">
            <a:noFill/>
          </a:ln>
        </p:spPr>
      </p:pic>
      <p:sp>
        <p:nvSpPr>
          <p:cNvPr id="299" name="PlaceHolder 1"/>
          <p:cNvSpPr>
            <a:spLocks noGrp="1"/>
          </p:cNvSpPr>
          <p:nvPr>
            <p:ph type="ftr" idx="22"/>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300" name="PlaceHolder 2"/>
          <p:cNvSpPr>
            <a:spLocks noGrp="1"/>
          </p:cNvSpPr>
          <p:nvPr>
            <p:ph type="sldNum" idx="23"/>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4873B325-16D1-4992-8CA5-F872118D7C10}" type="slidenum">
              <a:rPr lang="en-US" sz="1200" b="0" strike="noStrike" spc="-1">
                <a:solidFill>
                  <a:srgbClr val="8B8B8B"/>
                </a:solidFill>
                <a:latin typeface="Calibri"/>
              </a:rPr>
              <a:t>‹#›</a:t>
            </a:fld>
            <a:endParaRPr lang="en-IN" sz="1200" b="0" strike="noStrike" spc="-1">
              <a:latin typeface="Times New Roman"/>
            </a:endParaRPr>
          </a:p>
        </p:txBody>
      </p:sp>
      <p:sp>
        <p:nvSpPr>
          <p:cNvPr id="301" name="PlaceHolder 3"/>
          <p:cNvSpPr>
            <a:spLocks noGrp="1"/>
          </p:cNvSpPr>
          <p:nvPr>
            <p:ph type="dt" idx="24"/>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02"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303"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40" name="Picture 5"/>
          <p:cNvPicPr/>
          <p:nvPr/>
        </p:nvPicPr>
        <p:blipFill>
          <a:blip r:embed="rId14"/>
          <a:stretch/>
        </p:blipFill>
        <p:spPr>
          <a:xfrm>
            <a:off x="0" y="762120"/>
            <a:ext cx="2444760" cy="2285280"/>
          </a:xfrm>
          <a:prstGeom prst="rect">
            <a:avLst/>
          </a:prstGeom>
          <a:ln w="0">
            <a:noFill/>
          </a:ln>
        </p:spPr>
      </p:pic>
      <p:sp>
        <p:nvSpPr>
          <p:cNvPr id="34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342" name="PlaceHolder 2"/>
          <p:cNvSpPr>
            <a:spLocks noGrp="1"/>
          </p:cNvSpPr>
          <p:nvPr>
            <p:ph type="ftr" idx="25"/>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343" name="PlaceHolder 3"/>
          <p:cNvSpPr>
            <a:spLocks noGrp="1"/>
          </p:cNvSpPr>
          <p:nvPr>
            <p:ph type="sldNum" idx="26"/>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7C762E64-B06A-42A8-9275-ED719147818A}" type="slidenum">
              <a:rPr lang="en-US" sz="1200" b="0" strike="noStrike" spc="-1">
                <a:solidFill>
                  <a:srgbClr val="8B8B8B"/>
                </a:solidFill>
                <a:latin typeface="Calibri"/>
              </a:rPr>
              <a:t>‹#›</a:t>
            </a:fld>
            <a:endParaRPr lang="en-IN" sz="1200" b="0" strike="noStrike" spc="-1">
              <a:latin typeface="Times New Roman"/>
            </a:endParaRPr>
          </a:p>
        </p:txBody>
      </p:sp>
      <p:sp>
        <p:nvSpPr>
          <p:cNvPr id="344" name="PlaceHolder 4"/>
          <p:cNvSpPr>
            <a:spLocks noGrp="1"/>
          </p:cNvSpPr>
          <p:nvPr>
            <p:ph type="dt" idx="27"/>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4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2" name="Picture 4"/>
          <p:cNvPicPr/>
          <p:nvPr/>
        </p:nvPicPr>
        <p:blipFill>
          <a:blip r:embed="rId14"/>
          <a:srcRect l="2599" r="5874" b="5271"/>
          <a:stretch/>
        </p:blipFill>
        <p:spPr>
          <a:xfrm>
            <a:off x="3600" y="5867280"/>
            <a:ext cx="9143280" cy="1053000"/>
          </a:xfrm>
          <a:prstGeom prst="rect">
            <a:avLst/>
          </a:prstGeom>
          <a:ln w="0">
            <a:noFill/>
          </a:ln>
        </p:spPr>
      </p:pic>
      <p:sp>
        <p:nvSpPr>
          <p:cNvPr id="383" name="PlaceHolder 1"/>
          <p:cNvSpPr>
            <a:spLocks noGrp="1"/>
          </p:cNvSpPr>
          <p:nvPr>
            <p:ph type="ftr" idx="28"/>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384" name="PlaceHolder 2"/>
          <p:cNvSpPr>
            <a:spLocks noGrp="1"/>
          </p:cNvSpPr>
          <p:nvPr>
            <p:ph type="sldNum" idx="29"/>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CBDF0934-1139-43FD-808A-14CFBC99028C}" type="slidenum">
              <a:rPr lang="en-US" sz="1200" b="0" strike="noStrike" spc="-1">
                <a:solidFill>
                  <a:srgbClr val="8B8B8B"/>
                </a:solidFill>
                <a:latin typeface="Calibri"/>
              </a:rPr>
              <a:t>‹#›</a:t>
            </a:fld>
            <a:endParaRPr lang="en-IN" sz="1200" b="0" strike="noStrike" spc="-1">
              <a:latin typeface="Times New Roman"/>
            </a:endParaRPr>
          </a:p>
        </p:txBody>
      </p:sp>
      <p:sp>
        <p:nvSpPr>
          <p:cNvPr id="385" name="PlaceHolder 3"/>
          <p:cNvSpPr>
            <a:spLocks noGrp="1"/>
          </p:cNvSpPr>
          <p:nvPr>
            <p:ph type="dt" idx="30"/>
          </p:nvPr>
        </p:nvSpPr>
        <p:spPr>
          <a:xfrm>
            <a:off x="457200" y="6356520"/>
            <a:ext cx="213300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86"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387"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3.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0.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157.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18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5.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9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1.xml"/><Relationship Id="rId5" Type="http://schemas.openxmlformats.org/officeDocument/2006/relationships/image" Target="../media/image10.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PlaceHolder 1"/>
          <p:cNvSpPr>
            <a:spLocks noGrp="1"/>
          </p:cNvSpPr>
          <p:nvPr>
            <p:ph type="title"/>
          </p:nvPr>
        </p:nvSpPr>
        <p:spPr>
          <a:xfrm>
            <a:off x="141480" y="3048120"/>
            <a:ext cx="7238160" cy="1828080"/>
          </a:xfrm>
          <a:prstGeom prst="rect">
            <a:avLst/>
          </a:prstGeom>
          <a:noFill/>
          <a:ln w="0">
            <a:noFill/>
          </a:ln>
        </p:spPr>
        <p:txBody>
          <a:bodyPr lIns="0" tIns="0" rIns="0" bIns="0" anchor="ctr">
            <a:normAutofit/>
          </a:bodyPr>
          <a:lstStyle/>
          <a:p>
            <a:pPr>
              <a:lnSpc>
                <a:spcPct val="100000"/>
              </a:lnSpc>
              <a:buNone/>
            </a:pPr>
            <a:r>
              <a:rPr lang="en-US" sz="2400" b="0" strike="noStrike" spc="-1">
                <a:solidFill>
                  <a:srgbClr val="7BCF27"/>
                </a:solidFill>
                <a:latin typeface="Ubuntu"/>
              </a:rPr>
              <a:t>Introducing</a:t>
            </a:r>
            <a:br>
              <a:rPr sz="2400"/>
            </a:br>
            <a:r>
              <a:rPr lang="en-US" sz="5600" b="0" strike="noStrike" spc="-1">
                <a:solidFill>
                  <a:srgbClr val="FFFFFF"/>
                </a:solidFill>
                <a:latin typeface="Ubuntu"/>
              </a:rPr>
              <a:t> ROBOTICS ARM</a:t>
            </a:r>
            <a:endParaRPr lang="en-IN" sz="5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PlaceHolder 1"/>
          <p:cNvSpPr>
            <a:spLocks noGrp="1"/>
          </p:cNvSpPr>
          <p:nvPr>
            <p:ph type="title"/>
          </p:nvPr>
        </p:nvSpPr>
        <p:spPr>
          <a:xfrm>
            <a:off x="457200" y="274680"/>
            <a:ext cx="8228880" cy="1142280"/>
          </a:xfrm>
          <a:prstGeom prst="rect">
            <a:avLst/>
          </a:prstGeom>
          <a:noFill/>
          <a:ln w="0">
            <a:noFill/>
          </a:ln>
        </p:spPr>
        <p:txBody>
          <a:bodyPr lIns="0" tIns="0" rIns="0" bIns="0" anchor="ctr">
            <a:normAutofit/>
          </a:bodyPr>
          <a:lstStyle/>
          <a:p>
            <a:pPr algn="ctr">
              <a:lnSpc>
                <a:spcPct val="100000"/>
              </a:lnSpc>
              <a:buNone/>
            </a:pPr>
            <a:r>
              <a:rPr lang="en-US" sz="2600" b="1" strike="noStrike" spc="-1">
                <a:solidFill>
                  <a:srgbClr val="000000"/>
                </a:solidFill>
                <a:latin typeface="Calibri"/>
              </a:rPr>
              <a:t> Robotic Arm Design Mechanical Hardware</a:t>
            </a:r>
            <a:endParaRPr lang="en-IN" sz="2600" b="0" strike="noStrike" spc="-1">
              <a:latin typeface="Arial"/>
            </a:endParaRPr>
          </a:p>
        </p:txBody>
      </p:sp>
      <p:sp>
        <p:nvSpPr>
          <p:cNvPr id="900" name="Oval 10"/>
          <p:cNvSpPr/>
          <p:nvPr/>
        </p:nvSpPr>
        <p:spPr>
          <a:xfrm>
            <a:off x="428760" y="2214720"/>
            <a:ext cx="1571040" cy="1499400"/>
          </a:xfrm>
          <a:prstGeom prst="ellipse">
            <a:avLst/>
          </a:prstGeom>
          <a:gradFill rotWithShape="0">
            <a:gsLst>
              <a:gs pos="0">
                <a:srgbClr val="CC6D20"/>
              </a:gs>
              <a:gs pos="100000">
                <a:srgbClr val="FF9033"/>
              </a:gs>
            </a:gsLst>
            <a:lin ang="16200000"/>
          </a:gradFill>
          <a:ln w="0">
            <a:noFill/>
          </a:ln>
          <a:effectLst>
            <a:outerShdw blurRad="39960" dist="23040" dir="5400000" rotWithShape="0">
              <a:srgbClr val="000000">
                <a:alpha val="35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buNone/>
            </a:pPr>
            <a:r>
              <a:rPr lang="en-US" sz="1800" b="1" strike="noStrike" spc="-1">
                <a:solidFill>
                  <a:srgbClr val="EEECE1"/>
                </a:solidFill>
                <a:latin typeface="Ubuntu"/>
                <a:ea typeface="DejaVu Sans"/>
              </a:rPr>
              <a:t>Robot arm design</a:t>
            </a:r>
            <a:endParaRPr lang="en-IN" sz="1800" b="0" strike="noStrike" spc="-1">
              <a:latin typeface="Arial"/>
            </a:endParaRPr>
          </a:p>
          <a:p>
            <a:pPr algn="ctr">
              <a:lnSpc>
                <a:spcPct val="100000"/>
              </a:lnSpc>
              <a:buNone/>
            </a:pPr>
            <a:endParaRPr lang="en-IN" sz="1800" b="0" strike="noStrike" spc="-1">
              <a:latin typeface="Arial"/>
            </a:endParaRPr>
          </a:p>
        </p:txBody>
      </p:sp>
      <p:sp>
        <p:nvSpPr>
          <p:cNvPr id="901" name="Oval 11"/>
          <p:cNvSpPr/>
          <p:nvPr/>
        </p:nvSpPr>
        <p:spPr>
          <a:xfrm>
            <a:off x="2857320" y="2214720"/>
            <a:ext cx="1644840" cy="1608840"/>
          </a:xfrm>
          <a:prstGeom prst="ellipse">
            <a:avLst/>
          </a:prstGeom>
          <a:gradFill rotWithShape="0">
            <a:gsLst>
              <a:gs pos="0">
                <a:srgbClr val="CC6D20"/>
              </a:gs>
              <a:gs pos="100000">
                <a:srgbClr val="FF9033"/>
              </a:gs>
            </a:gsLst>
            <a:lin ang="16200000"/>
          </a:gradFill>
          <a:ln w="0">
            <a:noFill/>
          </a:ln>
          <a:effectLst>
            <a:outerShdw blurRad="39960" dist="23040" dir="5400000" rotWithShape="0">
              <a:srgbClr val="000000">
                <a:alpha val="35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buNone/>
            </a:pPr>
            <a:r>
              <a:rPr lang="en-US" sz="1800" b="1" strike="noStrike" spc="-1">
                <a:solidFill>
                  <a:srgbClr val="FFFFFF"/>
                </a:solidFill>
                <a:latin typeface="Ubuntu"/>
                <a:ea typeface="DejaVu Sans"/>
              </a:rPr>
              <a:t>3D Printing</a:t>
            </a:r>
            <a:endParaRPr lang="en-IN" sz="1800" b="0" strike="noStrike" spc="-1">
              <a:latin typeface="Arial"/>
            </a:endParaRPr>
          </a:p>
        </p:txBody>
      </p:sp>
      <p:sp>
        <p:nvSpPr>
          <p:cNvPr id="902" name="Oval 12"/>
          <p:cNvSpPr/>
          <p:nvPr/>
        </p:nvSpPr>
        <p:spPr>
          <a:xfrm>
            <a:off x="4999320" y="2229480"/>
            <a:ext cx="1700280" cy="1596240"/>
          </a:xfrm>
          <a:prstGeom prst="ellipse">
            <a:avLst/>
          </a:prstGeom>
          <a:gradFill rotWithShape="0">
            <a:gsLst>
              <a:gs pos="0">
                <a:srgbClr val="CC6D20"/>
              </a:gs>
              <a:gs pos="100000">
                <a:srgbClr val="FF9033"/>
              </a:gs>
            </a:gsLst>
            <a:lin ang="16200000"/>
          </a:gradFill>
          <a:ln w="0">
            <a:noFill/>
          </a:ln>
          <a:effectLst>
            <a:outerShdw blurRad="39960" dist="23040" dir="5400000" rotWithShape="0">
              <a:srgbClr val="000000">
                <a:alpha val="35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buNone/>
            </a:pPr>
            <a:r>
              <a:rPr lang="en-US" sz="1700" b="1" strike="noStrike" spc="-1">
                <a:solidFill>
                  <a:srgbClr val="FFFFFF"/>
                </a:solidFill>
                <a:latin typeface="Ubuntu"/>
                <a:ea typeface="DejaVu Sans"/>
              </a:rPr>
              <a:t>Assembly</a:t>
            </a:r>
            <a:endParaRPr lang="en-IN" sz="1700" b="0" strike="noStrike" spc="-1">
              <a:latin typeface="Arial"/>
            </a:endParaRPr>
          </a:p>
        </p:txBody>
      </p:sp>
      <p:sp>
        <p:nvSpPr>
          <p:cNvPr id="903" name="Oval 13"/>
          <p:cNvSpPr/>
          <p:nvPr/>
        </p:nvSpPr>
        <p:spPr>
          <a:xfrm>
            <a:off x="6000840" y="4429080"/>
            <a:ext cx="1571040" cy="1499400"/>
          </a:xfrm>
          <a:prstGeom prst="ellipse">
            <a:avLst/>
          </a:prstGeom>
          <a:gradFill rotWithShape="0">
            <a:gsLst>
              <a:gs pos="0">
                <a:srgbClr val="CC6D20"/>
              </a:gs>
              <a:gs pos="100000">
                <a:srgbClr val="FF9033"/>
              </a:gs>
            </a:gsLst>
            <a:lin ang="16200000"/>
          </a:gradFill>
          <a:ln w="0">
            <a:noFill/>
          </a:ln>
          <a:effectLst>
            <a:outerShdw blurRad="39960" dist="23040" dir="5400000" rotWithShape="0">
              <a:srgbClr val="000000">
                <a:alpha val="35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buNone/>
            </a:pPr>
            <a:r>
              <a:rPr lang="en-US" sz="1800" b="1" strike="noStrike" spc="-1">
                <a:solidFill>
                  <a:srgbClr val="FFFFFF"/>
                </a:solidFill>
                <a:latin typeface="Ubuntu"/>
                <a:ea typeface="DejaVu Sans"/>
              </a:rPr>
              <a:t>Servo Motors</a:t>
            </a:r>
            <a:endParaRPr lang="en-IN" sz="1800" b="0" strike="noStrike" spc="-1">
              <a:latin typeface="Arial"/>
            </a:endParaRPr>
          </a:p>
        </p:txBody>
      </p:sp>
      <p:sp>
        <p:nvSpPr>
          <p:cNvPr id="904" name="Oval 14"/>
          <p:cNvSpPr/>
          <p:nvPr/>
        </p:nvSpPr>
        <p:spPr>
          <a:xfrm>
            <a:off x="7358040" y="2286000"/>
            <a:ext cx="1571040" cy="1499400"/>
          </a:xfrm>
          <a:prstGeom prst="ellipse">
            <a:avLst/>
          </a:prstGeom>
          <a:gradFill rotWithShape="0">
            <a:gsLst>
              <a:gs pos="0">
                <a:srgbClr val="CC6D20"/>
              </a:gs>
              <a:gs pos="100000">
                <a:srgbClr val="FF9033"/>
              </a:gs>
            </a:gsLst>
            <a:lin ang="16200000"/>
          </a:gradFill>
          <a:ln w="0">
            <a:noFill/>
          </a:ln>
          <a:effectLst>
            <a:outerShdw blurRad="39960" dist="23040" dir="5400000" rotWithShape="0">
              <a:srgbClr val="000000">
                <a:alpha val="35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buNone/>
            </a:pPr>
            <a:r>
              <a:rPr lang="en-US" sz="1800" b="1" strike="noStrike" spc="-1">
                <a:solidFill>
                  <a:srgbClr val="FFFFFF"/>
                </a:solidFill>
                <a:latin typeface="Ubuntu"/>
                <a:ea typeface="DejaVu Sans"/>
              </a:rPr>
              <a:t>Base </a:t>
            </a:r>
            <a:endParaRPr lang="en-IN" sz="1800" b="0" strike="noStrike" spc="-1">
              <a:latin typeface="Arial"/>
            </a:endParaRPr>
          </a:p>
          <a:p>
            <a:pPr algn="ctr">
              <a:lnSpc>
                <a:spcPct val="100000"/>
              </a:lnSpc>
              <a:buNone/>
            </a:pPr>
            <a:r>
              <a:rPr lang="en-US" sz="1800" b="1" strike="noStrike" spc="-1">
                <a:solidFill>
                  <a:srgbClr val="FFFFFF"/>
                </a:solidFill>
                <a:latin typeface="Ubuntu"/>
                <a:ea typeface="DejaVu Sans"/>
              </a:rPr>
              <a:t>Mount</a:t>
            </a:r>
            <a:endParaRPr lang="en-IN" sz="1800" b="0" strike="noStrike" spc="-1">
              <a:latin typeface="Arial"/>
            </a:endParaRPr>
          </a:p>
        </p:txBody>
      </p:sp>
      <p:sp>
        <p:nvSpPr>
          <p:cNvPr id="905" name="Straight Arrow Connector 16"/>
          <p:cNvSpPr/>
          <p:nvPr/>
        </p:nvSpPr>
        <p:spPr>
          <a:xfrm>
            <a:off x="2000160" y="2964600"/>
            <a:ext cx="856440" cy="720"/>
          </a:xfrm>
          <a:custGeom>
            <a:avLst/>
            <a:gdLst/>
            <a:ahLst/>
            <a:cxnLst/>
            <a:rect l="l" t="t" r="r" b="b"/>
            <a:pathLst>
              <a:path w="21600" h="21600">
                <a:moveTo>
                  <a:pt x="0" y="0"/>
                </a:moveTo>
                <a:lnTo>
                  <a:pt x="21600" y="21600"/>
                </a:lnTo>
              </a:path>
            </a:pathLst>
          </a:custGeom>
          <a:noFill/>
          <a:ln>
            <a:solidFill>
              <a:srgbClr val="000000"/>
            </a:solidFill>
            <a:round/>
            <a:tailEnd type="arrow" w="med" len="me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sp>
      <p:sp>
        <p:nvSpPr>
          <p:cNvPr id="906" name="Straight Arrow Connector 18"/>
          <p:cNvSpPr/>
          <p:nvPr/>
        </p:nvSpPr>
        <p:spPr>
          <a:xfrm>
            <a:off x="4429080" y="3000240"/>
            <a:ext cx="642240" cy="720"/>
          </a:xfrm>
          <a:custGeom>
            <a:avLst/>
            <a:gdLst/>
            <a:ahLst/>
            <a:cxnLst/>
            <a:rect l="l" t="t" r="r" b="b"/>
            <a:pathLst>
              <a:path w="21600" h="21600">
                <a:moveTo>
                  <a:pt x="0" y="0"/>
                </a:moveTo>
                <a:lnTo>
                  <a:pt x="21600" y="21600"/>
                </a:lnTo>
              </a:path>
            </a:pathLst>
          </a:custGeom>
          <a:noFill/>
          <a:ln>
            <a:solidFill>
              <a:srgbClr val="000000"/>
            </a:solidFill>
            <a:round/>
            <a:tailEnd type="arrow" w="med" len="me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sp>
      <p:sp>
        <p:nvSpPr>
          <p:cNvPr id="907" name="Straight Arrow Connector 19"/>
          <p:cNvSpPr/>
          <p:nvPr/>
        </p:nvSpPr>
        <p:spPr>
          <a:xfrm>
            <a:off x="6643800" y="3071880"/>
            <a:ext cx="713520" cy="34920"/>
          </a:xfrm>
          <a:custGeom>
            <a:avLst/>
            <a:gdLst/>
            <a:ahLst/>
            <a:cxnLst/>
            <a:rect l="l" t="t" r="r" b="b"/>
            <a:pathLst>
              <a:path w="21600" h="21600">
                <a:moveTo>
                  <a:pt x="0" y="0"/>
                </a:moveTo>
                <a:lnTo>
                  <a:pt x="21600" y="21600"/>
                </a:lnTo>
              </a:path>
            </a:pathLst>
          </a:custGeom>
          <a:noFill/>
          <a:ln>
            <a:solidFill>
              <a:srgbClr val="000000"/>
            </a:solidFill>
            <a:round/>
            <a:tailEnd type="arrow" w="med" len="me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sp>
      <p:sp>
        <p:nvSpPr>
          <p:cNvPr id="908" name="Straight Arrow Connector 22"/>
          <p:cNvSpPr/>
          <p:nvPr/>
        </p:nvSpPr>
        <p:spPr>
          <a:xfrm rot="10800000">
            <a:off x="4786920" y="5215680"/>
            <a:ext cx="1223280" cy="720"/>
          </a:xfrm>
          <a:custGeom>
            <a:avLst/>
            <a:gdLst/>
            <a:ahLst/>
            <a:cxnLst/>
            <a:rect l="l" t="t" r="r" b="b"/>
            <a:pathLst>
              <a:path w="21600" h="21600">
                <a:moveTo>
                  <a:pt x="0" y="0"/>
                </a:moveTo>
                <a:lnTo>
                  <a:pt x="21600" y="21600"/>
                </a:lnTo>
              </a:path>
            </a:pathLst>
          </a:custGeom>
          <a:noFill/>
          <a:ln>
            <a:solidFill>
              <a:srgbClr val="000000"/>
            </a:solidFill>
            <a:round/>
            <a:tailEnd type="arrow" w="med" len="me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sp>
      <p:sp>
        <p:nvSpPr>
          <p:cNvPr id="909" name="Oval 37"/>
          <p:cNvSpPr/>
          <p:nvPr/>
        </p:nvSpPr>
        <p:spPr>
          <a:xfrm>
            <a:off x="3011040" y="4205520"/>
            <a:ext cx="1846080" cy="1651680"/>
          </a:xfrm>
          <a:prstGeom prst="ellipse">
            <a:avLst/>
          </a:prstGeom>
          <a:gradFill rotWithShape="0">
            <a:gsLst>
              <a:gs pos="0">
                <a:srgbClr val="CC6D20"/>
              </a:gs>
              <a:gs pos="100000">
                <a:srgbClr val="FF9033"/>
              </a:gs>
            </a:gsLst>
            <a:lin ang="16200000"/>
          </a:gradFill>
          <a:ln w="0">
            <a:noFill/>
          </a:ln>
          <a:effectLst>
            <a:outerShdw blurRad="39960" dist="23040" dir="5400000" rotWithShape="0">
              <a:srgbClr val="000000">
                <a:alpha val="35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buNone/>
            </a:pPr>
            <a:r>
              <a:rPr lang="en-US" sz="1800" b="1" strike="noStrike" spc="-1">
                <a:solidFill>
                  <a:srgbClr val="FFFFFF"/>
                </a:solidFill>
                <a:latin typeface="Ubuntu"/>
                <a:ea typeface="DejaVu Sans"/>
              </a:rPr>
              <a:t>Electric </a:t>
            </a:r>
            <a:endParaRPr lang="en-IN" sz="1800" b="0" strike="noStrike" spc="-1">
              <a:latin typeface="Arial"/>
            </a:endParaRPr>
          </a:p>
          <a:p>
            <a:pPr algn="ctr">
              <a:lnSpc>
                <a:spcPct val="100000"/>
              </a:lnSpc>
              <a:buNone/>
            </a:pPr>
            <a:r>
              <a:rPr lang="en-US" sz="1800" b="1" strike="noStrike" spc="-1">
                <a:solidFill>
                  <a:srgbClr val="FFFFFF"/>
                </a:solidFill>
                <a:latin typeface="Ubuntu"/>
                <a:ea typeface="DejaVu Sans"/>
              </a:rPr>
              <a:t>Assembly</a:t>
            </a:r>
            <a:endParaRPr lang="en-IN" sz="1800" b="0" strike="noStrike" spc="-1">
              <a:latin typeface="Arial"/>
            </a:endParaRPr>
          </a:p>
        </p:txBody>
      </p:sp>
      <p:sp>
        <p:nvSpPr>
          <p:cNvPr id="910" name="Straight Arrow Connector 41"/>
          <p:cNvSpPr/>
          <p:nvPr/>
        </p:nvSpPr>
        <p:spPr>
          <a:xfrm rot="5400000">
            <a:off x="7312320" y="3816360"/>
            <a:ext cx="861840" cy="801000"/>
          </a:xfrm>
          <a:custGeom>
            <a:avLst/>
            <a:gdLst/>
            <a:ahLst/>
            <a:cxnLst/>
            <a:rect l="l" t="t" r="r" b="b"/>
            <a:pathLst>
              <a:path w="21600" h="21600">
                <a:moveTo>
                  <a:pt x="0" y="0"/>
                </a:moveTo>
                <a:lnTo>
                  <a:pt x="21600" y="21600"/>
                </a:lnTo>
              </a:path>
            </a:pathLst>
          </a:custGeom>
          <a:noFill/>
          <a:ln>
            <a:solidFill>
              <a:srgbClr val="000000"/>
            </a:solidFill>
            <a:round/>
            <a:tailEnd type="arrow" w="med" len="me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42" presetClass="entr" fill="hold" nodeType="afterEffect">
                                  <p:stCondLst>
                                    <p:cond delay="0"/>
                                  </p:stCondLst>
                                  <p:childTnLst>
                                    <p:set>
                                      <p:cBhvr>
                                        <p:cTn id="6" dur="1" fill="hold">
                                          <p:stCondLst>
                                            <p:cond delay="0"/>
                                          </p:stCondLst>
                                        </p:cTn>
                                        <p:tgtEl>
                                          <p:spTgt spid="899"/>
                                        </p:tgtEl>
                                        <p:attrNameLst>
                                          <p:attrName>style.visibility</p:attrName>
                                        </p:attrNameLst>
                                      </p:cBhvr>
                                      <p:to>
                                        <p:strVal val="visible"/>
                                      </p:to>
                                    </p:set>
                                    <p:animEffect transition="in" filter="fade">
                                      <p:cBhvr additive="repl">
                                        <p:cTn id="7" dur="1000"/>
                                        <p:tgtEl>
                                          <p:spTgt spid="899"/>
                                        </p:tgtEl>
                                      </p:cBhvr>
                                    </p:animEffect>
                                    <p:anim calcmode="lin" valueType="num">
                                      <p:cBhvr additive="repl">
                                        <p:cTn id="8" dur="1000" fill="hold"/>
                                        <p:tgtEl>
                                          <p:spTgt spid="899"/>
                                        </p:tgtEl>
                                        <p:attrNameLst>
                                          <p:attrName>ppt_x</p:attrName>
                                        </p:attrNameLst>
                                      </p:cBhvr>
                                      <p:tavLst>
                                        <p:tav tm="0">
                                          <p:val>
                                            <p:strVal val="#ppt_x"/>
                                          </p:val>
                                        </p:tav>
                                        <p:tav tm="100000">
                                          <p:val>
                                            <p:strVal val="#ppt_x"/>
                                          </p:val>
                                        </p:tav>
                                      </p:tavLst>
                                    </p:anim>
                                    <p:anim calcmode="lin" valueType="num">
                                      <p:cBhvr additive="repl">
                                        <p:cTn id="9" dur="1000" fill="hold"/>
                                        <p:tgtEl>
                                          <p:spTgt spid="8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PlaceHolder 1"/>
          <p:cNvSpPr>
            <a:spLocks noGrp="1"/>
          </p:cNvSpPr>
          <p:nvPr>
            <p:ph type="title"/>
          </p:nvPr>
        </p:nvSpPr>
        <p:spPr>
          <a:xfrm>
            <a:off x="1315800" y="197280"/>
            <a:ext cx="5956920" cy="862920"/>
          </a:xfrm>
          <a:prstGeom prst="rect">
            <a:avLst/>
          </a:prstGeom>
          <a:noFill/>
          <a:ln w="0">
            <a:noFill/>
          </a:ln>
        </p:spPr>
        <p:txBody>
          <a:bodyPr lIns="0" tIns="0" rIns="0" bIns="0" anchor="ctr">
            <a:noAutofit/>
          </a:bodyPr>
          <a:lstStyle/>
          <a:p>
            <a:pPr algn="ctr">
              <a:lnSpc>
                <a:spcPct val="100000"/>
              </a:lnSpc>
              <a:buNone/>
            </a:pPr>
            <a:r>
              <a:rPr lang="en-US" sz="3200" b="0" strike="noStrike" spc="-1">
                <a:solidFill>
                  <a:srgbClr val="000000"/>
                </a:solidFill>
                <a:latin typeface="Ubuntu"/>
              </a:rPr>
              <a:t>Robot arm design</a:t>
            </a:r>
            <a:endParaRPr lang="en-IN" sz="3200" b="0" strike="noStrike" spc="-1">
              <a:latin typeface="Arial"/>
            </a:endParaRPr>
          </a:p>
        </p:txBody>
      </p:sp>
      <p:sp>
        <p:nvSpPr>
          <p:cNvPr id="912" name="TextBox 6"/>
          <p:cNvSpPr/>
          <p:nvPr/>
        </p:nvSpPr>
        <p:spPr>
          <a:xfrm>
            <a:off x="589320" y="1694160"/>
            <a:ext cx="7966800" cy="3747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2400" b="0" strike="noStrike" spc="-1">
                <a:solidFill>
                  <a:srgbClr val="000000"/>
                </a:solidFill>
                <a:latin typeface="Calibri"/>
                <a:ea typeface="DejaVu Sans"/>
              </a:rPr>
              <a:t> In our design we tried to reduce the cost and we have built it from tools can be found for free.</a:t>
            </a:r>
            <a:endParaRPr lang="en-IN" sz="2400" b="0" strike="noStrike" spc="-1">
              <a:latin typeface="Arial"/>
            </a:endParaRPr>
          </a:p>
          <a:p>
            <a:pPr>
              <a:lnSpc>
                <a:spcPct val="100000"/>
              </a:lnSpc>
              <a:buNone/>
            </a:pPr>
            <a:endParaRPr lang="en-IN" sz="2400" b="0" strike="noStrike" spc="-1">
              <a:latin typeface="Arial"/>
            </a:endParaRPr>
          </a:p>
          <a:p>
            <a:pPr marL="216000" indent="-216000">
              <a:lnSpc>
                <a:spcPct val="100000"/>
              </a:lnSpc>
              <a:buClr>
                <a:srgbClr val="000000"/>
              </a:buClr>
              <a:buFont typeface="Arial"/>
              <a:buChar char="•"/>
            </a:pPr>
            <a:r>
              <a:rPr lang="en-US" sz="2400" b="0" strike="noStrike" spc="-1">
                <a:solidFill>
                  <a:srgbClr val="000000"/>
                </a:solidFill>
                <a:latin typeface="Calibri"/>
                <a:ea typeface="DejaVu Sans"/>
              </a:rPr>
              <a:t> In the beginning we designed our robotic arm using SolidWorks</a:t>
            </a:r>
            <a:endParaRPr lang="en-IN" sz="2400" b="0" strike="noStrike" spc="-1">
              <a:latin typeface="Arial"/>
            </a:endParaRPr>
          </a:p>
          <a:p>
            <a:pPr>
              <a:lnSpc>
                <a:spcPct val="100000"/>
              </a:lnSpc>
              <a:buNone/>
            </a:pPr>
            <a:endParaRPr lang="en-IN" sz="2400" b="0" strike="noStrike" spc="-1">
              <a:latin typeface="Arial"/>
            </a:endParaRPr>
          </a:p>
          <a:p>
            <a:pPr>
              <a:lnSpc>
                <a:spcPct val="100000"/>
              </a:lnSpc>
              <a:buNone/>
            </a:pPr>
            <a:endParaRPr lang="en-IN" sz="2400" b="0" strike="noStrike" spc="-1">
              <a:latin typeface="Arial"/>
            </a:endParaRPr>
          </a:p>
          <a:p>
            <a:pPr marL="216000" indent="-216000">
              <a:lnSpc>
                <a:spcPct val="100000"/>
              </a:lnSpc>
              <a:buClr>
                <a:srgbClr val="000000"/>
              </a:buClr>
              <a:buFont typeface="Arial"/>
              <a:buChar char="•"/>
            </a:pPr>
            <a:r>
              <a:rPr lang="en-US" sz="2400" b="0" strike="noStrike" spc="-1">
                <a:solidFill>
                  <a:srgbClr val="000000"/>
                </a:solidFill>
                <a:latin typeface="Calibri"/>
                <a:ea typeface="DejaVu Sans"/>
              </a:rPr>
              <a:t> We tend to use light weight material to make the frame efficient , smaller motors are capable  of  operating these parts </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 name="PlaceHolder 1"/>
          <p:cNvSpPr>
            <a:spLocks noGrp="1"/>
          </p:cNvSpPr>
          <p:nvPr>
            <p:ph type="title"/>
          </p:nvPr>
        </p:nvSpPr>
        <p:spPr>
          <a:xfrm>
            <a:off x="335880" y="565200"/>
            <a:ext cx="8228880" cy="1142280"/>
          </a:xfrm>
          <a:prstGeom prst="rect">
            <a:avLst/>
          </a:prstGeom>
          <a:noFill/>
          <a:ln w="0">
            <a:noFill/>
          </a:ln>
        </p:spPr>
        <p:txBody>
          <a:bodyPr lIns="90000" tIns="45000" rIns="90000" bIns="45000" anchor="ctr">
            <a:normAutofit fontScale="78000"/>
          </a:bodyPr>
          <a:lstStyle/>
          <a:p>
            <a:pPr algn="ctr">
              <a:lnSpc>
                <a:spcPct val="100000"/>
              </a:lnSpc>
              <a:buNone/>
            </a:pPr>
            <a:r>
              <a:rPr lang="en-US" sz="4400" b="1" strike="noStrike" spc="-1">
                <a:solidFill>
                  <a:srgbClr val="000000"/>
                </a:solidFill>
                <a:latin typeface="Ubuntu"/>
              </a:rPr>
              <a:t>Components</a:t>
            </a:r>
            <a:br>
              <a:rPr sz="4400"/>
            </a:br>
            <a:endParaRPr lang="en-IN" sz="4400" b="0" strike="noStrike" spc="-1">
              <a:latin typeface="Arial"/>
            </a:endParaRPr>
          </a:p>
        </p:txBody>
      </p:sp>
      <p:sp>
        <p:nvSpPr>
          <p:cNvPr id="914" name="PlaceHolder 2"/>
          <p:cNvSpPr>
            <a:spLocks noGrp="1"/>
          </p:cNvSpPr>
          <p:nvPr>
            <p:ph/>
          </p:nvPr>
        </p:nvSpPr>
        <p:spPr>
          <a:xfrm>
            <a:off x="399960" y="1848240"/>
            <a:ext cx="8301600" cy="2970360"/>
          </a:xfrm>
          <a:prstGeom prst="rect">
            <a:avLst/>
          </a:prstGeom>
          <a:noFill/>
          <a:ln w="0">
            <a:noFill/>
          </a:ln>
        </p:spPr>
        <p:txBody>
          <a:bodyPr lIns="90000" tIns="45000" rIns="90000" bIns="45000" anchor="t">
            <a:noAutofit/>
          </a:bodyPr>
          <a:lstStyle/>
          <a:p>
            <a:pPr marL="343080" indent="-343080">
              <a:lnSpc>
                <a:spcPct val="100000"/>
              </a:lnSpc>
              <a:spcBef>
                <a:spcPts val="641"/>
              </a:spcBef>
              <a:buClr>
                <a:srgbClr val="000000"/>
              </a:buClr>
              <a:buFont typeface="Arial"/>
              <a:buChar char="•"/>
            </a:pPr>
            <a:r>
              <a:rPr lang="en-US" sz="2400" b="0" strike="noStrike" spc="-1">
                <a:solidFill>
                  <a:srgbClr val="000000"/>
                </a:solidFill>
                <a:latin typeface="Ubuntu"/>
              </a:rPr>
              <a:t>The Arm is divided into 10 singular 3D printed  parts which will be assembled to make different components of the arm.</a:t>
            </a:r>
            <a:endParaRPr lang="en-IN" sz="2400" b="0" strike="noStrike" spc="-1">
              <a:latin typeface="Arial"/>
            </a:endParaRPr>
          </a:p>
          <a:p>
            <a:pPr>
              <a:lnSpc>
                <a:spcPct val="100000"/>
              </a:lnSpc>
              <a:spcBef>
                <a:spcPts val="641"/>
              </a:spcBef>
              <a:buNone/>
            </a:pPr>
            <a:endParaRPr lang="en-IN" sz="2400" b="0" strike="noStrike" spc="-1">
              <a:latin typeface="Arial"/>
            </a:endParaRPr>
          </a:p>
          <a:p>
            <a:pPr marL="343080" indent="-343080">
              <a:lnSpc>
                <a:spcPct val="100000"/>
              </a:lnSpc>
              <a:spcBef>
                <a:spcPts val="641"/>
              </a:spcBef>
              <a:buClr>
                <a:srgbClr val="000000"/>
              </a:buClr>
              <a:buFont typeface="Arial"/>
              <a:buChar char="•"/>
            </a:pPr>
            <a:r>
              <a:rPr lang="en-US" sz="2400" b="0" strike="noStrike" spc="-1">
                <a:solidFill>
                  <a:srgbClr val="000000"/>
                </a:solidFill>
                <a:latin typeface="Ubuntu"/>
              </a:rPr>
              <a:t>Servo , the movement component of the arm.</a:t>
            </a:r>
            <a:endParaRPr lang="en-IN" sz="2400" b="0" strike="noStrike" spc="-1">
              <a:latin typeface="Arial"/>
            </a:endParaRPr>
          </a:p>
          <a:p>
            <a:pPr>
              <a:lnSpc>
                <a:spcPct val="100000"/>
              </a:lnSpc>
              <a:spcBef>
                <a:spcPts val="641"/>
              </a:spcBef>
              <a:buNone/>
            </a:pPr>
            <a:endParaRPr lang="en-IN" sz="2400" b="0" strike="noStrike" spc="-1">
              <a:latin typeface="Arial"/>
            </a:endParaRPr>
          </a:p>
          <a:p>
            <a:pPr marL="343080" indent="-343080">
              <a:lnSpc>
                <a:spcPct val="100000"/>
              </a:lnSpc>
              <a:spcBef>
                <a:spcPts val="641"/>
              </a:spcBef>
              <a:buClr>
                <a:srgbClr val="000000"/>
              </a:buClr>
              <a:buFont typeface="Arial"/>
              <a:buChar char="•"/>
            </a:pPr>
            <a:r>
              <a:rPr lang="en-US" sz="2400" b="0" strike="noStrike" spc="-1">
                <a:solidFill>
                  <a:srgbClr val="000000"/>
                </a:solidFill>
                <a:latin typeface="Ubuntu"/>
              </a:rPr>
              <a:t>Arduino, the heart and the brain of this project</a:t>
            </a:r>
            <a:endParaRPr lang="en-IN" sz="2400" b="0" strike="noStrike" spc="-1">
              <a:latin typeface="Arial"/>
            </a:endParaRPr>
          </a:p>
          <a:p>
            <a:pPr>
              <a:lnSpc>
                <a:spcPct val="100000"/>
              </a:lnSpc>
              <a:spcBef>
                <a:spcPts val="641"/>
              </a:spcBef>
              <a:buNone/>
            </a:pPr>
            <a:endParaRPr lang="en-IN" sz="2400" b="0" strike="noStrike" spc="-1">
              <a:latin typeface="Arial"/>
            </a:endParaRPr>
          </a:p>
          <a:p>
            <a:pPr>
              <a:lnSpc>
                <a:spcPct val="100000"/>
              </a:lnSpc>
              <a:spcBef>
                <a:spcPts val="641"/>
              </a:spcBef>
              <a:buNone/>
            </a:pPr>
            <a:endParaRPr lang="en-IN" sz="2400" b="0" strike="noStrike" spc="-1">
              <a:latin typeface="Arial"/>
            </a:endParaRPr>
          </a:p>
          <a:p>
            <a:pPr>
              <a:lnSpc>
                <a:spcPct val="100000"/>
              </a:lnSpc>
              <a:spcBef>
                <a:spcPts val="641"/>
              </a:spcBef>
              <a:buNone/>
            </a:pPr>
            <a:endParaRPr lang="en-IN" sz="2400" b="0" strike="noStrike" spc="-1">
              <a:latin typeface="Arial"/>
            </a:endParaRPr>
          </a:p>
          <a:p>
            <a:pPr marL="343080" indent="-343080">
              <a:lnSpc>
                <a:spcPct val="100000"/>
              </a:lnSpc>
              <a:spcBef>
                <a:spcPts val="641"/>
              </a:spcBef>
              <a:buClr>
                <a:srgbClr val="000000"/>
              </a:buClr>
              <a:buFont typeface="Arial"/>
              <a:buChar char="•"/>
            </a:pPr>
            <a:r>
              <a:rPr lang="en-US" sz="2400" b="0" strike="noStrike" spc="-1">
                <a:solidFill>
                  <a:srgbClr val="000000"/>
                </a:solidFill>
                <a:latin typeface="Ubuntu"/>
              </a:rPr>
              <a:t> </a:t>
            </a:r>
            <a:endParaRPr lang="en-IN" sz="2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5" name="Picture 914"/>
          <p:cNvPicPr/>
          <p:nvPr/>
        </p:nvPicPr>
        <p:blipFill>
          <a:blip r:embed="rId2"/>
          <a:stretch/>
        </p:blipFill>
        <p:spPr>
          <a:xfrm>
            <a:off x="6610680" y="3457080"/>
            <a:ext cx="2328480" cy="2112840"/>
          </a:xfrm>
          <a:prstGeom prst="rect">
            <a:avLst/>
          </a:prstGeom>
          <a:ln w="0">
            <a:noFill/>
          </a:ln>
        </p:spPr>
      </p:pic>
      <p:pic>
        <p:nvPicPr>
          <p:cNvPr id="916" name="Picture 915"/>
          <p:cNvPicPr/>
          <p:nvPr/>
        </p:nvPicPr>
        <p:blipFill>
          <a:blip r:embed="rId3"/>
          <a:stretch/>
        </p:blipFill>
        <p:spPr>
          <a:xfrm>
            <a:off x="4375800" y="1414440"/>
            <a:ext cx="2328840" cy="2112840"/>
          </a:xfrm>
          <a:prstGeom prst="rect">
            <a:avLst/>
          </a:prstGeom>
          <a:ln w="0">
            <a:noFill/>
          </a:ln>
        </p:spPr>
      </p:pic>
      <p:pic>
        <p:nvPicPr>
          <p:cNvPr id="917" name="Picture 916"/>
          <p:cNvPicPr/>
          <p:nvPr/>
        </p:nvPicPr>
        <p:blipFill>
          <a:blip r:embed="rId4"/>
          <a:stretch/>
        </p:blipFill>
        <p:spPr>
          <a:xfrm>
            <a:off x="2616120" y="3609360"/>
            <a:ext cx="2328840" cy="2112840"/>
          </a:xfrm>
          <a:prstGeom prst="rect">
            <a:avLst/>
          </a:prstGeom>
          <a:ln w="0">
            <a:noFill/>
          </a:ln>
        </p:spPr>
      </p:pic>
      <p:pic>
        <p:nvPicPr>
          <p:cNvPr id="918" name="Picture 917"/>
          <p:cNvPicPr/>
          <p:nvPr/>
        </p:nvPicPr>
        <p:blipFill>
          <a:blip r:embed="rId5"/>
          <a:stretch/>
        </p:blipFill>
        <p:spPr>
          <a:xfrm>
            <a:off x="377280" y="1599120"/>
            <a:ext cx="2328840" cy="2112840"/>
          </a:xfrm>
          <a:prstGeom prst="rect">
            <a:avLst/>
          </a:prstGeom>
          <a:ln w="0">
            <a:noFill/>
          </a:ln>
        </p:spPr>
      </p:pic>
      <p:sp>
        <p:nvSpPr>
          <p:cNvPr id="919"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nSpc>
                <a:spcPct val="100000"/>
              </a:lnSpc>
              <a:buNone/>
            </a:pPr>
            <a:r>
              <a:rPr lang="en-US" sz="2800" b="0" strike="noStrike" spc="-1">
                <a:solidFill>
                  <a:srgbClr val="000000"/>
                </a:solidFill>
                <a:latin typeface="Ubuntu"/>
              </a:rPr>
              <a:t>3D Renders of our Design</a:t>
            </a:r>
            <a:endParaRPr lang="en-IN" sz="2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nSpc>
                <a:spcPct val="100000"/>
              </a:lnSpc>
              <a:buNone/>
            </a:pPr>
            <a:r>
              <a:rPr lang="en-US" sz="2800" b="0" strike="noStrike" spc="-1">
                <a:solidFill>
                  <a:srgbClr val="000000"/>
                </a:solidFill>
                <a:latin typeface="Ubuntu"/>
              </a:rPr>
              <a:t>Disassembled view </a:t>
            </a:r>
            <a:endParaRPr lang="en-IN" sz="2800" b="0" strike="noStrike" spc="-1">
              <a:latin typeface="Arial"/>
            </a:endParaRPr>
          </a:p>
        </p:txBody>
      </p:sp>
      <p:pic>
        <p:nvPicPr>
          <p:cNvPr id="921" name="Picture 920"/>
          <p:cNvPicPr/>
          <p:nvPr/>
        </p:nvPicPr>
        <p:blipFill>
          <a:blip r:embed="rId2"/>
          <a:stretch/>
        </p:blipFill>
        <p:spPr>
          <a:xfrm>
            <a:off x="123120" y="1620000"/>
            <a:ext cx="4016880" cy="3583080"/>
          </a:xfrm>
          <a:prstGeom prst="rect">
            <a:avLst/>
          </a:prstGeom>
          <a:ln w="0">
            <a:noFill/>
          </a:ln>
        </p:spPr>
      </p:pic>
      <p:pic>
        <p:nvPicPr>
          <p:cNvPr id="922" name="Picture 921"/>
          <p:cNvPicPr/>
          <p:nvPr/>
        </p:nvPicPr>
        <p:blipFill>
          <a:blip r:embed="rId3"/>
          <a:stretch/>
        </p:blipFill>
        <p:spPr>
          <a:xfrm>
            <a:off x="5375520" y="1620000"/>
            <a:ext cx="3500280" cy="3120840"/>
          </a:xfrm>
          <a:prstGeom prst="rect">
            <a:avLst/>
          </a:prstGeom>
          <a:ln w="0">
            <a:noFill/>
          </a:ln>
        </p:spPr>
      </p:pic>
      <p:sp>
        <p:nvSpPr>
          <p:cNvPr id="923" name="TextBox 922"/>
          <p:cNvSpPr txBox="1"/>
          <p:nvPr/>
        </p:nvSpPr>
        <p:spPr>
          <a:xfrm>
            <a:off x="1620000" y="5400000"/>
            <a:ext cx="6346080" cy="602280"/>
          </a:xfrm>
          <a:prstGeom prst="rect">
            <a:avLst/>
          </a:prstGeom>
          <a:noFill/>
          <a:ln w="0">
            <a:noFill/>
          </a:ln>
        </p:spPr>
        <p:txBody>
          <a:bodyPr lIns="90000" tIns="45000" rIns="90000" bIns="45000" anchor="t">
            <a:noAutofit/>
          </a:bodyPr>
          <a:lstStyle/>
          <a:p>
            <a:r>
              <a:rPr lang="en-IN" sz="1800" b="0" strike="noStrike" spc="-1">
                <a:latin typeface="Arial"/>
              </a:rPr>
              <a:t>A total of 15 3D printed comopnents will be joined togather to make this project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3600" b="0" strike="noStrike" spc="-1">
                <a:latin typeface="Ubuntu"/>
              </a:rPr>
              <a:t>6 Axis Movement</a:t>
            </a:r>
          </a:p>
        </p:txBody>
      </p:sp>
      <p:pic>
        <p:nvPicPr>
          <p:cNvPr id="925" name="Picture 924"/>
          <p:cNvPicPr/>
          <p:nvPr/>
        </p:nvPicPr>
        <p:blipFill>
          <a:blip r:embed="rId2"/>
          <a:stretch/>
        </p:blipFill>
        <p:spPr>
          <a:xfrm>
            <a:off x="2275560" y="1529640"/>
            <a:ext cx="4744440" cy="423036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r>
              <a:rPr lang="en-IN" sz="4400" b="0" strike="noStrike" spc="-1">
                <a:latin typeface="Ubuntu"/>
              </a:rPr>
              <a:t>Why 3D Printing ?</a:t>
            </a:r>
          </a:p>
        </p:txBody>
      </p:sp>
      <p:sp>
        <p:nvSpPr>
          <p:cNvPr id="927" name="PlaceHolder 2"/>
          <p:cNvSpPr>
            <a:spLocks noGrp="1"/>
          </p:cNvSpPr>
          <p:nvPr>
            <p:ph type="subTitle"/>
          </p:nvPr>
        </p:nvSpPr>
        <p:spPr>
          <a:xfrm>
            <a:off x="457200" y="1805760"/>
            <a:ext cx="8229240" cy="2048040"/>
          </a:xfrm>
          <a:prstGeom prst="rect">
            <a:avLst/>
          </a:prstGeom>
          <a:noFill/>
          <a:ln w="0">
            <a:noFill/>
          </a:ln>
        </p:spPr>
        <p:txBody>
          <a:bodyPr lIns="0" tIns="0" rIns="0" bIns="0" anchor="ctr">
            <a:noAutofit/>
          </a:bodyPr>
          <a:lstStyle/>
          <a:p>
            <a:pPr marL="216000" indent="-216000">
              <a:buClr>
                <a:srgbClr val="000000"/>
              </a:buClr>
              <a:buSzPct val="45000"/>
              <a:buFont typeface="Wingdings" charset="2"/>
              <a:buChar char=""/>
            </a:pPr>
            <a:r>
              <a:rPr lang="en-IN" sz="2400" b="0" strike="noStrike" spc="-1">
                <a:latin typeface="Ubuntu"/>
              </a:rPr>
              <a:t>Light weight and strong</a:t>
            </a:r>
          </a:p>
          <a:p>
            <a:pPr marL="216000" indent="-216000">
              <a:buClr>
                <a:srgbClr val="000000"/>
              </a:buClr>
              <a:buSzPct val="45000"/>
              <a:buFont typeface="Wingdings" charset="2"/>
              <a:buChar char=""/>
            </a:pPr>
            <a:r>
              <a:rPr lang="en-IN" sz="2400" b="0" strike="noStrike" spc="-1">
                <a:latin typeface="Ubuntu"/>
              </a:rPr>
              <a:t>Rapid Prototyping</a:t>
            </a:r>
          </a:p>
          <a:p>
            <a:pPr marL="216000" indent="-216000">
              <a:buClr>
                <a:srgbClr val="000000"/>
              </a:buClr>
              <a:buSzPct val="45000"/>
              <a:buFont typeface="Wingdings" charset="2"/>
              <a:buChar char=""/>
            </a:pPr>
            <a:r>
              <a:rPr lang="en-IN" sz="2400" b="0" strike="noStrike" spc="-1">
                <a:latin typeface="Ubuntu"/>
              </a:rPr>
              <a:t>Easy to make complex Structures</a:t>
            </a:r>
          </a:p>
          <a:p>
            <a:pPr marL="216000" indent="-216000">
              <a:buClr>
                <a:srgbClr val="000000"/>
              </a:buClr>
              <a:buSzPct val="45000"/>
              <a:buFont typeface="Wingdings" charset="2"/>
              <a:buChar char=""/>
            </a:pPr>
            <a:r>
              <a:rPr lang="en-IN" sz="2400" b="0" strike="noStrike" spc="-1">
                <a:latin typeface="Ubuntu"/>
              </a:rPr>
              <a:t>Cost efficient</a:t>
            </a:r>
          </a:p>
          <a:p>
            <a:pPr marL="216000" indent="-216000">
              <a:buClr>
                <a:srgbClr val="000000"/>
              </a:buClr>
              <a:buSzPct val="45000"/>
              <a:buFont typeface="Wingdings" charset="2"/>
              <a:buChar char=""/>
            </a:pPr>
            <a:r>
              <a:rPr lang="en-IN" sz="2400" b="0" strike="noStrike" spc="-1">
                <a:latin typeface="Ubuntu"/>
              </a:rPr>
              <a:t>Parts can be easily repaired / replaced</a:t>
            </a:r>
          </a:p>
          <a:p>
            <a:pPr marL="216000" indent="-216000">
              <a:buClr>
                <a:srgbClr val="000000"/>
              </a:buClr>
              <a:buSzPct val="45000"/>
              <a:buFont typeface="Wingdings" charset="2"/>
              <a:buChar char=""/>
            </a:pPr>
            <a:endParaRPr lang="en-IN" sz="2400" b="0" strike="noStrike" spc="-1">
              <a:latin typeface="Ubuntu"/>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928" name="Oval 3"/>
          <p:cNvSpPr/>
          <p:nvPr/>
        </p:nvSpPr>
        <p:spPr>
          <a:xfrm>
            <a:off x="762120" y="1946160"/>
            <a:ext cx="2056680" cy="2056680"/>
          </a:xfrm>
          <a:prstGeom prst="ellipse">
            <a:avLst/>
          </a:prstGeom>
          <a:gradFill rotWithShape="0">
            <a:gsLst>
              <a:gs pos="0">
                <a:srgbClr val="00B0F0"/>
              </a:gs>
              <a:gs pos="100000">
                <a:srgbClr val="0077D0"/>
              </a:gs>
            </a:gsLst>
            <a:path path="circle">
              <a:fillToRect l="50000" t="50000" r="50000" b="50000"/>
            </a:path>
          </a:gradFill>
          <a:ln w="82550">
            <a:noFill/>
          </a:ln>
          <a:effectLst>
            <a:outerShdw blurRad="127080" dist="165240" dir="5400000" sx="90000" sy="-19000" rotWithShape="0">
              <a:srgbClr val="000000">
                <a:alpha val="1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sp>
        <p:nvSpPr>
          <p:cNvPr id="929" name="TextBox 16"/>
          <p:cNvSpPr/>
          <p:nvPr/>
        </p:nvSpPr>
        <p:spPr>
          <a:xfrm>
            <a:off x="1159560" y="1531440"/>
            <a:ext cx="1218600" cy="268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7000" b="1" strike="noStrike" spc="-1">
                <a:solidFill>
                  <a:srgbClr val="2A7A9E">
                    <a:alpha val="40000"/>
                  </a:srgbClr>
                </a:solidFill>
                <a:latin typeface="Calibri"/>
                <a:ea typeface="DejaVu Sans"/>
              </a:rPr>
              <a:t>2</a:t>
            </a:r>
            <a:endParaRPr lang="en-IN" sz="17000" b="0" strike="noStrike" spc="-1">
              <a:latin typeface="Arial"/>
            </a:endParaRPr>
          </a:p>
        </p:txBody>
      </p:sp>
      <p:sp>
        <p:nvSpPr>
          <p:cNvPr id="930" name="PlaceHolder 1"/>
          <p:cNvSpPr>
            <a:spLocks noGrp="1"/>
          </p:cNvSpPr>
          <p:nvPr>
            <p:ph type="title"/>
          </p:nvPr>
        </p:nvSpPr>
        <p:spPr>
          <a:xfrm>
            <a:off x="722160" y="4406760"/>
            <a:ext cx="7771680" cy="1361520"/>
          </a:xfrm>
          <a:prstGeom prst="rect">
            <a:avLst/>
          </a:prstGeom>
          <a:noFill/>
          <a:ln w="0">
            <a:noFill/>
          </a:ln>
        </p:spPr>
        <p:txBody>
          <a:bodyPr lIns="90000" tIns="45000" rIns="90000" bIns="45000" anchor="t">
            <a:noAutofit/>
          </a:bodyPr>
          <a:lstStyle/>
          <a:p>
            <a:pPr>
              <a:lnSpc>
                <a:spcPct val="80000"/>
              </a:lnSpc>
              <a:buNone/>
            </a:pPr>
            <a:r>
              <a:rPr lang="en-US" sz="4000" b="1" strike="noStrike" cap="all" spc="-1">
                <a:solidFill>
                  <a:srgbClr val="000000"/>
                </a:solidFill>
                <a:latin typeface="Calibri"/>
              </a:rPr>
              <a:t>Electrical </a:t>
            </a:r>
            <a:r>
              <a:rPr lang="en-US" sz="4000" b="1" strike="noStrike" cap="all" spc="-1">
                <a:solidFill>
                  <a:srgbClr val="808080"/>
                </a:solidFill>
                <a:latin typeface="Calibri"/>
              </a:rPr>
              <a:t>hardware</a:t>
            </a:r>
            <a:endParaRPr lang="en-IN"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7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PlaceHolder 1"/>
          <p:cNvSpPr>
            <a:spLocks noGrp="1"/>
          </p:cNvSpPr>
          <p:nvPr>
            <p:ph type="title"/>
          </p:nvPr>
        </p:nvSpPr>
        <p:spPr>
          <a:xfrm>
            <a:off x="457200" y="274680"/>
            <a:ext cx="8228880" cy="1142280"/>
          </a:xfrm>
          <a:prstGeom prst="rect">
            <a:avLst/>
          </a:prstGeom>
          <a:noFill/>
          <a:ln w="0">
            <a:noFill/>
          </a:ln>
        </p:spPr>
        <p:txBody>
          <a:bodyPr lIns="0" tIns="0" rIns="0" bIns="0" anchor="ctr">
            <a:normAutofit fontScale="85000"/>
          </a:bodyPr>
          <a:lstStyle/>
          <a:p>
            <a:pPr algn="ctr">
              <a:lnSpc>
                <a:spcPct val="100000"/>
              </a:lnSpc>
              <a:buNone/>
            </a:pPr>
            <a:r>
              <a:rPr lang="en-US" sz="4400" b="1" strike="noStrike" spc="-1">
                <a:solidFill>
                  <a:srgbClr val="000000"/>
                </a:solidFill>
                <a:latin typeface="Ubuntu"/>
              </a:rPr>
              <a:t> Robotic Arm Design Electrical Hardware</a:t>
            </a:r>
            <a:endParaRPr lang="en-IN" sz="4400" b="0" strike="noStrike" spc="-1">
              <a:latin typeface="Arial"/>
            </a:endParaRPr>
          </a:p>
        </p:txBody>
      </p:sp>
      <p:sp>
        <p:nvSpPr>
          <p:cNvPr id="932" name="Oval 10"/>
          <p:cNvSpPr/>
          <p:nvPr/>
        </p:nvSpPr>
        <p:spPr>
          <a:xfrm>
            <a:off x="5143680" y="2286000"/>
            <a:ext cx="1571040" cy="1499400"/>
          </a:xfrm>
          <a:prstGeom prst="ellipse">
            <a:avLst/>
          </a:prstGeom>
          <a:gradFill rotWithShape="0">
            <a:gsLst>
              <a:gs pos="0">
                <a:srgbClr val="2988A1"/>
              </a:gs>
              <a:gs pos="100000">
                <a:srgbClr val="36B0D1"/>
              </a:gs>
            </a:gsLst>
            <a:lin ang="16200000"/>
          </a:gradFill>
          <a:ln w="0">
            <a:noFill/>
          </a:ln>
          <a:effectLst>
            <a:outerShdw blurRad="39960" dist="23040" dir="5400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Ubuntu"/>
                <a:ea typeface="DejaVu Sans"/>
              </a:rPr>
              <a:t>Serial </a:t>
            </a:r>
            <a:endParaRPr lang="en-IN" sz="1800" b="0" strike="noStrike" spc="-1">
              <a:latin typeface="Arial"/>
            </a:endParaRPr>
          </a:p>
          <a:p>
            <a:pPr algn="ctr">
              <a:lnSpc>
                <a:spcPct val="100000"/>
              </a:lnSpc>
              <a:buNone/>
            </a:pPr>
            <a:r>
              <a:rPr lang="en-US" sz="1800" b="0" strike="noStrike" spc="-1">
                <a:solidFill>
                  <a:srgbClr val="FFFFFF"/>
                </a:solidFill>
                <a:latin typeface="Ubuntu"/>
                <a:ea typeface="DejaVu Sans"/>
              </a:rPr>
              <a:t>Com</a:t>
            </a:r>
            <a:endParaRPr lang="en-IN" sz="1800" b="0" strike="noStrike" spc="-1">
              <a:latin typeface="Arial"/>
            </a:endParaRPr>
          </a:p>
        </p:txBody>
      </p:sp>
      <p:sp>
        <p:nvSpPr>
          <p:cNvPr id="933" name="Oval 11"/>
          <p:cNvSpPr/>
          <p:nvPr/>
        </p:nvSpPr>
        <p:spPr>
          <a:xfrm>
            <a:off x="7358040" y="2286000"/>
            <a:ext cx="1571040" cy="1499400"/>
          </a:xfrm>
          <a:prstGeom prst="ellipse">
            <a:avLst/>
          </a:prstGeom>
          <a:gradFill rotWithShape="0">
            <a:gsLst>
              <a:gs pos="0">
                <a:srgbClr val="2988A1"/>
              </a:gs>
              <a:gs pos="100000">
                <a:srgbClr val="36B0D1"/>
              </a:gs>
            </a:gsLst>
            <a:lin ang="16200000"/>
          </a:gradFill>
          <a:ln w="0">
            <a:noFill/>
          </a:ln>
          <a:effectLst>
            <a:outerShdw blurRad="39960" dist="23040" dir="5400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Ubuntu"/>
                <a:ea typeface="DejaVu Sans"/>
              </a:rPr>
              <a:t>Data link</a:t>
            </a:r>
            <a:endParaRPr lang="en-IN" sz="1800" b="0" strike="noStrike" spc="-1">
              <a:latin typeface="Arial"/>
            </a:endParaRPr>
          </a:p>
        </p:txBody>
      </p:sp>
      <p:sp>
        <p:nvSpPr>
          <p:cNvPr id="934" name="Oval 12"/>
          <p:cNvSpPr/>
          <p:nvPr/>
        </p:nvSpPr>
        <p:spPr>
          <a:xfrm>
            <a:off x="2586600" y="2124360"/>
            <a:ext cx="1860840" cy="1752840"/>
          </a:xfrm>
          <a:prstGeom prst="ellipse">
            <a:avLst/>
          </a:prstGeom>
          <a:gradFill rotWithShape="0">
            <a:gsLst>
              <a:gs pos="0">
                <a:srgbClr val="2988A1"/>
              </a:gs>
              <a:gs pos="100000">
                <a:srgbClr val="36B0D1"/>
              </a:gs>
            </a:gsLst>
            <a:lin ang="16200000"/>
          </a:gradFill>
          <a:ln w="0">
            <a:noFill/>
          </a:ln>
          <a:effectLst>
            <a:outerShdw blurRad="39960" dist="23040" dir="5400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Ubuntu"/>
                <a:ea typeface="DejaVu Sans"/>
              </a:rPr>
              <a:t>Image </a:t>
            </a:r>
            <a:endParaRPr lang="en-IN" sz="1800" b="0" strike="noStrike" spc="-1">
              <a:latin typeface="Arial"/>
            </a:endParaRPr>
          </a:p>
          <a:p>
            <a:pPr algn="ctr">
              <a:lnSpc>
                <a:spcPct val="100000"/>
              </a:lnSpc>
              <a:buNone/>
            </a:pPr>
            <a:r>
              <a:rPr lang="en-US" sz="1800" b="0" strike="noStrike" spc="-1">
                <a:solidFill>
                  <a:srgbClr val="FFFFFF"/>
                </a:solidFill>
                <a:latin typeface="Ubuntu"/>
                <a:ea typeface="DejaVu Sans"/>
              </a:rPr>
              <a:t>Processing</a:t>
            </a:r>
            <a:endParaRPr lang="en-IN" sz="1800" b="0" strike="noStrike" spc="-1">
              <a:latin typeface="Arial"/>
            </a:endParaRPr>
          </a:p>
        </p:txBody>
      </p:sp>
      <p:sp>
        <p:nvSpPr>
          <p:cNvPr id="935" name="Oval 13"/>
          <p:cNvSpPr/>
          <p:nvPr/>
        </p:nvSpPr>
        <p:spPr>
          <a:xfrm>
            <a:off x="6000840" y="4429080"/>
            <a:ext cx="1860840" cy="1716840"/>
          </a:xfrm>
          <a:prstGeom prst="ellipse">
            <a:avLst/>
          </a:prstGeom>
          <a:gradFill rotWithShape="0">
            <a:gsLst>
              <a:gs pos="0">
                <a:srgbClr val="2988A1"/>
              </a:gs>
              <a:gs pos="100000">
                <a:srgbClr val="36B0D1"/>
              </a:gs>
            </a:gsLst>
            <a:lin ang="16200000"/>
          </a:gradFill>
          <a:ln w="0">
            <a:noFill/>
          </a:ln>
          <a:effectLst>
            <a:outerShdw blurRad="39960" dist="23040" dir="5400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Ubuntu"/>
                <a:ea typeface="DejaVu Sans"/>
              </a:rPr>
              <a:t>AI operations</a:t>
            </a:r>
            <a:endParaRPr lang="en-IN" sz="1800" b="0" strike="noStrike" spc="-1">
              <a:latin typeface="Arial"/>
            </a:endParaRPr>
          </a:p>
        </p:txBody>
      </p:sp>
      <p:sp>
        <p:nvSpPr>
          <p:cNvPr id="936" name="Oval 14"/>
          <p:cNvSpPr/>
          <p:nvPr/>
        </p:nvSpPr>
        <p:spPr>
          <a:xfrm>
            <a:off x="214200" y="2214720"/>
            <a:ext cx="1571040" cy="1499400"/>
          </a:xfrm>
          <a:prstGeom prst="ellipse">
            <a:avLst/>
          </a:prstGeom>
          <a:gradFill rotWithShape="0">
            <a:gsLst>
              <a:gs pos="0">
                <a:srgbClr val="2988A1"/>
              </a:gs>
              <a:gs pos="100000">
                <a:srgbClr val="36B0D1"/>
              </a:gs>
            </a:gsLst>
            <a:lin ang="16200000"/>
          </a:gradFill>
          <a:ln w="0">
            <a:noFill/>
          </a:ln>
          <a:effectLst>
            <a:outerShdw blurRad="39960" dist="23040" dir="5400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Ubuntu"/>
                <a:ea typeface="DejaVu Sans"/>
              </a:rPr>
              <a:t>Python</a:t>
            </a:r>
            <a:endParaRPr lang="en-IN" sz="1800" b="0" strike="noStrike" spc="-1">
              <a:latin typeface="Arial"/>
            </a:endParaRPr>
          </a:p>
        </p:txBody>
      </p:sp>
      <p:sp>
        <p:nvSpPr>
          <p:cNvPr id="937" name="Straight Arrow Connector 16"/>
          <p:cNvSpPr/>
          <p:nvPr/>
        </p:nvSpPr>
        <p:spPr>
          <a:xfrm>
            <a:off x="1785960" y="2964600"/>
            <a:ext cx="856440" cy="720"/>
          </a:xfrm>
          <a:custGeom>
            <a:avLst/>
            <a:gdLst/>
            <a:ahLst/>
            <a:cxnLst/>
            <a:rect l="l" t="t" r="r" b="b"/>
            <a:pathLst>
              <a:path w="21600" h="21600">
                <a:moveTo>
                  <a:pt x="0" y="0"/>
                </a:moveTo>
                <a:lnTo>
                  <a:pt x="21600" y="21600"/>
                </a:lnTo>
              </a:path>
            </a:pathLst>
          </a:custGeom>
          <a:noFill/>
          <a:ln>
            <a:solidFill>
              <a:srgbClr val="000000"/>
            </a:solidFill>
            <a:round/>
            <a:tailEnd type="arrow" w="med" len="me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sp>
      <p:sp>
        <p:nvSpPr>
          <p:cNvPr id="938" name="Straight Arrow Connector 18"/>
          <p:cNvSpPr/>
          <p:nvPr/>
        </p:nvSpPr>
        <p:spPr>
          <a:xfrm>
            <a:off x="4342680" y="3036240"/>
            <a:ext cx="800280" cy="38880"/>
          </a:xfrm>
          <a:custGeom>
            <a:avLst/>
            <a:gdLst/>
            <a:ahLst/>
            <a:cxnLst/>
            <a:rect l="l" t="t" r="r" b="b"/>
            <a:pathLst>
              <a:path w="21600" h="21600">
                <a:moveTo>
                  <a:pt x="0" y="0"/>
                </a:moveTo>
                <a:lnTo>
                  <a:pt x="21600" y="21600"/>
                </a:lnTo>
              </a:path>
            </a:pathLst>
          </a:custGeom>
          <a:noFill/>
          <a:ln>
            <a:solidFill>
              <a:srgbClr val="000000"/>
            </a:solidFill>
            <a:round/>
            <a:tailEnd type="arrow" w="med" len="me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sp>
      <p:sp>
        <p:nvSpPr>
          <p:cNvPr id="939" name="Straight Arrow Connector 19"/>
          <p:cNvSpPr/>
          <p:nvPr/>
        </p:nvSpPr>
        <p:spPr>
          <a:xfrm>
            <a:off x="6715080" y="3036240"/>
            <a:ext cx="642240" cy="720"/>
          </a:xfrm>
          <a:custGeom>
            <a:avLst/>
            <a:gdLst/>
            <a:ahLst/>
            <a:cxnLst/>
            <a:rect l="l" t="t" r="r" b="b"/>
            <a:pathLst>
              <a:path w="21600" h="21600">
                <a:moveTo>
                  <a:pt x="0" y="0"/>
                </a:moveTo>
                <a:lnTo>
                  <a:pt x="21600" y="21600"/>
                </a:lnTo>
              </a:path>
            </a:pathLst>
          </a:custGeom>
          <a:noFill/>
          <a:ln>
            <a:solidFill>
              <a:srgbClr val="000000"/>
            </a:solidFill>
            <a:round/>
            <a:tailEnd type="arrow" w="med" len="me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sp>
      <p:sp>
        <p:nvSpPr>
          <p:cNvPr id="940" name="Straight Arrow Connector 22"/>
          <p:cNvSpPr/>
          <p:nvPr/>
        </p:nvSpPr>
        <p:spPr>
          <a:xfrm rot="10800000">
            <a:off x="4786920" y="5215680"/>
            <a:ext cx="1223280" cy="720"/>
          </a:xfrm>
          <a:custGeom>
            <a:avLst/>
            <a:gdLst/>
            <a:ahLst/>
            <a:cxnLst/>
            <a:rect l="l" t="t" r="r" b="b"/>
            <a:pathLst>
              <a:path w="21600" h="21600">
                <a:moveTo>
                  <a:pt x="0" y="0"/>
                </a:moveTo>
                <a:lnTo>
                  <a:pt x="21600" y="21600"/>
                </a:lnTo>
              </a:path>
            </a:pathLst>
          </a:custGeom>
          <a:noFill/>
          <a:ln>
            <a:solidFill>
              <a:srgbClr val="000000"/>
            </a:solidFill>
            <a:round/>
            <a:tailEnd type="arrow" w="med" len="me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sp>
      <p:sp>
        <p:nvSpPr>
          <p:cNvPr id="941" name="Oval 37"/>
          <p:cNvSpPr/>
          <p:nvPr/>
        </p:nvSpPr>
        <p:spPr>
          <a:xfrm>
            <a:off x="3286080" y="4357800"/>
            <a:ext cx="1571040" cy="1499400"/>
          </a:xfrm>
          <a:prstGeom prst="ellipse">
            <a:avLst/>
          </a:prstGeom>
          <a:gradFill rotWithShape="0">
            <a:gsLst>
              <a:gs pos="0">
                <a:srgbClr val="2988A1"/>
              </a:gs>
              <a:gs pos="100000">
                <a:srgbClr val="36B0D1"/>
              </a:gs>
            </a:gsLst>
            <a:lin ang="16200000"/>
          </a:gradFill>
          <a:ln w="0">
            <a:noFill/>
          </a:ln>
          <a:effectLst>
            <a:outerShdw blurRad="39960" dist="23040" dir="5400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Ubuntu"/>
                <a:ea typeface="DejaVu Sans"/>
              </a:rPr>
              <a:t>Arduino Uno</a:t>
            </a:r>
            <a:endParaRPr lang="en-IN" sz="1800" b="0" strike="noStrike" spc="-1">
              <a:latin typeface="Arial"/>
            </a:endParaRPr>
          </a:p>
        </p:txBody>
      </p:sp>
      <p:sp>
        <p:nvSpPr>
          <p:cNvPr id="942" name="Oval 38"/>
          <p:cNvSpPr/>
          <p:nvPr/>
        </p:nvSpPr>
        <p:spPr>
          <a:xfrm>
            <a:off x="424800" y="4287600"/>
            <a:ext cx="1860840" cy="1860840"/>
          </a:xfrm>
          <a:prstGeom prst="ellipse">
            <a:avLst/>
          </a:prstGeom>
          <a:gradFill rotWithShape="0">
            <a:gsLst>
              <a:gs pos="0">
                <a:srgbClr val="2988A1"/>
              </a:gs>
              <a:gs pos="100000">
                <a:srgbClr val="36B0D1"/>
              </a:gs>
            </a:gsLst>
            <a:lin ang="16200000"/>
          </a:gradFill>
          <a:ln w="0">
            <a:noFill/>
          </a:ln>
          <a:effectLst>
            <a:outerShdw blurRad="39960" dist="23040" dir="540000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Process Execution </a:t>
            </a:r>
            <a:endParaRPr lang="en-IN" sz="1800" b="0" strike="noStrike" spc="-1">
              <a:latin typeface="Arial"/>
            </a:endParaRPr>
          </a:p>
        </p:txBody>
      </p:sp>
      <p:sp>
        <p:nvSpPr>
          <p:cNvPr id="943" name="Straight Arrow Connector 39"/>
          <p:cNvSpPr/>
          <p:nvPr/>
        </p:nvSpPr>
        <p:spPr>
          <a:xfrm rot="10800000">
            <a:off x="2429640" y="5144400"/>
            <a:ext cx="866160" cy="720"/>
          </a:xfrm>
          <a:custGeom>
            <a:avLst/>
            <a:gdLst/>
            <a:ahLst/>
            <a:cxnLst/>
            <a:rect l="l" t="t" r="r" b="b"/>
            <a:pathLst>
              <a:path w="21600" h="21600">
                <a:moveTo>
                  <a:pt x="0" y="0"/>
                </a:moveTo>
                <a:lnTo>
                  <a:pt x="21600" y="21600"/>
                </a:lnTo>
              </a:path>
            </a:pathLst>
          </a:custGeom>
          <a:noFill/>
          <a:ln>
            <a:solidFill>
              <a:srgbClr val="000000"/>
            </a:solidFill>
            <a:round/>
            <a:tailEnd type="arrow" w="med" len="me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sp>
      <p:sp>
        <p:nvSpPr>
          <p:cNvPr id="944" name="Straight Arrow Connector 41"/>
          <p:cNvSpPr/>
          <p:nvPr/>
        </p:nvSpPr>
        <p:spPr>
          <a:xfrm rot="5400000">
            <a:off x="7430400" y="3927600"/>
            <a:ext cx="855000" cy="572040"/>
          </a:xfrm>
          <a:custGeom>
            <a:avLst/>
            <a:gdLst/>
            <a:ahLst/>
            <a:cxnLst/>
            <a:rect l="l" t="t" r="r" b="b"/>
            <a:pathLst>
              <a:path w="21600" h="21600">
                <a:moveTo>
                  <a:pt x="0" y="0"/>
                </a:moveTo>
                <a:lnTo>
                  <a:pt x="21600" y="21600"/>
                </a:lnTo>
              </a:path>
            </a:pathLst>
          </a:custGeom>
          <a:noFill/>
          <a:ln>
            <a:solidFill>
              <a:srgbClr val="000000"/>
            </a:solidFill>
            <a:round/>
            <a:tailEnd type="arrow" w="med" len="med"/>
          </a:ln>
          <a:effectLst>
            <a:outerShdw blurRad="39960" dist="23040" dir="5400000" rotWithShape="0">
              <a:srgbClr val="000000">
                <a:alpha val="35000"/>
              </a:srgbClr>
            </a:outerShdw>
          </a:effectLst>
        </p:spPr>
        <p:style>
          <a:lnRef idx="3">
            <a:schemeClr val="dk1"/>
          </a:lnRef>
          <a:fillRef idx="0">
            <a:schemeClr val="dk1"/>
          </a:fillRef>
          <a:effectRef idx="2">
            <a:schemeClr val="dk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42" presetClass="entr" fill="hold" nodeType="afterEffect">
                                  <p:stCondLst>
                                    <p:cond delay="0"/>
                                  </p:stCondLst>
                                  <p:childTnLst>
                                    <p:set>
                                      <p:cBhvr>
                                        <p:cTn id="6" dur="1" fill="hold">
                                          <p:stCondLst>
                                            <p:cond delay="0"/>
                                          </p:stCondLst>
                                        </p:cTn>
                                        <p:tgtEl>
                                          <p:spTgt spid="931"/>
                                        </p:tgtEl>
                                        <p:attrNameLst>
                                          <p:attrName>style.visibility</p:attrName>
                                        </p:attrNameLst>
                                      </p:cBhvr>
                                      <p:to>
                                        <p:strVal val="visible"/>
                                      </p:to>
                                    </p:set>
                                    <p:animEffect transition="in" filter="fade">
                                      <p:cBhvr additive="repl">
                                        <p:cTn id="7" dur="1000"/>
                                        <p:tgtEl>
                                          <p:spTgt spid="931"/>
                                        </p:tgtEl>
                                      </p:cBhvr>
                                    </p:animEffect>
                                    <p:anim calcmode="lin" valueType="num">
                                      <p:cBhvr additive="repl">
                                        <p:cTn id="8" dur="1000" fill="hold"/>
                                        <p:tgtEl>
                                          <p:spTgt spid="931"/>
                                        </p:tgtEl>
                                        <p:attrNameLst>
                                          <p:attrName>ppt_x</p:attrName>
                                        </p:attrNameLst>
                                      </p:cBhvr>
                                      <p:tavLst>
                                        <p:tav tm="0">
                                          <p:val>
                                            <p:strVal val="#ppt_x"/>
                                          </p:val>
                                        </p:tav>
                                        <p:tav tm="100000">
                                          <p:val>
                                            <p:strVal val="#ppt_x"/>
                                          </p:val>
                                        </p:tav>
                                      </p:tavLst>
                                    </p:anim>
                                    <p:anim calcmode="lin" valueType="num">
                                      <p:cBhvr additive="repl">
                                        <p:cTn id="9" dur="1000" fill="hold"/>
                                        <p:tgtEl>
                                          <p:spTgt spid="9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936"/>
                                        </p:tgtEl>
                                        <p:attrNameLst>
                                          <p:attrName>style.visibility</p:attrName>
                                        </p:attrNameLst>
                                      </p:cBhvr>
                                      <p:to>
                                        <p:strVal val="visible"/>
                                      </p:to>
                                    </p:set>
                                    <p:animEffect transition="in" filter="box(in)">
                                      <p:cBhvr additive="repl">
                                        <p:cTn id="14" dur="500"/>
                                        <p:tgtEl>
                                          <p:spTgt spid="936"/>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934"/>
                                        </p:tgtEl>
                                        <p:attrNameLst>
                                          <p:attrName>style.visibility</p:attrName>
                                        </p:attrNameLst>
                                      </p:cBhvr>
                                      <p:to>
                                        <p:strVal val="visible"/>
                                      </p:to>
                                    </p:set>
                                    <p:animEffect transition="in" filter="box(in)">
                                      <p:cBhvr additive="repl">
                                        <p:cTn id="19" dur="500"/>
                                        <p:tgtEl>
                                          <p:spTgt spid="934"/>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932"/>
                                        </p:tgtEl>
                                        <p:attrNameLst>
                                          <p:attrName>style.visibility</p:attrName>
                                        </p:attrNameLst>
                                      </p:cBhvr>
                                      <p:to>
                                        <p:strVal val="visible"/>
                                      </p:to>
                                    </p:set>
                                    <p:animEffect transition="in" filter="box(in)">
                                      <p:cBhvr additive="repl">
                                        <p:cTn id="24" dur="500"/>
                                        <p:tgtEl>
                                          <p:spTgt spid="932"/>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933"/>
                                        </p:tgtEl>
                                        <p:attrNameLst>
                                          <p:attrName>style.visibility</p:attrName>
                                        </p:attrNameLst>
                                      </p:cBhvr>
                                      <p:to>
                                        <p:strVal val="visible"/>
                                      </p:to>
                                    </p:set>
                                    <p:animEffect transition="in" filter="box(in)">
                                      <p:cBhvr additive="repl">
                                        <p:cTn id="29" dur="500"/>
                                        <p:tgtEl>
                                          <p:spTgt spid="933"/>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935"/>
                                        </p:tgtEl>
                                        <p:attrNameLst>
                                          <p:attrName>style.visibility</p:attrName>
                                        </p:attrNameLst>
                                      </p:cBhvr>
                                      <p:to>
                                        <p:strVal val="visible"/>
                                      </p:to>
                                    </p:set>
                                    <p:animEffect transition="in" filter="box(in)">
                                      <p:cBhvr additive="repl">
                                        <p:cTn id="34" dur="500"/>
                                        <p:tgtEl>
                                          <p:spTgt spid="93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941"/>
                                        </p:tgtEl>
                                        <p:attrNameLst>
                                          <p:attrName>style.visibility</p:attrName>
                                        </p:attrNameLst>
                                      </p:cBhvr>
                                      <p:to>
                                        <p:strVal val="visible"/>
                                      </p:to>
                                    </p:set>
                                    <p:animEffect transition="in" filter="box(in)">
                                      <p:cBhvr additive="repl">
                                        <p:cTn id="39" dur="500"/>
                                        <p:tgtEl>
                                          <p:spTgt spid="941"/>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942"/>
                                        </p:tgtEl>
                                        <p:attrNameLst>
                                          <p:attrName>style.visibility</p:attrName>
                                        </p:attrNameLst>
                                      </p:cBhvr>
                                      <p:to>
                                        <p:strVal val="visible"/>
                                      </p:to>
                                    </p:set>
                                    <p:animEffect transition="in" filter="box(in)">
                                      <p:cBhvr additive="repl">
                                        <p:cTn id="44" dur="500"/>
                                        <p:tgtEl>
                                          <p:spTgt spid="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nSpc>
                <a:spcPct val="100000"/>
              </a:lnSpc>
              <a:buNone/>
            </a:pPr>
            <a:r>
              <a:rPr lang="en-US" sz="3200" b="0" strike="noStrike" spc="-1">
                <a:solidFill>
                  <a:srgbClr val="000000"/>
                </a:solidFill>
                <a:latin typeface="Calibri"/>
              </a:rPr>
              <a:t>Arduino UNO</a:t>
            </a:r>
            <a:endParaRPr lang="en-IN" sz="3200" b="0" strike="noStrike" spc="-1">
              <a:latin typeface="Arial"/>
            </a:endParaRPr>
          </a:p>
        </p:txBody>
      </p:sp>
      <p:sp>
        <p:nvSpPr>
          <p:cNvPr id="946" name="PlaceHolder 2"/>
          <p:cNvSpPr>
            <a:spLocks noGrp="1"/>
          </p:cNvSpPr>
          <p:nvPr>
            <p:ph type="subTitle"/>
          </p:nvPr>
        </p:nvSpPr>
        <p:spPr>
          <a:xfrm>
            <a:off x="432720" y="654120"/>
            <a:ext cx="8228880" cy="3897720"/>
          </a:xfrm>
          <a:prstGeom prst="rect">
            <a:avLst/>
          </a:prstGeom>
          <a:noFill/>
          <a:ln w="0">
            <a:noFill/>
          </a:ln>
        </p:spPr>
        <p:txBody>
          <a:bodyPr lIns="0" tIns="0" rIns="0" bIns="0" anchor="ctr">
            <a:noAutofit/>
          </a:bodyPr>
          <a:lstStyle/>
          <a:p>
            <a:pPr>
              <a:lnSpc>
                <a:spcPct val="100000"/>
              </a:lnSpc>
              <a:buNone/>
            </a:pPr>
            <a:r>
              <a:rPr lang="en-IN" sz="2400" b="0" strike="noStrike" spc="-1">
                <a:latin typeface="Arial"/>
              </a:rPr>
              <a:t>1.The Core , the heart of this project is Arduino Uno . This is used to control the hardware from the software .</a:t>
            </a:r>
          </a:p>
          <a:p>
            <a:pPr>
              <a:lnSpc>
                <a:spcPct val="100000"/>
              </a:lnSpc>
              <a:buNone/>
            </a:pPr>
            <a:endParaRPr lang="en-IN" sz="2400" b="0" strike="noStrike" spc="-1">
              <a:latin typeface="Arial"/>
            </a:endParaRPr>
          </a:p>
          <a:p>
            <a:pPr>
              <a:lnSpc>
                <a:spcPct val="100000"/>
              </a:lnSpc>
              <a:buNone/>
            </a:pPr>
            <a:r>
              <a:rPr lang="en-IN" sz="2400" b="0" strike="noStrike" spc="-1">
                <a:latin typeface="Arial"/>
              </a:rPr>
              <a:t>2. It uses ATmega128 microcontroller to control the operaations.</a:t>
            </a:r>
          </a:p>
        </p:txBody>
      </p:sp>
      <p:pic>
        <p:nvPicPr>
          <p:cNvPr id="947" name="Picture 946"/>
          <p:cNvPicPr/>
          <p:nvPr/>
        </p:nvPicPr>
        <p:blipFill>
          <a:blip r:embed="rId2"/>
          <a:stretch/>
        </p:blipFill>
        <p:spPr>
          <a:xfrm>
            <a:off x="1622520" y="4156920"/>
            <a:ext cx="2694960" cy="1694880"/>
          </a:xfrm>
          <a:prstGeom prst="rect">
            <a:avLst/>
          </a:prstGeom>
          <a:ln w="0">
            <a:noFill/>
          </a:ln>
        </p:spPr>
      </p:pic>
      <p:pic>
        <p:nvPicPr>
          <p:cNvPr id="948" name="Picture 947"/>
          <p:cNvPicPr/>
          <p:nvPr/>
        </p:nvPicPr>
        <p:blipFill>
          <a:blip r:embed="rId3"/>
          <a:stretch/>
        </p:blipFill>
        <p:spPr>
          <a:xfrm>
            <a:off x="5350680" y="3723840"/>
            <a:ext cx="2133000" cy="21423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TextBox 2"/>
          <p:cNvSpPr/>
          <p:nvPr/>
        </p:nvSpPr>
        <p:spPr>
          <a:xfrm>
            <a:off x="335520" y="624240"/>
            <a:ext cx="6714360" cy="459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000000"/>
                </a:solidFill>
                <a:latin typeface="Ubuntu"/>
                <a:ea typeface="DejaVu Sans"/>
              </a:rPr>
              <a:t>Outline:</a:t>
            </a:r>
            <a:endParaRPr lang="en-IN" sz="3200" b="0" strike="noStrike" spc="-1">
              <a:latin typeface="Arial"/>
            </a:endParaRPr>
          </a:p>
          <a:p>
            <a:pPr>
              <a:lnSpc>
                <a:spcPct val="100000"/>
              </a:lnSpc>
              <a:buNone/>
            </a:pPr>
            <a:endParaRPr lang="en-IN" sz="3200" b="0" strike="noStrike" spc="-1">
              <a:latin typeface="Arial"/>
            </a:endParaRPr>
          </a:p>
          <a:p>
            <a:pPr>
              <a:lnSpc>
                <a:spcPct val="100000"/>
              </a:lnSpc>
              <a:buNone/>
            </a:pPr>
            <a:endParaRPr lang="en-IN" sz="3200" b="0" strike="noStrike" spc="-1">
              <a:latin typeface="Arial"/>
            </a:endParaRPr>
          </a:p>
          <a:p>
            <a:pPr>
              <a:lnSpc>
                <a:spcPct val="100000"/>
              </a:lnSpc>
              <a:buNone/>
            </a:pPr>
            <a:r>
              <a:rPr lang="en-US" sz="3200" b="0" strike="noStrike" spc="-1">
                <a:solidFill>
                  <a:srgbClr val="000000"/>
                </a:solidFill>
                <a:latin typeface="Ubuntu"/>
                <a:ea typeface="DejaVu Sans"/>
              </a:rPr>
              <a:t>1-Introduction</a:t>
            </a:r>
            <a:endParaRPr lang="en-IN" sz="3200" b="0" strike="noStrike" spc="-1">
              <a:latin typeface="Arial"/>
            </a:endParaRPr>
          </a:p>
          <a:p>
            <a:pPr>
              <a:lnSpc>
                <a:spcPct val="100000"/>
              </a:lnSpc>
              <a:buNone/>
            </a:pPr>
            <a:r>
              <a:rPr lang="en-US" sz="3200" b="0" strike="noStrike" spc="-1">
                <a:solidFill>
                  <a:srgbClr val="000000"/>
                </a:solidFill>
                <a:latin typeface="Ubuntu"/>
                <a:ea typeface="DejaVu Sans"/>
              </a:rPr>
              <a:t>2-Mechanical hardware</a:t>
            </a:r>
            <a:endParaRPr lang="en-IN" sz="3200" b="0" strike="noStrike" spc="-1">
              <a:latin typeface="Arial"/>
            </a:endParaRPr>
          </a:p>
          <a:p>
            <a:pPr>
              <a:lnSpc>
                <a:spcPct val="100000"/>
              </a:lnSpc>
              <a:buNone/>
            </a:pPr>
            <a:r>
              <a:rPr lang="en-US" sz="3200" b="0" strike="noStrike" spc="-1">
                <a:solidFill>
                  <a:srgbClr val="000000"/>
                </a:solidFill>
                <a:latin typeface="Ubuntu"/>
                <a:ea typeface="DejaVu Sans"/>
              </a:rPr>
              <a:t>3-Electronic hardware</a:t>
            </a:r>
            <a:endParaRPr lang="en-IN" sz="3200" b="0" strike="noStrike" spc="-1">
              <a:latin typeface="Arial"/>
            </a:endParaRPr>
          </a:p>
          <a:p>
            <a:pPr>
              <a:lnSpc>
                <a:spcPct val="100000"/>
              </a:lnSpc>
              <a:buNone/>
            </a:pPr>
            <a:r>
              <a:rPr lang="en-US" sz="3200" b="0" strike="noStrike" spc="-1">
                <a:solidFill>
                  <a:srgbClr val="000000"/>
                </a:solidFill>
                <a:latin typeface="Ubuntu"/>
                <a:ea typeface="DejaVu Sans"/>
              </a:rPr>
              <a:t>4-Software</a:t>
            </a:r>
            <a:endParaRPr lang="en-IN" sz="3200" b="0" strike="noStrike" spc="-1">
              <a:latin typeface="Arial"/>
            </a:endParaRPr>
          </a:p>
          <a:p>
            <a:pPr>
              <a:lnSpc>
                <a:spcPct val="100000"/>
              </a:lnSpc>
              <a:buNone/>
            </a:pPr>
            <a:endParaRPr lang="en-IN" sz="3200" b="0" strike="noStrike" spc="-1">
              <a:latin typeface="Arial"/>
            </a:endParaRPr>
          </a:p>
          <a:p>
            <a:pPr>
              <a:lnSpc>
                <a:spcPct val="100000"/>
              </a:lnSpc>
              <a:buNone/>
            </a:pPr>
            <a:endParaRPr lang="en-IN" sz="4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PlaceHolder 1"/>
          <p:cNvSpPr>
            <a:spLocks noGrp="1"/>
          </p:cNvSpPr>
          <p:nvPr>
            <p:ph type="title"/>
          </p:nvPr>
        </p:nvSpPr>
        <p:spPr>
          <a:xfrm>
            <a:off x="287640" y="145440"/>
            <a:ext cx="8228880" cy="1142280"/>
          </a:xfrm>
          <a:prstGeom prst="rect">
            <a:avLst/>
          </a:prstGeom>
          <a:noFill/>
          <a:ln w="0">
            <a:noFill/>
          </a:ln>
        </p:spPr>
        <p:txBody>
          <a:bodyPr lIns="90000" tIns="45000" rIns="90000" bIns="45000" anchor="ctr">
            <a:noAutofit/>
          </a:bodyPr>
          <a:lstStyle/>
          <a:p>
            <a:pPr algn="ctr">
              <a:lnSpc>
                <a:spcPct val="100000"/>
              </a:lnSpc>
              <a:buNone/>
            </a:pPr>
            <a:r>
              <a:rPr lang="en-US" sz="4400" b="1" strike="noStrike" spc="-1">
                <a:solidFill>
                  <a:srgbClr val="000000"/>
                </a:solidFill>
                <a:latin typeface="Ubuntu"/>
              </a:rPr>
              <a:t>Servo</a:t>
            </a:r>
            <a:endParaRPr lang="en-IN" sz="4400" b="0" strike="noStrike" spc="-1">
              <a:latin typeface="Arial"/>
            </a:endParaRPr>
          </a:p>
        </p:txBody>
      </p:sp>
      <p:sp>
        <p:nvSpPr>
          <p:cNvPr id="950" name="PlaceHolder 2"/>
          <p:cNvSpPr>
            <a:spLocks noGrp="1"/>
          </p:cNvSpPr>
          <p:nvPr>
            <p:ph/>
          </p:nvPr>
        </p:nvSpPr>
        <p:spPr>
          <a:xfrm>
            <a:off x="280440" y="1576440"/>
            <a:ext cx="8228880" cy="4525200"/>
          </a:xfrm>
          <a:prstGeom prst="rect">
            <a:avLst/>
          </a:prstGeom>
          <a:noFill/>
          <a:ln w="0">
            <a:noFill/>
          </a:ln>
        </p:spPr>
        <p:txBody>
          <a:bodyPr lIns="90000" tIns="45000" rIns="90000" bIns="45000" anchor="t">
            <a:noAutofit/>
          </a:bodyPr>
          <a:lstStyle/>
          <a:p>
            <a:pPr marL="343080" indent="-343080">
              <a:lnSpc>
                <a:spcPct val="100000"/>
              </a:lnSpc>
              <a:spcBef>
                <a:spcPts val="641"/>
              </a:spcBef>
              <a:buClr>
                <a:srgbClr val="000000"/>
              </a:buClr>
              <a:buFont typeface="Arial"/>
              <a:buChar char="•"/>
            </a:pPr>
            <a:r>
              <a:rPr lang="en-US" sz="2400" b="0" strike="noStrike" spc="-1">
                <a:solidFill>
                  <a:srgbClr val="000000"/>
                </a:solidFill>
                <a:latin typeface="Ubuntu"/>
              </a:rPr>
              <a:t>A servo is a Special motor which has a movement of 180 degrees and can be controlled by an Arduino to perform precise movements.</a:t>
            </a:r>
            <a:endParaRPr lang="en-IN" sz="2400" b="0" strike="noStrike" spc="-1">
              <a:latin typeface="Arial"/>
            </a:endParaRPr>
          </a:p>
          <a:p>
            <a:pPr>
              <a:lnSpc>
                <a:spcPct val="100000"/>
              </a:lnSpc>
              <a:spcBef>
                <a:spcPts val="641"/>
              </a:spcBef>
              <a:buNone/>
            </a:pPr>
            <a:endParaRPr lang="en-IN" sz="2400" b="0" strike="noStrike" spc="-1">
              <a:latin typeface="Arial"/>
            </a:endParaRPr>
          </a:p>
          <a:p>
            <a:pPr marL="343080" indent="-343080">
              <a:lnSpc>
                <a:spcPct val="100000"/>
              </a:lnSpc>
              <a:spcBef>
                <a:spcPts val="641"/>
              </a:spcBef>
              <a:buClr>
                <a:srgbClr val="000000"/>
              </a:buClr>
              <a:buFont typeface="Arial"/>
              <a:buChar char="•"/>
            </a:pPr>
            <a:r>
              <a:rPr lang="en-US" sz="2400" b="0" strike="noStrike" spc="-1">
                <a:solidFill>
                  <a:srgbClr val="000000"/>
                </a:solidFill>
                <a:latin typeface="Ubuntu"/>
              </a:rPr>
              <a:t>Servos for project :</a:t>
            </a:r>
            <a:endParaRPr lang="en-IN" sz="2400" b="0" strike="noStrike" spc="-1">
              <a:latin typeface="Arial"/>
            </a:endParaRPr>
          </a:p>
          <a:p>
            <a:pPr marL="343080" indent="-343080">
              <a:lnSpc>
                <a:spcPct val="100000"/>
              </a:lnSpc>
              <a:spcBef>
                <a:spcPts val="641"/>
              </a:spcBef>
              <a:buClr>
                <a:srgbClr val="000000"/>
              </a:buClr>
              <a:buFont typeface="Arial"/>
              <a:buChar char="•"/>
            </a:pPr>
            <a:r>
              <a:rPr lang="en-US" sz="2400" b="0" strike="noStrike" spc="-1">
                <a:solidFill>
                  <a:srgbClr val="000000"/>
                </a:solidFill>
                <a:latin typeface="Ubuntu"/>
              </a:rPr>
              <a:t>1.  SG90</a:t>
            </a:r>
            <a:endParaRPr lang="en-IN" sz="2400" b="0" strike="noStrike" spc="-1">
              <a:latin typeface="Arial"/>
            </a:endParaRPr>
          </a:p>
          <a:p>
            <a:pPr marL="343080" indent="-343080">
              <a:lnSpc>
                <a:spcPct val="100000"/>
              </a:lnSpc>
              <a:spcBef>
                <a:spcPts val="641"/>
              </a:spcBef>
              <a:buClr>
                <a:srgbClr val="000000"/>
              </a:buClr>
              <a:buFont typeface="Arial"/>
              <a:buChar char="•"/>
            </a:pPr>
            <a:r>
              <a:rPr lang="en-US" sz="2400" b="0" strike="noStrike" spc="-1">
                <a:solidFill>
                  <a:srgbClr val="000000"/>
                </a:solidFill>
                <a:latin typeface="Ubuntu"/>
              </a:rPr>
              <a:t>2.  MG995 (Metal Gear)</a:t>
            </a:r>
            <a:endParaRPr lang="en-IN" sz="2400" b="0" strike="noStrike" spc="-1">
              <a:latin typeface="Arial"/>
            </a:endParaRPr>
          </a:p>
        </p:txBody>
      </p:sp>
      <p:sp>
        <p:nvSpPr>
          <p:cNvPr id="951" name="Rectangle 950"/>
          <p:cNvSpPr/>
          <p:nvPr/>
        </p:nvSpPr>
        <p:spPr>
          <a:xfrm>
            <a:off x="1411200" y="5324400"/>
            <a:ext cx="180360" cy="232200"/>
          </a:xfrm>
          <a:prstGeom prst="rect">
            <a:avLst/>
          </a:prstGeom>
          <a:noFill/>
          <a:ln w="0">
            <a:noFill/>
          </a:ln>
        </p:spPr>
        <p:style>
          <a:lnRef idx="0">
            <a:scrgbClr r="0" g="0" b="0"/>
          </a:lnRef>
          <a:fillRef idx="0">
            <a:scrgbClr r="0" g="0" b="0"/>
          </a:fillRef>
          <a:effectRef idx="0">
            <a:scrgbClr r="0" g="0" b="0"/>
          </a:effectRef>
          <a:fontRef idx="minor"/>
        </p:style>
      </p:sp>
      <p:pic>
        <p:nvPicPr>
          <p:cNvPr id="952" name="Picture 951"/>
          <p:cNvPicPr/>
          <p:nvPr/>
        </p:nvPicPr>
        <p:blipFill>
          <a:blip r:embed="rId2"/>
          <a:stretch/>
        </p:blipFill>
        <p:spPr>
          <a:xfrm rot="5160600" flipH="1">
            <a:off x="6882840" y="3251160"/>
            <a:ext cx="1844640" cy="1889280"/>
          </a:xfrm>
          <a:prstGeom prst="rect">
            <a:avLst/>
          </a:prstGeom>
          <a:ln w="0">
            <a:noFill/>
          </a:ln>
        </p:spPr>
      </p:pic>
      <p:pic>
        <p:nvPicPr>
          <p:cNvPr id="953" name="Picture 952"/>
          <p:cNvPicPr/>
          <p:nvPr/>
        </p:nvPicPr>
        <p:blipFill>
          <a:blip r:embed="rId3"/>
          <a:stretch/>
        </p:blipFill>
        <p:spPr>
          <a:xfrm>
            <a:off x="5231160" y="4401360"/>
            <a:ext cx="1734480" cy="166860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954" name="Oval 2"/>
          <p:cNvSpPr/>
          <p:nvPr/>
        </p:nvSpPr>
        <p:spPr>
          <a:xfrm>
            <a:off x="762120" y="1946160"/>
            <a:ext cx="2056680" cy="2056680"/>
          </a:xfrm>
          <a:prstGeom prst="ellipse">
            <a:avLst/>
          </a:prstGeom>
          <a:gradFill rotWithShape="0">
            <a:gsLst>
              <a:gs pos="0">
                <a:srgbClr val="84D830"/>
              </a:gs>
              <a:gs pos="100000">
                <a:srgbClr val="56901C"/>
              </a:gs>
            </a:gsLst>
            <a:path path="circle">
              <a:fillToRect l="50000" t="50000" r="50000" b="50000"/>
            </a:path>
          </a:gradFill>
          <a:ln w="50800">
            <a:noFill/>
          </a:ln>
          <a:effectLst>
            <a:outerShdw blurRad="152280" dist="165240" dir="5400000" sx="90000" sy="-19000" rotWithShape="0">
              <a:srgbClr val="000000">
                <a:alpha val="1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sp>
        <p:nvSpPr>
          <p:cNvPr id="955" name="Oval 5"/>
          <p:cNvSpPr/>
          <p:nvPr/>
        </p:nvSpPr>
        <p:spPr>
          <a:xfrm>
            <a:off x="1007280" y="1992240"/>
            <a:ext cx="1582920" cy="1294560"/>
          </a:xfrm>
          <a:prstGeom prst="ellipse">
            <a:avLst/>
          </a:prstGeom>
          <a:gradFill rotWithShape="0">
            <a:gsLst>
              <a:gs pos="63000">
                <a:srgbClr val="FFFFFF">
                  <a:alpha val="7058"/>
                </a:srgbClr>
              </a:gs>
              <a:gs pos="100000">
                <a:srgbClr val="FFFFFF">
                  <a:alpha val="28235"/>
                </a:srgbClr>
              </a:gs>
            </a:gsLst>
            <a:lin ang="16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sp>
        <p:nvSpPr>
          <p:cNvPr id="956" name="TextBox 12"/>
          <p:cNvSpPr/>
          <p:nvPr/>
        </p:nvSpPr>
        <p:spPr>
          <a:xfrm>
            <a:off x="1157760" y="1592640"/>
            <a:ext cx="1218600" cy="268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7000" b="1" strike="noStrike" spc="-1">
                <a:solidFill>
                  <a:srgbClr val="65B131">
                    <a:alpha val="64000"/>
                  </a:srgbClr>
                </a:solidFill>
                <a:latin typeface="Calibri"/>
                <a:ea typeface="DejaVu Sans"/>
              </a:rPr>
              <a:t>3</a:t>
            </a:r>
            <a:endParaRPr lang="en-IN" sz="17000" b="0" strike="noStrike" spc="-1">
              <a:latin typeface="Arial"/>
            </a:endParaRPr>
          </a:p>
        </p:txBody>
      </p:sp>
      <p:sp>
        <p:nvSpPr>
          <p:cNvPr id="957" name="PlaceHolder 1"/>
          <p:cNvSpPr>
            <a:spLocks noGrp="1"/>
          </p:cNvSpPr>
          <p:nvPr>
            <p:ph type="title"/>
          </p:nvPr>
        </p:nvSpPr>
        <p:spPr>
          <a:xfrm>
            <a:off x="722160" y="4406760"/>
            <a:ext cx="7771680" cy="1361520"/>
          </a:xfrm>
          <a:prstGeom prst="rect">
            <a:avLst/>
          </a:prstGeom>
          <a:noFill/>
          <a:ln w="0">
            <a:noFill/>
          </a:ln>
        </p:spPr>
        <p:txBody>
          <a:bodyPr lIns="90000" tIns="45000" rIns="90000" bIns="45000" anchor="t">
            <a:noAutofit/>
          </a:bodyPr>
          <a:lstStyle/>
          <a:p>
            <a:pPr>
              <a:lnSpc>
                <a:spcPct val="100000"/>
              </a:lnSpc>
              <a:buNone/>
            </a:pPr>
            <a:r>
              <a:rPr lang="en-US" sz="4000" b="1" strike="noStrike" cap="all" spc="-1">
                <a:solidFill>
                  <a:srgbClr val="000000"/>
                </a:solidFill>
                <a:latin typeface="Calibri"/>
              </a:rPr>
              <a:t>Software</a:t>
            </a:r>
            <a:endParaRPr lang="en-IN"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7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PlaceHolder 1"/>
          <p:cNvSpPr>
            <a:spLocks noGrp="1"/>
          </p:cNvSpPr>
          <p:nvPr>
            <p:ph type="title"/>
          </p:nvPr>
        </p:nvSpPr>
        <p:spPr>
          <a:xfrm>
            <a:off x="247320" y="315000"/>
            <a:ext cx="8228880" cy="1142280"/>
          </a:xfrm>
          <a:prstGeom prst="rect">
            <a:avLst/>
          </a:prstGeom>
          <a:noFill/>
          <a:ln w="0">
            <a:noFill/>
          </a:ln>
        </p:spPr>
        <p:txBody>
          <a:bodyPr lIns="0" tIns="0" rIns="0" bIns="0" anchor="ctr">
            <a:noAutofit/>
          </a:bodyPr>
          <a:lstStyle/>
          <a:p>
            <a:pPr>
              <a:lnSpc>
                <a:spcPct val="100000"/>
              </a:lnSpc>
              <a:buNone/>
            </a:pPr>
            <a:r>
              <a:rPr lang="en-US" sz="2800" b="0" strike="noStrike" spc="-1">
                <a:solidFill>
                  <a:srgbClr val="000000"/>
                </a:solidFill>
                <a:latin typeface="Ubuntu"/>
              </a:rPr>
              <a:t>Object detection and color detection</a:t>
            </a:r>
            <a:endParaRPr lang="en-IN" sz="2800" b="0" strike="noStrike" spc="-1">
              <a:latin typeface="Arial"/>
            </a:endParaRPr>
          </a:p>
        </p:txBody>
      </p:sp>
      <p:sp>
        <p:nvSpPr>
          <p:cNvPr id="959" name="PlaceHolder 2"/>
          <p:cNvSpPr>
            <a:spLocks noGrp="1"/>
          </p:cNvSpPr>
          <p:nvPr>
            <p:ph type="subTitle"/>
          </p:nvPr>
        </p:nvSpPr>
        <p:spPr>
          <a:xfrm>
            <a:off x="231120" y="1620000"/>
            <a:ext cx="8228880" cy="942480"/>
          </a:xfrm>
          <a:prstGeom prst="rect">
            <a:avLst/>
          </a:prstGeom>
          <a:noFill/>
          <a:ln w="0">
            <a:noFill/>
          </a:ln>
        </p:spPr>
        <p:txBody>
          <a:bodyPr lIns="0" tIns="0" rIns="0" bIns="0" anchor="ctr">
            <a:noAutofit/>
          </a:bodyPr>
          <a:lstStyle/>
          <a:p>
            <a:pPr>
              <a:lnSpc>
                <a:spcPct val="100000"/>
              </a:lnSpc>
              <a:buNone/>
            </a:pPr>
            <a:r>
              <a:rPr lang="en-IN" sz="2200" b="0" strike="noStrike" spc="-1">
                <a:latin typeface="Ubuntu"/>
              </a:rPr>
              <a:t>Wrote a script to identify the object placed infront of the camera </a:t>
            </a:r>
            <a:endParaRPr lang="en-IN" sz="2200" b="0" strike="noStrike" spc="-1">
              <a:latin typeface="Arial"/>
            </a:endParaRPr>
          </a:p>
        </p:txBody>
      </p:sp>
      <p:sp>
        <p:nvSpPr>
          <p:cNvPr id="960" name="TextBox 959"/>
          <p:cNvSpPr txBox="1"/>
          <p:nvPr/>
        </p:nvSpPr>
        <p:spPr>
          <a:xfrm>
            <a:off x="360000" y="2700000"/>
            <a:ext cx="8280000" cy="2397240"/>
          </a:xfrm>
          <a:prstGeom prst="rect">
            <a:avLst/>
          </a:prstGeom>
          <a:noFill/>
          <a:ln w="0">
            <a:noFill/>
          </a:ln>
        </p:spPr>
        <p:txBody>
          <a:bodyPr lIns="90000" tIns="45000" rIns="90000" bIns="45000" anchor="t">
            <a:noAutofit/>
          </a:bodyPr>
          <a:lstStyle/>
          <a:p>
            <a:r>
              <a:rPr lang="en-IN" sz="1800" b="0" strike="noStrike" spc="-1">
                <a:latin typeface="Ubuntu"/>
              </a:rPr>
              <a:t>1. Used Python’s OpenCV module to get camera feed into the python readable format. </a:t>
            </a:r>
          </a:p>
          <a:p>
            <a:endParaRPr lang="en-IN" sz="1800" b="0" strike="noStrike" spc="-1">
              <a:latin typeface="Ubuntu"/>
            </a:endParaRPr>
          </a:p>
          <a:p>
            <a:r>
              <a:rPr lang="en-IN" sz="1800" b="0" strike="noStrike" spc="-1">
                <a:latin typeface="Ubuntu"/>
              </a:rPr>
              <a:t>2. Used  advanced AI to recognize the presence of the object and then detect its color.</a:t>
            </a:r>
          </a:p>
          <a:p>
            <a:endParaRPr lang="en-IN" sz="1800" b="0" strike="noStrike" spc="-1">
              <a:latin typeface="Ubuntu"/>
            </a:endParaRPr>
          </a:p>
          <a:p>
            <a:r>
              <a:rPr lang="en-IN" sz="1800" b="0" strike="noStrike" spc="-1">
                <a:latin typeface="Ubuntu"/>
              </a:rPr>
              <a:t>3. Compute the data recived from the AI and process it to decide operations in to send it to the Arduino .</a:t>
            </a:r>
          </a:p>
          <a:p>
            <a:endParaRPr lang="en-IN" sz="1800" b="0" strike="noStrike" spc="-1">
              <a:latin typeface="Ubuntu"/>
            </a:endParaRPr>
          </a:p>
        </p:txBody>
      </p:sp>
    </p:spTree>
  </p:cSld>
  <p:clrMapOvr>
    <a:masterClrMapping/>
  </p:clrMapOvr>
  <mc:AlternateContent xmlns:mc="http://schemas.openxmlformats.org/markup-compatibility/2006" xmlns:p14="http://schemas.microsoft.com/office/powerpoint/2010/main">
    <mc:Choice Requires="p14">
      <p:transition spd="slow" p14:dur="17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PlaceHolder 1"/>
          <p:cNvSpPr>
            <a:spLocks noGrp="1"/>
          </p:cNvSpPr>
          <p:nvPr>
            <p:ph type="title"/>
          </p:nvPr>
        </p:nvSpPr>
        <p:spPr>
          <a:xfrm>
            <a:off x="457200" y="274680"/>
            <a:ext cx="8228880" cy="1142280"/>
          </a:xfrm>
          <a:prstGeom prst="rect">
            <a:avLst/>
          </a:prstGeom>
          <a:noFill/>
          <a:ln w="0">
            <a:noFill/>
          </a:ln>
        </p:spPr>
        <p:txBody>
          <a:bodyPr lIns="0" tIns="0" rIns="0" bIns="0" anchor="ctr">
            <a:noAutofit/>
          </a:bodyPr>
          <a:lstStyle/>
          <a:p>
            <a:pPr algn="ctr">
              <a:buNone/>
            </a:pPr>
            <a:r>
              <a:rPr lang="en-IN" sz="4400" b="0" strike="noStrike" spc="-1">
                <a:latin typeface="Ubuntu"/>
              </a:rPr>
              <a:t>Arduino Code </a:t>
            </a:r>
          </a:p>
        </p:txBody>
      </p:sp>
      <p:sp>
        <p:nvSpPr>
          <p:cNvPr id="962"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2000" b="0" strike="noStrike" spc="-1">
                <a:latin typeface="Ubuntu"/>
              </a:rPr>
              <a:t>The arduino will perform the operations based on the information passed on from the Python application.</a:t>
            </a:r>
          </a:p>
          <a:p>
            <a:pPr marL="432000" indent="-324000">
              <a:spcBef>
                <a:spcPts val="1417"/>
              </a:spcBef>
              <a:buClr>
                <a:srgbClr val="000000"/>
              </a:buClr>
              <a:buSzPct val="45000"/>
              <a:buFont typeface="Wingdings" charset="2"/>
              <a:buChar char=""/>
            </a:pPr>
            <a:r>
              <a:rPr lang="en-IN" sz="2000" b="0" strike="noStrike" spc="-1">
                <a:latin typeface="Ubuntu"/>
              </a:rPr>
              <a:t>Arduino uses C++ to write binary for it. Hence a Serial communication was required to be set up between the python and the C++ .</a:t>
            </a:r>
          </a:p>
          <a:p>
            <a:pPr marL="432000" indent="-324000">
              <a:spcBef>
                <a:spcPts val="1417"/>
              </a:spcBef>
              <a:buClr>
                <a:srgbClr val="000000"/>
              </a:buClr>
              <a:buSzPct val="45000"/>
              <a:buFont typeface="Wingdings" charset="2"/>
              <a:buChar char=""/>
            </a:pPr>
            <a:r>
              <a:rPr lang="en-IN" sz="2000" b="0" strike="noStrike" spc="-1">
                <a:latin typeface="Ubuntu"/>
              </a:rPr>
              <a:t>The code converts the data into mechanical operations and send the data through the data line and specifiy the movements for the arm.</a:t>
            </a:r>
          </a:p>
          <a:p>
            <a:pPr marL="432000" indent="-324000">
              <a:spcBef>
                <a:spcPts val="1417"/>
              </a:spcBef>
              <a:buClr>
                <a:srgbClr val="000000"/>
              </a:buClr>
              <a:buSzPct val="45000"/>
              <a:buFont typeface="Wingdings" charset="2"/>
              <a:buChar char=""/>
            </a:pPr>
            <a:r>
              <a:rPr lang="en-IN" sz="2000" b="0" strike="noStrike" spc="-1">
                <a:latin typeface="Ubuntu"/>
              </a:rPr>
              <a:t>Python Serial Port Programming was used to make this project feasible .</a:t>
            </a:r>
          </a:p>
        </p:txBody>
      </p:sp>
      <p:pic>
        <p:nvPicPr>
          <p:cNvPr id="963" name="Picture 962"/>
          <p:cNvPicPr/>
          <p:nvPr/>
        </p:nvPicPr>
        <p:blipFill>
          <a:blip r:embed="rId2"/>
          <a:stretch/>
        </p:blipFill>
        <p:spPr>
          <a:xfrm>
            <a:off x="7355880" y="171720"/>
            <a:ext cx="1620000" cy="1213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17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PlaceHolder 1"/>
          <p:cNvSpPr>
            <a:spLocks noGrp="1"/>
          </p:cNvSpPr>
          <p:nvPr>
            <p:ph type="title"/>
          </p:nvPr>
        </p:nvSpPr>
        <p:spPr>
          <a:xfrm>
            <a:off x="-180000" y="3600000"/>
            <a:ext cx="8228880" cy="1142280"/>
          </a:xfrm>
          <a:prstGeom prst="rect">
            <a:avLst/>
          </a:prstGeom>
          <a:noFill/>
          <a:ln w="0">
            <a:noFill/>
          </a:ln>
        </p:spPr>
        <p:txBody>
          <a:bodyPr lIns="0" tIns="0" rIns="0" bIns="0" anchor="ctr">
            <a:noAutofit/>
          </a:bodyPr>
          <a:lstStyle/>
          <a:p>
            <a:pPr algn="ctr">
              <a:buNone/>
            </a:pPr>
            <a:r>
              <a:rPr lang="en-IN" sz="4000" b="0" strike="noStrike" spc="-1">
                <a:solidFill>
                  <a:srgbClr val="FFFFFF"/>
                </a:solidFill>
                <a:latin typeface="Ubuntu"/>
              </a:rPr>
              <a:t>Thank You</a:t>
            </a:r>
          </a:p>
        </p:txBody>
      </p:sp>
    </p:spTree>
  </p:cSld>
  <p:clrMapOvr>
    <a:masterClrMapping/>
  </p:clrMapOvr>
  <mc:AlternateContent xmlns:mc="http://schemas.openxmlformats.org/markup-compatibility/2006" xmlns:p14="http://schemas.microsoft.com/office/powerpoint/2010/main">
    <mc:Choice Requires="p14">
      <p:transition spd="slow" p14:dur="17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3"/>
          <a:stretch/>
        </a:blipFill>
        <a:effectLst/>
      </p:bgPr>
    </p:bg>
    <p:spTree>
      <p:nvGrpSpPr>
        <p:cNvPr id="1" name=""/>
        <p:cNvGrpSpPr/>
        <p:nvPr/>
      </p:nvGrpSpPr>
      <p:grpSpPr>
        <a:xfrm>
          <a:off x="0" y="0"/>
          <a:ext cx="0" cy="0"/>
          <a:chOff x="0" y="0"/>
          <a:chExt cx="0" cy="0"/>
        </a:xfrm>
      </p:grpSpPr>
      <p:pic>
        <p:nvPicPr>
          <p:cNvPr id="858" name="Picture 4"/>
          <p:cNvPicPr/>
          <p:nvPr/>
        </p:nvPicPr>
        <p:blipFill>
          <a:blip r:embed="rId4"/>
          <a:stretch/>
        </p:blipFill>
        <p:spPr>
          <a:xfrm>
            <a:off x="24480" y="51480"/>
            <a:ext cx="2444760" cy="2285280"/>
          </a:xfrm>
          <a:prstGeom prst="rect">
            <a:avLst/>
          </a:prstGeom>
          <a:ln w="0">
            <a:noFill/>
          </a:ln>
        </p:spPr>
      </p:pic>
      <p:sp>
        <p:nvSpPr>
          <p:cNvPr id="859" name="TextBox 3"/>
          <p:cNvSpPr/>
          <p:nvPr/>
        </p:nvSpPr>
        <p:spPr>
          <a:xfrm>
            <a:off x="1291320" y="1364040"/>
            <a:ext cx="5828400" cy="450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buNone/>
            </a:pPr>
            <a:r>
              <a:rPr lang="en-US" sz="3200" b="1" strike="noStrike" spc="-1" dirty="0">
                <a:solidFill>
                  <a:srgbClr val="808080"/>
                </a:solidFill>
                <a:latin typeface="Calibri"/>
                <a:ea typeface="DejaVu Sans"/>
              </a:rPr>
              <a:t>What is a</a:t>
            </a:r>
            <a:endParaRPr lang="en-IN" sz="3200" b="0" strike="noStrike" spc="-1" dirty="0">
              <a:latin typeface="Arial"/>
            </a:endParaRPr>
          </a:p>
        </p:txBody>
      </p:sp>
      <p:sp>
        <p:nvSpPr>
          <p:cNvPr id="860" name="PlaceHolder 1"/>
          <p:cNvSpPr>
            <a:spLocks noGrp="1"/>
          </p:cNvSpPr>
          <p:nvPr>
            <p:ph type="title"/>
          </p:nvPr>
        </p:nvSpPr>
        <p:spPr>
          <a:xfrm>
            <a:off x="1275840" y="2169360"/>
            <a:ext cx="7543080" cy="1199520"/>
          </a:xfrm>
          <a:prstGeom prst="rect">
            <a:avLst/>
          </a:prstGeom>
          <a:noFill/>
          <a:ln w="0">
            <a:noFill/>
          </a:ln>
        </p:spPr>
        <p:txBody>
          <a:bodyPr lIns="0" tIns="0" rIns="0" bIns="0" anchor="t">
            <a:normAutofit/>
          </a:bodyPr>
          <a:lstStyle/>
          <a:p>
            <a:pPr algn="ctr">
              <a:lnSpc>
                <a:spcPct val="100000"/>
              </a:lnSpc>
              <a:buNone/>
            </a:pPr>
            <a:r>
              <a:rPr lang="en-US" sz="6000" b="1" strike="noStrike" spc="-1" dirty="0">
                <a:solidFill>
                  <a:schemeClr val="tx1">
                    <a:lumMod val="65000"/>
                    <a:lumOff val="35000"/>
                  </a:schemeClr>
                </a:solidFill>
                <a:latin typeface="Calibri"/>
              </a:rPr>
              <a:t>ROBOTICS ARM</a:t>
            </a:r>
            <a:endParaRPr lang="en-IN" sz="6000" b="0" strike="noStrike" spc="-1" dirty="0">
              <a:solidFill>
                <a:schemeClr val="tx1">
                  <a:lumMod val="65000"/>
                  <a:lumOff val="35000"/>
                </a:schemeClr>
              </a:solidFill>
              <a:latin typeface="Arial"/>
            </a:endParaRPr>
          </a:p>
        </p:txBody>
      </p:sp>
      <p:pic>
        <p:nvPicPr>
          <p:cNvPr id="861" name="Picture 860"/>
          <p:cNvPicPr/>
          <p:nvPr/>
        </p:nvPicPr>
        <p:blipFill>
          <a:blip r:embed="rId5"/>
          <a:stretch/>
        </p:blipFill>
        <p:spPr>
          <a:xfrm>
            <a:off x="3524400" y="3566880"/>
            <a:ext cx="2335680" cy="21740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p15="http://schemas.microsoft.com/office/powerpoint/2012/main" xmlns="">
      <p:transition spd="slow">
        <p:blinds dir="vert"/>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858"/>
                                        </p:tgtEl>
                                        <p:attrNameLst>
                                          <p:attrName>style.visibility</p:attrName>
                                        </p:attrNameLst>
                                      </p:cBhvr>
                                      <p:to>
                                        <p:strVal val="visible"/>
                                      </p:to>
                                    </p:set>
                                    <p:anim calcmode="lin" valueType="num">
                                      <p:cBhvr additive="repl">
                                        <p:cTn id="7" dur="500" fill="hold"/>
                                        <p:tgtEl>
                                          <p:spTgt spid="858"/>
                                        </p:tgtEl>
                                        <p:attrNameLst>
                                          <p:attrName>ppt_x</p:attrName>
                                        </p:attrNameLst>
                                      </p:cBhvr>
                                      <p:tavLst>
                                        <p:tav tm="0">
                                          <p:val>
                                            <p:strVal val="0-#ppt_w/2"/>
                                          </p:val>
                                        </p:tav>
                                        <p:tav tm="100000">
                                          <p:val>
                                            <p:strVal val="#ppt_x"/>
                                          </p:val>
                                        </p:tav>
                                      </p:tavLst>
                                    </p:anim>
                                    <p:anim calcmode="lin" valueType="num">
                                      <p:cBhvr additive="repl">
                                        <p:cTn id="8" dur="500" fill="hold"/>
                                        <p:tgtEl>
                                          <p:spTgt spid="8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Ubuntu"/>
              </a:rPr>
              <a:t>AIM OF THE PROJECT</a:t>
            </a:r>
            <a:endParaRPr lang="en-IN" sz="3600" b="0" strike="noStrike" spc="-1">
              <a:latin typeface="Arial"/>
            </a:endParaRPr>
          </a:p>
        </p:txBody>
      </p:sp>
      <p:sp>
        <p:nvSpPr>
          <p:cNvPr id="863" name="PlaceHolder 2"/>
          <p:cNvSpPr>
            <a:spLocks noGrp="1"/>
          </p:cNvSpPr>
          <p:nvPr>
            <p:ph/>
          </p:nvPr>
        </p:nvSpPr>
        <p:spPr>
          <a:xfrm>
            <a:off x="408600" y="1632600"/>
            <a:ext cx="8228880" cy="4525200"/>
          </a:xfrm>
          <a:prstGeom prst="rect">
            <a:avLst/>
          </a:prstGeom>
          <a:noFill/>
          <a:ln w="0">
            <a:noFill/>
          </a:ln>
        </p:spPr>
        <p:txBody>
          <a:bodyPr lIns="90000" tIns="45000" rIns="90000" bIns="45000" anchor="t">
            <a:normAutofit/>
          </a:bodyPr>
          <a:lstStyle/>
          <a:p>
            <a:pPr marL="343080" indent="-343080">
              <a:lnSpc>
                <a:spcPct val="100000"/>
              </a:lnSpc>
              <a:spcBef>
                <a:spcPts val="641"/>
              </a:spcBef>
              <a:buClr>
                <a:srgbClr val="000000"/>
              </a:buClr>
              <a:buFont typeface="Arial"/>
              <a:buChar char="•"/>
            </a:pPr>
            <a:r>
              <a:rPr lang="en-US" sz="2400" b="0" strike="noStrike" spc="-1">
                <a:solidFill>
                  <a:srgbClr val="000000"/>
                </a:solidFill>
                <a:latin typeface="Ubuntu"/>
                <a:ea typeface="Times New Roman"/>
              </a:rPr>
              <a:t>Design  a  Six Degree Of Freedom  robot  arm to do many of the tasks requiring high precision, speed and endurance.</a:t>
            </a:r>
            <a:endParaRPr lang="en-IN" sz="2400" b="0" strike="noStrike" spc="-1">
              <a:latin typeface="Arial"/>
            </a:endParaRPr>
          </a:p>
          <a:p>
            <a:pPr>
              <a:lnSpc>
                <a:spcPct val="100000"/>
              </a:lnSpc>
              <a:spcBef>
                <a:spcPts val="641"/>
              </a:spcBef>
              <a:buNone/>
              <a:tabLst>
                <a:tab pos="0" algn="l"/>
              </a:tabLst>
            </a:pPr>
            <a:endParaRPr lang="en-IN" sz="2400" b="0" strike="noStrike" spc="-1">
              <a:latin typeface="Arial"/>
            </a:endParaRPr>
          </a:p>
          <a:p>
            <a:pPr marL="343080" indent="-343080">
              <a:lnSpc>
                <a:spcPct val="100000"/>
              </a:lnSpc>
              <a:spcBef>
                <a:spcPts val="641"/>
              </a:spcBef>
              <a:buClr>
                <a:srgbClr val="000000"/>
              </a:buClr>
              <a:buFont typeface="Arial"/>
              <a:buChar char="•"/>
              <a:tabLst>
                <a:tab pos="0" algn="l"/>
              </a:tabLst>
            </a:pPr>
            <a:r>
              <a:rPr lang="en-US" sz="2400" b="0" strike="noStrike" spc="-1">
                <a:solidFill>
                  <a:srgbClr val="000000"/>
                </a:solidFill>
                <a:latin typeface="Ubuntu"/>
                <a:ea typeface="Times New Roman"/>
              </a:rPr>
              <a:t>Use Artificial intelligence and machine to recognize patterns in a video feed and perform dynamic actions based  upon the circumstances.</a:t>
            </a:r>
            <a:endParaRPr lang="en-IN" sz="2400" b="0" strike="noStrike" spc="-1">
              <a:latin typeface="Arial"/>
            </a:endParaRPr>
          </a:p>
          <a:p>
            <a:pPr marL="343080" indent="-343080">
              <a:lnSpc>
                <a:spcPct val="100000"/>
              </a:lnSpc>
              <a:spcBef>
                <a:spcPts val="641"/>
              </a:spcBef>
              <a:buClr>
                <a:srgbClr val="000000"/>
              </a:buClr>
              <a:buFont typeface="Arial"/>
              <a:buChar char="•"/>
              <a:tabLst>
                <a:tab pos="0" algn="l"/>
              </a:tabLst>
            </a:pPr>
            <a:endParaRPr lang="en-IN" sz="2400" b="0" strike="noStrike" spc="-1">
              <a:latin typeface="Arial"/>
            </a:endParaRPr>
          </a:p>
          <a:p>
            <a:pPr marL="343080" indent="-343080">
              <a:lnSpc>
                <a:spcPct val="100000"/>
              </a:lnSpc>
              <a:spcBef>
                <a:spcPts val="641"/>
              </a:spcBef>
              <a:buClr>
                <a:srgbClr val="000000"/>
              </a:buClr>
              <a:buFont typeface="Arial"/>
              <a:buChar char="•"/>
              <a:tabLst>
                <a:tab pos="0" algn="l"/>
              </a:tabLst>
            </a:pPr>
            <a:r>
              <a:rPr lang="en-US" sz="2400" b="0" strike="noStrike" spc="-1">
                <a:solidFill>
                  <a:srgbClr val="000000"/>
                </a:solidFill>
                <a:latin typeface="Ubuntu"/>
                <a:ea typeface="Times New Roman"/>
              </a:rPr>
              <a:t>Build a physical working model of a robotic arm. </a:t>
            </a:r>
            <a:endParaRPr lang="en-IN" sz="2400" b="0" strike="noStrike" spc="-1">
              <a:latin typeface="Arial"/>
            </a:endParaRPr>
          </a:p>
          <a:p>
            <a:pPr>
              <a:lnSpc>
                <a:spcPct val="100000"/>
              </a:lnSpc>
              <a:spcBef>
                <a:spcPts val="641"/>
              </a:spcBef>
              <a:buNone/>
              <a:tabLst>
                <a:tab pos="0" algn="l"/>
              </a:tabLst>
            </a:pPr>
            <a:endParaRPr lang="en-IN"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400" b="0" strike="noStrike" spc="-1">
                <a:solidFill>
                  <a:srgbClr val="000000"/>
                </a:solidFill>
                <a:latin typeface="Ubuntu"/>
              </a:rPr>
              <a:t>ROBOTIC ARM</a:t>
            </a:r>
            <a:endParaRPr lang="en-IN" sz="4400" b="0" strike="noStrike" spc="-1">
              <a:latin typeface="Arial"/>
            </a:endParaRPr>
          </a:p>
        </p:txBody>
      </p:sp>
      <p:sp>
        <p:nvSpPr>
          <p:cNvPr id="865" name="PlaceHolder 2"/>
          <p:cNvSpPr>
            <a:spLocks noGrp="1"/>
          </p:cNvSpPr>
          <p:nvPr>
            <p:ph/>
          </p:nvPr>
        </p:nvSpPr>
        <p:spPr>
          <a:xfrm>
            <a:off x="408960" y="1939320"/>
            <a:ext cx="8228880" cy="4525200"/>
          </a:xfrm>
          <a:prstGeom prst="rect">
            <a:avLst/>
          </a:prstGeom>
          <a:noFill/>
          <a:ln w="0">
            <a:noFill/>
          </a:ln>
        </p:spPr>
        <p:txBody>
          <a:bodyPr lIns="90000" tIns="45000" rIns="90000" bIns="45000" anchor="t">
            <a:normAutofit/>
          </a:bodyPr>
          <a:lstStyle/>
          <a:p>
            <a:pPr marL="343080" indent="-343080">
              <a:lnSpc>
                <a:spcPct val="100000"/>
              </a:lnSpc>
              <a:spcBef>
                <a:spcPts val="641"/>
              </a:spcBef>
              <a:buClr>
                <a:srgbClr val="262626"/>
              </a:buClr>
              <a:buFont typeface="Arial"/>
              <a:buChar char="•"/>
            </a:pPr>
            <a:r>
              <a:rPr lang="en-US" sz="2400" b="0" strike="noStrike" spc="-1">
                <a:solidFill>
                  <a:srgbClr val="262626"/>
                </a:solidFill>
                <a:latin typeface="Ubuntu"/>
              </a:rPr>
              <a:t>A robotic arm is a robotic manipulator, usually programmable, with similar functions to a human arm.</a:t>
            </a:r>
            <a:endParaRPr lang="en-IN" sz="2400" b="0" strike="noStrike" spc="-1">
              <a:latin typeface="Arial"/>
            </a:endParaRPr>
          </a:p>
          <a:p>
            <a:pPr marL="343080" indent="-343080">
              <a:lnSpc>
                <a:spcPct val="100000"/>
              </a:lnSpc>
              <a:spcBef>
                <a:spcPts val="641"/>
              </a:spcBef>
              <a:buClr>
                <a:srgbClr val="262626"/>
              </a:buClr>
              <a:buFont typeface="Arial"/>
              <a:buChar char="•"/>
            </a:pPr>
            <a:r>
              <a:rPr lang="en-US" sz="2400" b="0" strike="noStrike" spc="-1">
                <a:solidFill>
                  <a:srgbClr val="262626"/>
                </a:solidFill>
                <a:latin typeface="Ubuntu"/>
              </a:rPr>
              <a:t>Robot manipulators are created from a sequence of link and joint combinations.</a:t>
            </a:r>
            <a:endParaRPr lang="en-IN" sz="2400" b="0" strike="noStrike" spc="-1">
              <a:latin typeface="Arial"/>
            </a:endParaRPr>
          </a:p>
          <a:p>
            <a:pPr marL="343080" indent="-343080">
              <a:lnSpc>
                <a:spcPct val="100000"/>
              </a:lnSpc>
              <a:spcBef>
                <a:spcPts val="641"/>
              </a:spcBef>
              <a:buClr>
                <a:srgbClr val="262626"/>
              </a:buClr>
              <a:buFont typeface="Arial"/>
              <a:buChar char="•"/>
            </a:pPr>
            <a:r>
              <a:rPr lang="en-US" sz="2400" b="0" strike="noStrike" spc="-1">
                <a:solidFill>
                  <a:srgbClr val="262626"/>
                </a:solidFill>
                <a:latin typeface="Ubuntu"/>
              </a:rPr>
              <a:t> Joints allowing either rotational or translational motion.</a:t>
            </a:r>
            <a:endParaRPr lang="en-IN" sz="2400" b="0" strike="noStrike" spc="-1">
              <a:latin typeface="Arial"/>
            </a:endParaRPr>
          </a:p>
          <a:p>
            <a:pPr marL="343080" indent="-343080">
              <a:lnSpc>
                <a:spcPct val="100000"/>
              </a:lnSpc>
              <a:spcBef>
                <a:spcPts val="641"/>
              </a:spcBef>
              <a:buClr>
                <a:srgbClr val="262626"/>
              </a:buClr>
              <a:buFont typeface="Arial"/>
              <a:buChar char="•"/>
            </a:pPr>
            <a:r>
              <a:rPr lang="en-US" sz="2400" b="0" strike="noStrike" spc="-1">
                <a:solidFill>
                  <a:srgbClr val="262626"/>
                </a:solidFill>
                <a:latin typeface="Ubuntu"/>
              </a:rPr>
              <a:t>Can be modified to perform various other tasks . </a:t>
            </a:r>
            <a:endParaRPr lang="en-IN" sz="2400" b="0" strike="noStrike" spc="-1">
              <a:latin typeface="Arial"/>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Current industry uses </a:t>
            </a:r>
          </a:p>
        </p:txBody>
      </p:sp>
      <p:pic>
        <p:nvPicPr>
          <p:cNvPr id="867" name="Picture 866"/>
          <p:cNvPicPr/>
          <p:nvPr/>
        </p:nvPicPr>
        <p:blipFill>
          <a:blip r:embed="rId2"/>
          <a:stretch/>
        </p:blipFill>
        <p:spPr>
          <a:xfrm>
            <a:off x="900000" y="1800000"/>
            <a:ext cx="3288240" cy="2160000"/>
          </a:xfrm>
          <a:prstGeom prst="rect">
            <a:avLst/>
          </a:prstGeom>
          <a:ln w="0">
            <a:noFill/>
          </a:ln>
        </p:spPr>
      </p:pic>
      <p:sp>
        <p:nvSpPr>
          <p:cNvPr id="868" name="TextBox 867"/>
          <p:cNvSpPr txBox="1"/>
          <p:nvPr/>
        </p:nvSpPr>
        <p:spPr>
          <a:xfrm>
            <a:off x="1080000" y="4406760"/>
            <a:ext cx="3060000" cy="999000"/>
          </a:xfrm>
          <a:prstGeom prst="rect">
            <a:avLst/>
          </a:prstGeom>
          <a:noFill/>
          <a:ln w="0">
            <a:noFill/>
          </a:ln>
        </p:spPr>
        <p:txBody>
          <a:bodyPr lIns="90000" tIns="45000" rIns="90000" bIns="45000" anchor="t">
            <a:noAutofit/>
          </a:bodyPr>
          <a:lstStyle/>
          <a:p>
            <a:r>
              <a:rPr lang="en-IN" sz="1600" b="0" strike="noStrike" spc="-1">
                <a:latin typeface="Ubuntu"/>
              </a:rPr>
              <a:t>Robotic arms are used in many manufafcturing units to perform tasks with perfection </a:t>
            </a:r>
          </a:p>
        </p:txBody>
      </p:sp>
      <p:pic>
        <p:nvPicPr>
          <p:cNvPr id="869" name="Picture 868"/>
          <p:cNvPicPr/>
          <p:nvPr/>
        </p:nvPicPr>
        <p:blipFill>
          <a:blip r:embed="rId3"/>
          <a:stretch/>
        </p:blipFill>
        <p:spPr>
          <a:xfrm>
            <a:off x="4680000" y="1980000"/>
            <a:ext cx="3765960" cy="1980000"/>
          </a:xfrm>
          <a:prstGeom prst="rect">
            <a:avLst/>
          </a:prstGeom>
          <a:ln w="0">
            <a:noFill/>
          </a:ln>
        </p:spPr>
      </p:pic>
      <p:sp>
        <p:nvSpPr>
          <p:cNvPr id="870" name="TextBox 869"/>
          <p:cNvSpPr txBox="1"/>
          <p:nvPr/>
        </p:nvSpPr>
        <p:spPr>
          <a:xfrm>
            <a:off x="4680000" y="4448160"/>
            <a:ext cx="3780000" cy="771840"/>
          </a:xfrm>
          <a:prstGeom prst="rect">
            <a:avLst/>
          </a:prstGeom>
          <a:noFill/>
          <a:ln w="0">
            <a:noFill/>
          </a:ln>
        </p:spPr>
        <p:txBody>
          <a:bodyPr lIns="90000" tIns="45000" rIns="90000" bIns="45000" anchor="t">
            <a:noAutofit/>
          </a:bodyPr>
          <a:lstStyle/>
          <a:p>
            <a:r>
              <a:rPr lang="en-IN" sz="1600" b="0" strike="noStrike" spc="-1">
                <a:latin typeface="Ubuntu"/>
              </a:rPr>
              <a:t>The Army also use such arms for bomb diffusion or unknown object detection in sensetive areas</a:t>
            </a: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Robotic arms in Space</a:t>
            </a:r>
          </a:p>
        </p:txBody>
      </p:sp>
      <p:pic>
        <p:nvPicPr>
          <p:cNvPr id="872" name="Picture 871"/>
          <p:cNvPicPr/>
          <p:nvPr/>
        </p:nvPicPr>
        <p:blipFill>
          <a:blip r:embed="rId2"/>
          <a:stretch/>
        </p:blipFill>
        <p:spPr>
          <a:xfrm>
            <a:off x="5400000" y="2160000"/>
            <a:ext cx="2998080" cy="1969560"/>
          </a:xfrm>
          <a:prstGeom prst="rect">
            <a:avLst/>
          </a:prstGeom>
          <a:ln w="0">
            <a:noFill/>
          </a:ln>
        </p:spPr>
      </p:pic>
      <p:pic>
        <p:nvPicPr>
          <p:cNvPr id="873" name="Picture 872"/>
          <p:cNvPicPr/>
          <p:nvPr/>
        </p:nvPicPr>
        <p:blipFill>
          <a:blip r:embed="rId3"/>
          <a:stretch/>
        </p:blipFill>
        <p:spPr>
          <a:xfrm>
            <a:off x="178560" y="1788480"/>
            <a:ext cx="4501440" cy="2531520"/>
          </a:xfrm>
          <a:prstGeom prst="rect">
            <a:avLst/>
          </a:prstGeom>
          <a:ln w="0">
            <a:noFill/>
          </a:ln>
        </p:spPr>
      </p:pic>
      <p:sp>
        <p:nvSpPr>
          <p:cNvPr id="874" name="TextBox 873"/>
          <p:cNvSpPr txBox="1"/>
          <p:nvPr/>
        </p:nvSpPr>
        <p:spPr>
          <a:xfrm>
            <a:off x="5040000" y="4500000"/>
            <a:ext cx="3780000" cy="900000"/>
          </a:xfrm>
          <a:prstGeom prst="rect">
            <a:avLst/>
          </a:prstGeom>
          <a:noFill/>
          <a:ln w="0">
            <a:noFill/>
          </a:ln>
        </p:spPr>
        <p:txBody>
          <a:bodyPr lIns="90000" tIns="45000" rIns="90000" bIns="45000" anchor="t">
            <a:noAutofit/>
          </a:bodyPr>
          <a:lstStyle/>
          <a:p>
            <a:pPr>
              <a:lnSpc>
                <a:spcPct val="100000"/>
              </a:lnSpc>
              <a:buNone/>
            </a:pPr>
            <a:r>
              <a:rPr lang="en-IN" sz="1500" b="0" strike="noStrike" spc="-1">
                <a:latin typeface="Arial"/>
              </a:rPr>
              <a:t>International space sation has a similar arm for making Space Walk easier.</a:t>
            </a:r>
          </a:p>
        </p:txBody>
      </p:sp>
      <p:sp>
        <p:nvSpPr>
          <p:cNvPr id="875" name="TextBox 874"/>
          <p:cNvSpPr txBox="1"/>
          <p:nvPr/>
        </p:nvSpPr>
        <p:spPr>
          <a:xfrm>
            <a:off x="540000" y="4500000"/>
            <a:ext cx="3960000" cy="937080"/>
          </a:xfrm>
          <a:prstGeom prst="rect">
            <a:avLst/>
          </a:prstGeom>
          <a:noFill/>
          <a:ln w="0">
            <a:noFill/>
          </a:ln>
        </p:spPr>
        <p:txBody>
          <a:bodyPr lIns="90000" tIns="45000" rIns="90000" bIns="45000" anchor="t">
            <a:noAutofit/>
          </a:bodyPr>
          <a:lstStyle/>
          <a:p>
            <a:r>
              <a:rPr lang="en-IN" sz="1500" b="0" strike="noStrike" spc="-1">
                <a:latin typeface="Arial"/>
              </a:rPr>
              <a:t>During the last Mars exploration mission by NASA . A Robotic arm was attached to the rover for collecting samples and drilling holes</a:t>
            </a: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TextBox 1"/>
          <p:cNvSpPr/>
          <p:nvPr/>
        </p:nvSpPr>
        <p:spPr>
          <a:xfrm>
            <a:off x="609480" y="380880"/>
            <a:ext cx="7923960" cy="70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100000"/>
              </a:lnSpc>
              <a:buNone/>
            </a:pPr>
            <a:r>
              <a:rPr lang="en-US" sz="4000" b="0" strike="noStrike" spc="-1">
                <a:solidFill>
                  <a:srgbClr val="000000"/>
                </a:solidFill>
                <a:latin typeface="Ubuntu"/>
                <a:ea typeface="DejaVu Sans"/>
              </a:rPr>
              <a:t>3 Phases of the Project</a:t>
            </a:r>
            <a:endParaRPr lang="en-IN" sz="4000" b="0" strike="noStrike" spc="-1">
              <a:latin typeface="Arial"/>
            </a:endParaRPr>
          </a:p>
        </p:txBody>
      </p:sp>
      <p:sp>
        <p:nvSpPr>
          <p:cNvPr id="877" name="Straight Connector 9"/>
          <p:cNvSpPr/>
          <p:nvPr/>
        </p:nvSpPr>
        <p:spPr>
          <a:xfrm>
            <a:off x="1904760" y="2936520"/>
            <a:ext cx="5257800" cy="1800"/>
          </a:xfrm>
          <a:prstGeom prst="line">
            <a:avLst/>
          </a:prstGeom>
          <a:ln w="47625">
            <a:solidFill>
              <a:srgbClr val="E4E4E4"/>
            </a:solidFill>
            <a:round/>
          </a:ln>
        </p:spPr>
        <p:style>
          <a:lnRef idx="1">
            <a:schemeClr val="accent1"/>
          </a:lnRef>
          <a:fillRef idx="0">
            <a:schemeClr val="accent1"/>
          </a:fillRef>
          <a:effectRef idx="0">
            <a:schemeClr val="accent1"/>
          </a:effectRef>
          <a:fontRef idx="minor"/>
        </p:style>
      </p:sp>
      <p:sp>
        <p:nvSpPr>
          <p:cNvPr id="878" name="TextBox 10"/>
          <p:cNvSpPr/>
          <p:nvPr/>
        </p:nvSpPr>
        <p:spPr>
          <a:xfrm>
            <a:off x="750600" y="5127840"/>
            <a:ext cx="7973280" cy="3992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rmAutofit/>
          </a:bodyPr>
          <a:lstStyle/>
          <a:p>
            <a:pPr algn="ctr">
              <a:lnSpc>
                <a:spcPct val="100000"/>
              </a:lnSpc>
              <a:buNone/>
            </a:pPr>
            <a:r>
              <a:rPr lang="en-US" sz="2000" b="1" strike="noStrike" spc="-1">
                <a:solidFill>
                  <a:srgbClr val="404040"/>
                </a:solidFill>
                <a:latin typeface="Ubuntu"/>
                <a:ea typeface="DejaVu Sans"/>
              </a:rPr>
              <a:t>We have technical details for every step of the way</a:t>
            </a:r>
            <a:endParaRPr lang="en-IN" sz="2000" b="0" strike="noStrike" spc="-1">
              <a:latin typeface="Arial"/>
            </a:endParaRPr>
          </a:p>
        </p:txBody>
      </p:sp>
      <p:sp>
        <p:nvSpPr>
          <p:cNvPr id="879" name="Rectangle 11"/>
          <p:cNvSpPr/>
          <p:nvPr/>
        </p:nvSpPr>
        <p:spPr>
          <a:xfrm>
            <a:off x="8686800" y="5284440"/>
            <a:ext cx="456480" cy="9612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p:style>
        <p:txBody>
          <a:bodyPr lIns="90000" tIns="96480" rIns="90000" bIns="96480" anchor="ctr">
            <a:noAutofit/>
          </a:bodyPr>
          <a:lstStyle/>
          <a:p>
            <a:pPr algn="ctr">
              <a:lnSpc>
                <a:spcPct val="100000"/>
              </a:lnSpc>
              <a:buNone/>
            </a:pPr>
            <a:r>
              <a:rPr lang="en-US" sz="1800" b="0" strike="noStrike" spc="-1">
                <a:solidFill>
                  <a:srgbClr val="FF6600"/>
                </a:solidFill>
                <a:latin typeface="Calibri"/>
                <a:ea typeface="DejaVu Sans"/>
              </a:rPr>
              <a:t>           </a:t>
            </a:r>
            <a:endParaRPr lang="en-IN" sz="1800" b="0" strike="noStrike" spc="-1">
              <a:latin typeface="Arial"/>
            </a:endParaRPr>
          </a:p>
        </p:txBody>
      </p:sp>
      <p:grpSp>
        <p:nvGrpSpPr>
          <p:cNvPr id="880" name="Group 25"/>
          <p:cNvGrpSpPr/>
          <p:nvPr/>
        </p:nvGrpSpPr>
        <p:grpSpPr>
          <a:xfrm>
            <a:off x="721800" y="1557360"/>
            <a:ext cx="2098440" cy="2680200"/>
            <a:chOff x="721800" y="1557360"/>
            <a:chExt cx="2098440" cy="2680200"/>
          </a:xfrm>
        </p:grpSpPr>
        <p:sp>
          <p:nvSpPr>
            <p:cNvPr id="881" name="Oval 5"/>
            <p:cNvSpPr/>
            <p:nvPr/>
          </p:nvSpPr>
          <p:spPr>
            <a:xfrm>
              <a:off x="721800" y="1929960"/>
              <a:ext cx="2098440" cy="1969920"/>
            </a:xfrm>
            <a:prstGeom prst="ellipse">
              <a:avLst/>
            </a:prstGeom>
            <a:gradFill rotWithShape="0">
              <a:gsLst>
                <a:gs pos="0">
                  <a:srgbClr val="F39C29"/>
                </a:gs>
                <a:gs pos="100000">
                  <a:srgbClr val="FF6600"/>
                </a:gs>
              </a:gsLst>
              <a:path path="circle">
                <a:fillToRect l="50000" t="50000" r="50000" b="50000"/>
              </a:path>
            </a:gradFill>
            <a:ln w="82550">
              <a:noFill/>
            </a:ln>
            <a:effectLst>
              <a:outerShdw blurRad="152280" dist="165240" dir="5400000" sx="90000" sy="-19000" rotWithShape="0">
                <a:srgbClr val="000000">
                  <a:alpha val="1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sp>
          <p:nvSpPr>
            <p:cNvPr id="882" name="TextBox 13"/>
            <p:cNvSpPr/>
            <p:nvPr/>
          </p:nvSpPr>
          <p:spPr>
            <a:xfrm>
              <a:off x="1088280" y="1557360"/>
              <a:ext cx="1243440" cy="268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7000" b="1" strike="noStrike" spc="-1">
                  <a:solidFill>
                    <a:srgbClr val="F26200">
                      <a:alpha val="40000"/>
                    </a:srgbClr>
                  </a:solidFill>
                  <a:latin typeface="Calibri"/>
                  <a:ea typeface="DejaVu Sans"/>
                </a:rPr>
                <a:t>1</a:t>
              </a:r>
              <a:endParaRPr lang="en-IN" sz="17000" b="0" strike="noStrike" spc="-1">
                <a:latin typeface="Arial"/>
              </a:endParaRPr>
            </a:p>
          </p:txBody>
        </p:sp>
        <p:sp>
          <p:nvSpPr>
            <p:cNvPr id="883" name="TextBox 12"/>
            <p:cNvSpPr/>
            <p:nvPr/>
          </p:nvSpPr>
          <p:spPr>
            <a:xfrm>
              <a:off x="784440" y="2620080"/>
              <a:ext cx="1969200" cy="654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6000"/>
            </a:bodyPr>
            <a:lstStyle/>
            <a:p>
              <a:pPr algn="ctr">
                <a:lnSpc>
                  <a:spcPct val="80000"/>
                </a:lnSpc>
                <a:buNone/>
              </a:pPr>
              <a:r>
                <a:rPr lang="en-US" sz="2400" b="1" strike="noStrike" spc="55">
                  <a:solidFill>
                    <a:srgbClr val="FFFFFF"/>
                  </a:solidFill>
                  <a:latin typeface="Ubuntu"/>
                  <a:ea typeface="DejaVu Sans"/>
                </a:rPr>
                <a:t> Mechanical hardware</a:t>
              </a:r>
              <a:endParaRPr lang="en-IN" sz="2400" b="0" strike="noStrike" spc="-1">
                <a:latin typeface="Arial"/>
              </a:endParaRPr>
            </a:p>
          </p:txBody>
        </p:sp>
      </p:grpSp>
      <p:grpSp>
        <p:nvGrpSpPr>
          <p:cNvPr id="884" name="Group 22"/>
          <p:cNvGrpSpPr/>
          <p:nvPr/>
        </p:nvGrpSpPr>
        <p:grpSpPr>
          <a:xfrm>
            <a:off x="3543480" y="1591920"/>
            <a:ext cx="3754440" cy="3631680"/>
            <a:chOff x="3543480" y="1591920"/>
            <a:chExt cx="3754440" cy="3631680"/>
          </a:xfrm>
        </p:grpSpPr>
        <p:sp>
          <p:nvSpPr>
            <p:cNvPr id="885" name="Oval 3"/>
            <p:cNvSpPr/>
            <p:nvPr/>
          </p:nvSpPr>
          <p:spPr>
            <a:xfrm>
              <a:off x="3543480" y="1946160"/>
              <a:ext cx="2018160" cy="2056680"/>
            </a:xfrm>
            <a:prstGeom prst="ellipse">
              <a:avLst/>
            </a:prstGeom>
            <a:gradFill rotWithShape="0">
              <a:gsLst>
                <a:gs pos="0">
                  <a:srgbClr val="00B0F0"/>
                </a:gs>
                <a:gs pos="100000">
                  <a:srgbClr val="0077D0"/>
                </a:gs>
              </a:gsLst>
              <a:path path="circle">
                <a:fillToRect l="50000" t="50000" r="50000" b="50000"/>
              </a:path>
            </a:gradFill>
            <a:ln w="82550">
              <a:noFill/>
            </a:ln>
            <a:effectLst>
              <a:outerShdw blurRad="127080" dist="165240" dir="5400000" sx="90000" sy="-19000" rotWithShape="0">
                <a:srgbClr val="000000">
                  <a:alpha val="1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sp>
          <p:nvSpPr>
            <p:cNvPr id="886" name="TextBox 14"/>
            <p:cNvSpPr/>
            <p:nvPr/>
          </p:nvSpPr>
          <p:spPr>
            <a:xfrm>
              <a:off x="3926880" y="1591920"/>
              <a:ext cx="1195920" cy="268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7000" b="1" strike="noStrike" spc="-1">
                  <a:solidFill>
                    <a:srgbClr val="2A7A9E">
                      <a:alpha val="40000"/>
                    </a:srgbClr>
                  </a:solidFill>
                  <a:latin typeface="Calibri"/>
                  <a:ea typeface="DejaVu Sans"/>
                </a:rPr>
                <a:t>2</a:t>
              </a:r>
              <a:endParaRPr lang="en-IN" sz="17000" b="0" strike="noStrike" spc="-1">
                <a:latin typeface="Arial"/>
              </a:endParaRPr>
            </a:p>
          </p:txBody>
        </p:sp>
        <p:sp>
          <p:nvSpPr>
            <p:cNvPr id="887" name="TextBox 15"/>
            <p:cNvSpPr/>
            <p:nvPr/>
          </p:nvSpPr>
          <p:spPr>
            <a:xfrm>
              <a:off x="3600720" y="2701440"/>
              <a:ext cx="1894320" cy="66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80000"/>
                </a:lnSpc>
                <a:buNone/>
              </a:pPr>
              <a:r>
                <a:rPr lang="en-US" sz="2300" b="1" strike="noStrike" spc="-1">
                  <a:solidFill>
                    <a:srgbClr val="FFFFFF"/>
                  </a:solidFill>
                  <a:latin typeface="Ubuntu"/>
                  <a:ea typeface="DejaVu Sans"/>
                </a:rPr>
                <a:t>Electrical hardware</a:t>
              </a:r>
              <a:endParaRPr lang="en-IN" sz="2300" b="0" strike="noStrike" spc="-1">
                <a:latin typeface="Arial"/>
              </a:endParaRPr>
            </a:p>
          </p:txBody>
        </p:sp>
        <p:sp>
          <p:nvSpPr>
            <p:cNvPr id="888" name="Oval 19"/>
            <p:cNvSpPr/>
            <p:nvPr/>
          </p:nvSpPr>
          <p:spPr>
            <a:xfrm>
              <a:off x="5744520" y="3929040"/>
              <a:ext cx="1553400" cy="1294560"/>
            </a:xfrm>
            <a:prstGeom prst="ellipse">
              <a:avLst/>
            </a:prstGeom>
            <a:gradFill rotWithShape="0">
              <a:gsLst>
                <a:gs pos="63000">
                  <a:srgbClr val="FFFFFF">
                    <a:alpha val="7058"/>
                  </a:srgbClr>
                </a:gs>
                <a:gs pos="100000">
                  <a:srgbClr val="FFFFFF">
                    <a:alpha val="28235"/>
                  </a:srgbClr>
                </a:gs>
              </a:gsLst>
              <a:lin ang="16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grpSp>
      <p:grpSp>
        <p:nvGrpSpPr>
          <p:cNvPr id="889" name="Group 23"/>
          <p:cNvGrpSpPr/>
          <p:nvPr/>
        </p:nvGrpSpPr>
        <p:grpSpPr>
          <a:xfrm>
            <a:off x="2286000" y="1628640"/>
            <a:ext cx="6095160" cy="3922200"/>
            <a:chOff x="2286000" y="1628640"/>
            <a:chExt cx="6095160" cy="3922200"/>
          </a:xfrm>
        </p:grpSpPr>
        <p:sp>
          <p:nvSpPr>
            <p:cNvPr id="890" name="Oval 4"/>
            <p:cNvSpPr/>
            <p:nvPr/>
          </p:nvSpPr>
          <p:spPr>
            <a:xfrm>
              <a:off x="6324480" y="1994760"/>
              <a:ext cx="2056680" cy="2056680"/>
            </a:xfrm>
            <a:prstGeom prst="ellipse">
              <a:avLst/>
            </a:prstGeom>
            <a:gradFill rotWithShape="0">
              <a:gsLst>
                <a:gs pos="0">
                  <a:srgbClr val="84D830"/>
                </a:gs>
                <a:gs pos="100000">
                  <a:srgbClr val="56901C"/>
                </a:gs>
              </a:gsLst>
              <a:path path="circle">
                <a:fillToRect l="50000" t="50000" r="50000" b="50000"/>
              </a:path>
            </a:gradFill>
            <a:ln w="50800">
              <a:noFill/>
            </a:ln>
            <a:effectLst>
              <a:outerShdw blurRad="152280" dist="165240" dir="5400000" sx="90000" sy="-19000" rotWithShape="0">
                <a:srgbClr val="000000">
                  <a:alpha val="1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sp>
          <p:nvSpPr>
            <p:cNvPr id="891" name="TextBox 16"/>
            <p:cNvSpPr/>
            <p:nvPr/>
          </p:nvSpPr>
          <p:spPr>
            <a:xfrm>
              <a:off x="6721560" y="1628640"/>
              <a:ext cx="1218600" cy="268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7000" b="1" strike="noStrike" spc="-1">
                  <a:solidFill>
                    <a:srgbClr val="65B131">
                      <a:alpha val="64000"/>
                    </a:srgbClr>
                  </a:solidFill>
                  <a:latin typeface="Calibri"/>
                  <a:ea typeface="DejaVu Sans"/>
                </a:rPr>
                <a:t>3</a:t>
              </a:r>
              <a:endParaRPr lang="en-IN" sz="17000" b="0" strike="noStrike" spc="-1">
                <a:latin typeface="Arial"/>
              </a:endParaRPr>
            </a:p>
          </p:txBody>
        </p:sp>
        <p:sp>
          <p:nvSpPr>
            <p:cNvPr id="892" name="TextBox 17"/>
            <p:cNvSpPr/>
            <p:nvPr/>
          </p:nvSpPr>
          <p:spPr>
            <a:xfrm>
              <a:off x="6411960" y="2715840"/>
              <a:ext cx="1930320" cy="66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80000"/>
                </a:lnSpc>
                <a:buNone/>
              </a:pPr>
              <a:r>
                <a:rPr lang="en-US" sz="2300" b="1" strike="noStrike" spc="-1">
                  <a:solidFill>
                    <a:srgbClr val="FFFFFF"/>
                  </a:solidFill>
                  <a:latin typeface="Ubuntu"/>
                  <a:ea typeface="DejaVu Sans"/>
                </a:rPr>
                <a:t>Software</a:t>
              </a:r>
              <a:endParaRPr lang="en-IN" sz="2300" b="0" strike="noStrike" spc="-1">
                <a:latin typeface="Arial"/>
              </a:endParaRPr>
            </a:p>
          </p:txBody>
        </p:sp>
        <p:sp>
          <p:nvSpPr>
            <p:cNvPr id="893" name="Oval 20"/>
            <p:cNvSpPr/>
            <p:nvPr/>
          </p:nvSpPr>
          <p:spPr>
            <a:xfrm>
              <a:off x="2286000" y="4256280"/>
              <a:ext cx="1582920" cy="1294560"/>
            </a:xfrm>
            <a:prstGeom prst="ellipse">
              <a:avLst/>
            </a:prstGeom>
            <a:gradFill rotWithShape="0">
              <a:gsLst>
                <a:gs pos="63000">
                  <a:srgbClr val="FFFFFF">
                    <a:alpha val="7058"/>
                  </a:srgbClr>
                </a:gs>
                <a:gs pos="100000">
                  <a:srgbClr val="FFFFFF">
                    <a:alpha val="28235"/>
                  </a:srgbClr>
                </a:gs>
              </a:gsLst>
              <a:lin ang="16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grpSp>
    </p:spTree>
  </p:cSld>
  <p:clrMapOvr>
    <a:masterClrMapping/>
  </p:clrMapOvr>
  <p:transition spd="slow">
    <p:wip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500"/>
                                  </p:stCondLst>
                                  <p:childTnLst>
                                    <p:set>
                                      <p:cBhvr>
                                        <p:cTn id="6" dur="1" fill="hold">
                                          <p:stCondLst>
                                            <p:cond delay="0"/>
                                          </p:stCondLst>
                                        </p:cTn>
                                        <p:tgtEl>
                                          <p:spTgt spid="876"/>
                                        </p:tgtEl>
                                        <p:attrNameLst>
                                          <p:attrName>style.visibility</p:attrName>
                                        </p:attrNameLst>
                                      </p:cBhvr>
                                      <p:to>
                                        <p:strVal val="visible"/>
                                      </p:to>
                                    </p:set>
                                    <p:animEffect transition="in" filter="fade">
                                      <p:cBhvr additive="repl">
                                        <p:cTn id="7" dur="500"/>
                                        <p:tgtEl>
                                          <p:spTgt spid="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PlaceHolder 1"/>
          <p:cNvSpPr>
            <a:spLocks noGrp="1"/>
          </p:cNvSpPr>
          <p:nvPr>
            <p:ph type="title"/>
          </p:nvPr>
        </p:nvSpPr>
        <p:spPr>
          <a:xfrm>
            <a:off x="-214200" y="4500720"/>
            <a:ext cx="6771600" cy="1361520"/>
          </a:xfrm>
          <a:prstGeom prst="rect">
            <a:avLst/>
          </a:prstGeom>
          <a:noFill/>
          <a:ln w="0">
            <a:noFill/>
          </a:ln>
        </p:spPr>
        <p:txBody>
          <a:bodyPr lIns="0" tIns="0" rIns="0" bIns="0" anchor="ctr">
            <a:noAutofit/>
          </a:bodyPr>
          <a:lstStyle/>
          <a:p>
            <a:pPr algn="ctr">
              <a:lnSpc>
                <a:spcPct val="100000"/>
              </a:lnSpc>
              <a:buNone/>
            </a:pPr>
            <a:r>
              <a:rPr lang="en-US" sz="4400" b="1" strike="noStrike" spc="-1">
                <a:solidFill>
                  <a:srgbClr val="000000"/>
                </a:solidFill>
                <a:latin typeface="Calibri"/>
              </a:rPr>
              <a:t> Mechanical </a:t>
            </a:r>
            <a:r>
              <a:rPr lang="en-US" sz="4400" b="1" strike="noStrike" spc="-1">
                <a:solidFill>
                  <a:srgbClr val="808080"/>
                </a:solidFill>
                <a:latin typeface="Calibri"/>
              </a:rPr>
              <a:t>hardware</a:t>
            </a:r>
            <a:endParaRPr lang="en-IN" sz="4400" b="0" strike="noStrike" spc="-1">
              <a:latin typeface="Arial"/>
            </a:endParaRPr>
          </a:p>
        </p:txBody>
      </p:sp>
      <p:sp>
        <p:nvSpPr>
          <p:cNvPr id="895" name="TextBox 5"/>
          <p:cNvSpPr/>
          <p:nvPr/>
        </p:nvSpPr>
        <p:spPr>
          <a:xfrm>
            <a:off x="1121400" y="1557360"/>
            <a:ext cx="1218600" cy="268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7000" b="1" strike="noStrike" spc="-1">
                <a:solidFill>
                  <a:srgbClr val="F26200">
                    <a:alpha val="40000"/>
                  </a:srgbClr>
                </a:solidFill>
                <a:latin typeface="Calibri"/>
                <a:ea typeface="DejaVu Sans"/>
              </a:rPr>
              <a:t>1</a:t>
            </a:r>
            <a:endParaRPr lang="en-IN" sz="17000" b="0" strike="noStrike" spc="-1">
              <a:latin typeface="Arial"/>
            </a:endParaRPr>
          </a:p>
        </p:txBody>
      </p:sp>
      <p:sp>
        <p:nvSpPr>
          <p:cNvPr id="896" name="Oval 9"/>
          <p:cNvSpPr/>
          <p:nvPr/>
        </p:nvSpPr>
        <p:spPr>
          <a:xfrm>
            <a:off x="762120" y="1946160"/>
            <a:ext cx="2056680" cy="2056680"/>
          </a:xfrm>
          <a:prstGeom prst="ellipse">
            <a:avLst/>
          </a:prstGeom>
          <a:gradFill rotWithShape="0">
            <a:gsLst>
              <a:gs pos="0">
                <a:srgbClr val="F39C29"/>
              </a:gs>
              <a:gs pos="100000">
                <a:srgbClr val="FF6600"/>
              </a:gs>
            </a:gsLst>
            <a:path path="circle">
              <a:fillToRect l="50000" t="50000" r="50000" b="50000"/>
            </a:path>
          </a:gradFill>
          <a:ln w="82550">
            <a:noFill/>
          </a:ln>
          <a:effectLst>
            <a:outerShdw blurRad="152280" dist="165240" dir="5400000" sx="90000" sy="-19000" rotWithShape="0">
              <a:srgbClr val="000000">
                <a:alpha val="1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Calibri"/>
                <a:ea typeface="DejaVu Sans"/>
              </a:rPr>
              <a:t>             </a:t>
            </a:r>
            <a:endParaRPr lang="en-IN" sz="1800" b="0" strike="noStrike" spc="-1">
              <a:latin typeface="Arial"/>
            </a:endParaRPr>
          </a:p>
        </p:txBody>
      </p:sp>
      <p:sp>
        <p:nvSpPr>
          <p:cNvPr id="897" name="TextBox 10"/>
          <p:cNvSpPr/>
          <p:nvPr/>
        </p:nvSpPr>
        <p:spPr>
          <a:xfrm>
            <a:off x="1143000" y="1643040"/>
            <a:ext cx="1218600" cy="268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7000" b="1" strike="noStrike" spc="-1">
                <a:solidFill>
                  <a:srgbClr val="F26200">
                    <a:alpha val="40000"/>
                  </a:srgbClr>
                </a:solidFill>
                <a:latin typeface="Calibri"/>
                <a:ea typeface="DejaVu Sans"/>
              </a:rPr>
              <a:t>1</a:t>
            </a:r>
            <a:endParaRPr lang="en-IN" sz="17000" b="0" strike="noStrike" spc="-1">
              <a:latin typeface="Arial"/>
            </a:endParaRPr>
          </a:p>
        </p:txBody>
      </p:sp>
      <p:pic>
        <p:nvPicPr>
          <p:cNvPr id="898" name="Picture 2"/>
          <p:cNvPicPr/>
          <p:nvPr/>
        </p:nvPicPr>
        <p:blipFill>
          <a:blip r:embed="rId3"/>
          <a:stretch/>
        </p:blipFill>
        <p:spPr>
          <a:xfrm>
            <a:off x="0" y="-21600"/>
            <a:ext cx="9143280" cy="6900840"/>
          </a:xfrm>
          <a:prstGeom prst="rect">
            <a:avLst/>
          </a:prstGeom>
          <a:ln w="9525">
            <a:noFill/>
          </a:ln>
        </p:spPr>
      </p:pic>
    </p:spTree>
  </p:cSld>
  <p:clrMapOvr>
    <a:masterClrMapping/>
  </p:clrMapOvr>
  <mc:AlternateContent xmlns:mc="http://schemas.openxmlformats.org/markup-compatibility/2006" xmlns:p14="http://schemas.microsoft.com/office/powerpoint/2010/main">
    <mc:Choice Requires="p14">
      <p:transition spd="slow" p14:dur="17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1641</TotalTime>
  <Words>732</Words>
  <Application>Microsoft Office PowerPoint</Application>
  <PresentationFormat>On-screen Show (4:3)</PresentationFormat>
  <Paragraphs>131</Paragraphs>
  <Slides>24</Slides>
  <Notes>7</Notes>
  <HiddenSlides>0</HiddenSlides>
  <MMClips>0</MMClips>
  <ScaleCrop>false</ScaleCrop>
  <HeadingPairs>
    <vt:vector size="6" baseType="variant">
      <vt:variant>
        <vt:lpstr>Fonts Used</vt:lpstr>
      </vt:variant>
      <vt:variant>
        <vt:i4>6</vt:i4>
      </vt:variant>
      <vt:variant>
        <vt:lpstr>Theme</vt:lpstr>
      </vt:variant>
      <vt:variant>
        <vt:i4>19</vt:i4>
      </vt:variant>
      <vt:variant>
        <vt:lpstr>Slide Titles</vt:lpstr>
      </vt:variant>
      <vt:variant>
        <vt:i4>24</vt:i4>
      </vt:variant>
    </vt:vector>
  </HeadingPairs>
  <TitlesOfParts>
    <vt:vector size="49" baseType="lpstr">
      <vt:lpstr>Arial</vt:lpstr>
      <vt:lpstr>Calibri</vt:lpstr>
      <vt:lpstr>Symbol</vt:lpstr>
      <vt:lpstr>Times New Roman</vt:lpstr>
      <vt:lpstr>Ubuntu</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Introducing  ROBOTICS ARM</vt:lpstr>
      <vt:lpstr>PowerPoint Presentation</vt:lpstr>
      <vt:lpstr>ROBOTICS ARM</vt:lpstr>
      <vt:lpstr>AIM OF THE PROJECT</vt:lpstr>
      <vt:lpstr>ROBOTIC ARM</vt:lpstr>
      <vt:lpstr>Current industry uses </vt:lpstr>
      <vt:lpstr>Robotic arms in Space</vt:lpstr>
      <vt:lpstr>PowerPoint Presentation</vt:lpstr>
      <vt:lpstr> Mechanical hardware</vt:lpstr>
      <vt:lpstr> Robotic Arm Design Mechanical Hardware</vt:lpstr>
      <vt:lpstr>Robot arm design</vt:lpstr>
      <vt:lpstr>Components </vt:lpstr>
      <vt:lpstr>3D Renders of our Design</vt:lpstr>
      <vt:lpstr>Disassembled view </vt:lpstr>
      <vt:lpstr>6 Axis Movement</vt:lpstr>
      <vt:lpstr>Why 3D Printing ?</vt:lpstr>
      <vt:lpstr>Electrical hardware</vt:lpstr>
      <vt:lpstr> Robotic Arm Design Electrical Hardware</vt:lpstr>
      <vt:lpstr>Arduino UNO</vt:lpstr>
      <vt:lpstr>Servo</vt:lpstr>
      <vt:lpstr>Software</vt:lpstr>
      <vt:lpstr>Object detection and color detection</vt:lpstr>
      <vt:lpstr>Arduino Code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ROBOTICS ARM</dc:title>
  <dc:subject/>
  <dc:creator>USER</dc:creator>
  <dc:description/>
  <cp:lastModifiedBy>anurag chauhan</cp:lastModifiedBy>
  <cp:revision>172</cp:revision>
  <dcterms:created xsi:type="dcterms:W3CDTF">2013-11-17T11:23:18Z</dcterms:created>
  <dcterms:modified xsi:type="dcterms:W3CDTF">2023-01-11T07:39:32Z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عرض على الشاشة (3:4)‏</vt:lpwstr>
  </property>
  <property fmtid="{D5CDD505-2E9C-101B-9397-08002B2CF9AE}" pid="4" name="Slides">
    <vt:i4>40</vt:i4>
  </property>
</Properties>
</file>