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3A6B-7BBD-44F1-98A4-1C247AA7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A83C-B8A4-4BA0-9215-1C85CA3F7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874A-9204-4512-8291-65E72E4D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56FF-A1E1-43D0-B5FB-54B8EF1B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308-08E5-4395-AB0F-F69B0F7A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A78C-B67C-41B6-9D37-8C7C7C2C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AD80-307B-472E-B12A-34438AED0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7E84-05C8-4461-87CB-AC0656B5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8576-1FE6-4D6D-822E-C1440D56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EF52-073F-404D-8026-B82CDA88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9987-6D4C-4407-BCAC-40C48B64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463-668F-4A0C-A87F-957D751D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987A-8A0A-4D85-A273-D5E35D81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6C2F-CE2A-482A-AC87-5F6224E6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1E9D-0147-433C-9411-A0E2B91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ABD8-B9BF-459F-8D65-D9E5D16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DAD4-C011-498C-9B1F-89F6DC8C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1106-7A1A-4564-AB1F-31EF3A8B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E3E1-2728-447C-BCFB-19D7AAB5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EEB8-4415-4EDC-A7A8-AB44F56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8ACD-81BC-4260-B43C-19FB379C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6DAF-C4BC-4BDF-994F-DF92756D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1FE2-980E-4894-9A0B-5741D8D3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92EBF-92B4-422D-A76D-CAACC073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0F68-F7F9-4B4A-8338-E28E3091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0FEF-EB59-416E-977F-BE8A79FB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8A5C-A8E9-4277-AD19-28B4E2CC7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DEBD-D851-40F0-9C25-0E9B1D13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C82B8-C340-464E-BD73-96C0817D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D3F2-0094-4DC6-A5EB-61FCEF5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C27A-5A88-4389-8D50-A5462AB8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9C0-961B-4965-BB75-18D5117B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C7B2-AF82-4F9B-B66B-8D7B1C62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B8FFB-EDEF-4674-AC93-3FF45A6A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6668B-4604-40F5-BDB8-CE629B725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3947E-AB96-4909-9686-450D0B575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D2369-93CB-4D57-A8D8-42A6B2C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46C50-FC60-40F3-BDC9-860E6B33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35FD7-67EF-4351-8A8A-5ECD5311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C91E-A02A-426E-ACC1-0CB0E4C2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B1BAB-4A5E-4227-94D4-A537308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5B398-3335-489E-A54B-93065198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62320-391E-4753-A42C-5C114EF1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FFE3-EBA9-4E55-B1BA-D7AF079C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9F42D-5B14-4CFE-B596-C57547FF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C485-B34E-48D1-BC85-F585FEC4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9428-CA38-40CE-ABA9-CB05F67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DB9-22C6-4816-8D2B-D3DC8E76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4D07-15C3-4441-8EED-F6F98FCE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1D00-2F19-4ADE-9B70-BE58F22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7DD7-E360-4903-A5D1-1FB362C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59E5-66A3-460F-BA5A-02F0EE6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1924-D2B2-463F-849D-558526E4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74A5E-55A8-437A-9D85-B4774809B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67C19-F180-450E-B2E8-811FEFE7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404D-F7F8-44FE-97F5-C3B9B73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0FC2-B637-4FF7-8AA7-0B1B780F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660A-8F2C-4CA1-927C-0F86E987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82FEE-91A3-4E33-B7BD-3000690C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5DDD-2124-4831-85B4-1F0ADBC8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FA54-4537-4913-A509-7E6D8DEB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BD48-AC8E-4718-8E53-477BD1876A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6195-B4F3-4E08-B573-1B222B9E1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04C9-B1E2-4487-89FA-281D5215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862F-AF54-4B57-9649-64046D79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0EAF-4CE0-41D9-BE63-BA30D8291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98169-291B-4D6A-8464-3DC865F8C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4AA6B3E-552F-4668-A780-2CB9D49F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21027"/>
            <a:ext cx="3657600" cy="240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4BE7E-AA81-478C-9565-1CC632DC1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33" y="4185596"/>
            <a:ext cx="2468880" cy="24688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F4644DD-6E77-4D0D-96C9-6F2C0600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3" y="2080562"/>
            <a:ext cx="685800" cy="6858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E161C30-E52E-4147-848A-8027E3651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7" y="5200698"/>
            <a:ext cx="694944" cy="694944"/>
          </a:xfrm>
          <a:prstGeom prst="rect">
            <a:avLst/>
          </a:prstGeom>
        </p:spPr>
      </p:pic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0345D271-6284-22C9-30BF-54F6D5005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94" y="4597076"/>
            <a:ext cx="4114800" cy="164592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8BA4A24-C4B5-DFEE-9C43-C7E410BEC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01" y="1778075"/>
            <a:ext cx="484858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DAC2-429C-4D2F-B347-F58051DC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A4A6828-56E6-67B1-4EF4-5BFE5D27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52" y="4733925"/>
            <a:ext cx="3381375" cy="135255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C05716-30F1-E8C2-8FB1-E4C3CA945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276475"/>
            <a:ext cx="7639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AMT</dc:creator>
  <cp:lastModifiedBy>Akshat Agha</cp:lastModifiedBy>
  <cp:revision>3</cp:revision>
  <dcterms:created xsi:type="dcterms:W3CDTF">2022-08-09T14:19:30Z</dcterms:created>
  <dcterms:modified xsi:type="dcterms:W3CDTF">2022-08-10T14:29:53Z</dcterms:modified>
</cp:coreProperties>
</file>