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9AE6-0568-EEC8-6B21-DDE94854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4F30B-6A99-7395-5D59-31C75414B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A886-5E22-4760-0B77-1357A413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DCF5-C170-71A8-54C6-B798DEB7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8333-39EF-6E4A-C7BC-9C4C68A9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5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BCE-48A7-70E6-312E-41A1846F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5F7C4-8EC2-B452-D14E-15B3B4EB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5F62-1290-BE2E-57E5-D6A3786D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782D-561D-DE3D-1C30-D61A82AF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B329-E2CE-AA23-290C-6793B691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28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353DD-DB4E-0CF6-ABA3-27F68D4D8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8E0D8-DD57-4564-226B-F9B730A6B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27B4-A205-FFB1-753B-D92C29BA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22731-7400-46A4-FBAE-895A45DB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9A60-5CAE-10D2-06B1-4FAA5639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1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8C99-75DA-97AC-F378-EEF213EC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047F-236D-2818-1447-46B61DF8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238C-40C9-AE9E-27D8-C0C9B003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09F4-7152-C446-2983-293408A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06FB-9E57-A77F-5DAA-000C6C89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F7EF-1159-8BF6-234D-0553D2B3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CC10-E4A2-453A-8DD7-2D4A05A7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4A6B-05BD-5597-8D7D-47116E67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27602-D459-18D5-53A3-8743EFC5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AB8-96C3-39E4-DDB2-73FDC983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CCBE-1207-58EB-3A50-B736E7E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2EE5-36BF-8FAB-1ED5-44C6D1C8B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8311E-2370-F22E-81BE-A6E722389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1BEC-E630-34F3-4A34-4B05F8F2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6374B-8162-32AE-79CD-29F176A7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4B862-ACCC-A919-1B70-38A940BF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82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91FB-45DC-684A-5942-E692C73C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A7495-2D7A-BBB4-BE2F-CA70AB69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FCFFC-7ED8-6922-A226-3AA5AAE1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21330-3D79-EE90-6466-F4C1641E6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7EC73-6D4B-9A77-0C3D-587972B40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92801-FDA7-0C75-D0A3-7B4EE849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76076-DE05-C0BC-C097-2B191284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5FA91-BA18-8C05-97EF-C4D24533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5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9BE3-E920-5DE5-8106-5A4AFC9F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2F8BE-EF15-BD14-E284-8A410E6A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8EA26-F85A-9B0F-B68A-E821E975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00909-98C3-B4AA-3EFF-E85CDFD8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3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8AD74-190A-3B69-F846-BFEC8D5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E3118-2F07-AF47-1BD9-B9A0E038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65686-3D64-93FA-F0E0-3B995A0C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4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CBF5-BE5B-0D7A-925A-CAA6C9E0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426E-F020-ABF3-44E7-AD13E5B3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A59B6-75BF-7F27-0C61-C71FE2E1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0CCA3-4F1A-820C-84A7-6CC30A94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E453-42C6-B7B8-8509-80C0DC15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59EA-18BE-076F-5D14-8204F440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0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C18F-5B6C-04F9-D603-E9AB15CA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57B27-CCA1-76FC-5F7E-D325251A7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8BEF9-E9CF-0754-420D-3EDE89B62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A98D1-22EA-7207-4E43-A8B35505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0D95C-87D5-99C8-12A3-F60A800C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B022-0D5C-E10A-D3B9-C176B2F2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7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B98EE-D9C1-C2C6-9E97-B1FBD83C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C8097-F55F-1390-FFA9-88486571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5CB9-5690-0F07-694F-F892E240A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7F05-FDCE-4744-B832-F6F3817B274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3176-E228-74E8-4A1E-E44A2AF17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D058-8ED2-E2E4-DE29-F80527FA8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A19E-D349-46F9-BEA8-7BCA841F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4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9EAA6F-CBAC-8310-9682-BFE8398663BF}"/>
              </a:ext>
            </a:extLst>
          </p:cNvPr>
          <p:cNvSpPr/>
          <p:nvPr/>
        </p:nvSpPr>
        <p:spPr>
          <a:xfrm>
            <a:off x="443063" y="433633"/>
            <a:ext cx="2413262" cy="60237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A1D86E-FB87-D065-D3DB-73C3AAD9FD60}"/>
              </a:ext>
            </a:extLst>
          </p:cNvPr>
          <p:cNvCxnSpPr/>
          <p:nvPr/>
        </p:nvCxnSpPr>
        <p:spPr>
          <a:xfrm>
            <a:off x="593889" y="1376313"/>
            <a:ext cx="211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E4F8DC-6C1C-D16F-AAA4-F87BA4E15D43}"/>
              </a:ext>
            </a:extLst>
          </p:cNvPr>
          <p:cNvSpPr txBox="1"/>
          <p:nvPr/>
        </p:nvSpPr>
        <p:spPr>
          <a:xfrm>
            <a:off x="1055802" y="862009"/>
            <a:ext cx="10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46672-8B33-00BE-2E2B-5C4F7691D986}"/>
              </a:ext>
            </a:extLst>
          </p:cNvPr>
          <p:cNvSpPr txBox="1"/>
          <p:nvPr/>
        </p:nvSpPr>
        <p:spPr>
          <a:xfrm>
            <a:off x="1273656" y="2820804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Filters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7D6F54-3B0C-772A-E958-9304CF3AEECF}"/>
              </a:ext>
            </a:extLst>
          </p:cNvPr>
          <p:cNvCxnSpPr/>
          <p:nvPr/>
        </p:nvCxnSpPr>
        <p:spPr>
          <a:xfrm>
            <a:off x="740006" y="5872900"/>
            <a:ext cx="1791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6B49DA-2A4E-DD7D-2C7E-CA9A15491EED}"/>
              </a:ext>
            </a:extLst>
          </p:cNvPr>
          <p:cNvSpPr/>
          <p:nvPr/>
        </p:nvSpPr>
        <p:spPr>
          <a:xfrm>
            <a:off x="668572" y="2101350"/>
            <a:ext cx="576074" cy="4619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C29E33-73E1-DBF9-9E48-DAF699025E98}"/>
              </a:ext>
            </a:extLst>
          </p:cNvPr>
          <p:cNvSpPr/>
          <p:nvPr/>
        </p:nvSpPr>
        <p:spPr>
          <a:xfrm>
            <a:off x="1390369" y="2101350"/>
            <a:ext cx="576074" cy="461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82F1E5-08C8-BABA-1832-EEBB8ABDD3A8}"/>
              </a:ext>
            </a:extLst>
          </p:cNvPr>
          <p:cNvSpPr/>
          <p:nvPr/>
        </p:nvSpPr>
        <p:spPr>
          <a:xfrm>
            <a:off x="2112166" y="2101349"/>
            <a:ext cx="576074" cy="461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5132B6-58F9-78ED-FFCD-F90E134FCCFD}"/>
              </a:ext>
            </a:extLst>
          </p:cNvPr>
          <p:cNvSpPr/>
          <p:nvPr/>
        </p:nvSpPr>
        <p:spPr>
          <a:xfrm>
            <a:off x="1390369" y="1514941"/>
            <a:ext cx="576074" cy="461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6613E4-FA49-7A44-6D9B-1B08FDA72D8D}"/>
              </a:ext>
            </a:extLst>
          </p:cNvPr>
          <p:cNvSpPr/>
          <p:nvPr/>
        </p:nvSpPr>
        <p:spPr>
          <a:xfrm>
            <a:off x="669515" y="3340495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808BA5-0AA2-EA24-F245-BB13729D91D1}"/>
              </a:ext>
            </a:extLst>
          </p:cNvPr>
          <p:cNvSpPr/>
          <p:nvPr/>
        </p:nvSpPr>
        <p:spPr>
          <a:xfrm>
            <a:off x="669514" y="3833872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3ABD9-EA16-A306-8B7B-C6F0D622D03C}"/>
              </a:ext>
            </a:extLst>
          </p:cNvPr>
          <p:cNvSpPr/>
          <p:nvPr/>
        </p:nvSpPr>
        <p:spPr>
          <a:xfrm>
            <a:off x="669513" y="4352444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Group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0CA431-0412-3F58-B452-548DCEACAC00}"/>
              </a:ext>
            </a:extLst>
          </p:cNvPr>
          <p:cNvSpPr/>
          <p:nvPr/>
        </p:nvSpPr>
        <p:spPr>
          <a:xfrm>
            <a:off x="688159" y="4845821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 Mode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D47493-7865-15DC-B46C-480F6770ED54}"/>
              </a:ext>
            </a:extLst>
          </p:cNvPr>
          <p:cNvSpPr/>
          <p:nvPr/>
        </p:nvSpPr>
        <p:spPr>
          <a:xfrm>
            <a:off x="669512" y="5326366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Policy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1716A-4277-75FC-E433-4849E112631E}"/>
              </a:ext>
            </a:extLst>
          </p:cNvPr>
          <p:cNvSpPr txBox="1"/>
          <p:nvPr/>
        </p:nvSpPr>
        <p:spPr>
          <a:xfrm>
            <a:off x="982478" y="5959371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Abbreviation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8BE683-8976-6D45-7FDF-A8C5805B3D33}"/>
              </a:ext>
            </a:extLst>
          </p:cNvPr>
          <p:cNvSpPr/>
          <p:nvPr/>
        </p:nvSpPr>
        <p:spPr>
          <a:xfrm>
            <a:off x="2979686" y="527901"/>
            <a:ext cx="8596063" cy="59765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6D5FAC-C36E-2646-F5AF-0D805A081EC9}"/>
              </a:ext>
            </a:extLst>
          </p:cNvPr>
          <p:cNvSpPr/>
          <p:nvPr/>
        </p:nvSpPr>
        <p:spPr>
          <a:xfrm>
            <a:off x="3657600" y="1046675"/>
            <a:ext cx="1536569" cy="11591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7A2D6-B7A5-41D7-E9EF-FD3F15CA3029}"/>
              </a:ext>
            </a:extLst>
          </p:cNvPr>
          <p:cNvSpPr/>
          <p:nvPr/>
        </p:nvSpPr>
        <p:spPr>
          <a:xfrm>
            <a:off x="5346569" y="1046674"/>
            <a:ext cx="1536569" cy="11591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Customers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5F3FC9-5AFF-42AE-D3FA-132BF530514A}"/>
              </a:ext>
            </a:extLst>
          </p:cNvPr>
          <p:cNvSpPr/>
          <p:nvPr/>
        </p:nvSpPr>
        <p:spPr>
          <a:xfrm>
            <a:off x="5346569" y="2377754"/>
            <a:ext cx="1536569" cy="11591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Daily Customer Growth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7D98ED-11CF-0A61-7D52-12EC879C9DD9}"/>
              </a:ext>
            </a:extLst>
          </p:cNvPr>
          <p:cNvSpPr/>
          <p:nvPr/>
        </p:nvSpPr>
        <p:spPr>
          <a:xfrm>
            <a:off x="3694824" y="2386079"/>
            <a:ext cx="1536569" cy="11591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Daily Revenue Growth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C2372-152B-6445-4D59-1035105FC425}"/>
              </a:ext>
            </a:extLst>
          </p:cNvPr>
          <p:cNvSpPr/>
          <p:nvPr/>
        </p:nvSpPr>
        <p:spPr>
          <a:xfrm>
            <a:off x="7277717" y="1046674"/>
            <a:ext cx="3732790" cy="2498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 by Month Line Chart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&amp;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Revenue by Month Line Chart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EB532A-0149-3E8A-B23E-C3E63182F1D3}"/>
              </a:ext>
            </a:extLst>
          </p:cNvPr>
          <p:cNvSpPr/>
          <p:nvPr/>
        </p:nvSpPr>
        <p:spPr>
          <a:xfrm>
            <a:off x="3515714" y="3846296"/>
            <a:ext cx="2389441" cy="231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 / Customer by City Table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E2EEB69-595B-6FBF-9806-CF8B2D70C307}"/>
              </a:ext>
            </a:extLst>
          </p:cNvPr>
          <p:cNvSpPr/>
          <p:nvPr/>
        </p:nvSpPr>
        <p:spPr>
          <a:xfrm>
            <a:off x="6128510" y="3862998"/>
            <a:ext cx="2389441" cy="231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 / Customer by Age Group Table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072C73-5078-F6F0-6252-0AE8138B25B6}"/>
              </a:ext>
            </a:extLst>
          </p:cNvPr>
          <p:cNvSpPr/>
          <p:nvPr/>
        </p:nvSpPr>
        <p:spPr>
          <a:xfrm>
            <a:off x="8640971" y="3852806"/>
            <a:ext cx="2389441" cy="231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 Insights by City Table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A64C6A-B13B-B73D-BF24-6C42CE37C388}"/>
              </a:ext>
            </a:extLst>
          </p:cNvPr>
          <p:cNvSpPr/>
          <p:nvPr/>
        </p:nvSpPr>
        <p:spPr>
          <a:xfrm>
            <a:off x="5026777" y="229032"/>
            <a:ext cx="4501880" cy="2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 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1CD1C-BEBD-61DF-4453-3C4BCE661764}"/>
              </a:ext>
            </a:extLst>
          </p:cNvPr>
          <p:cNvSpPr txBox="1"/>
          <p:nvPr/>
        </p:nvSpPr>
        <p:spPr>
          <a:xfrm>
            <a:off x="5000068" y="69012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KPI</a:t>
            </a:r>
          </a:p>
        </p:txBody>
      </p:sp>
    </p:spTree>
    <p:extLst>
      <p:ext uri="{BB962C8B-B14F-4D97-AF65-F5344CB8AC3E}">
        <p14:creationId xmlns:p14="http://schemas.microsoft.com/office/powerpoint/2010/main" val="154987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9EAA6F-CBAC-8310-9682-BFE8398663BF}"/>
              </a:ext>
            </a:extLst>
          </p:cNvPr>
          <p:cNvSpPr/>
          <p:nvPr/>
        </p:nvSpPr>
        <p:spPr>
          <a:xfrm>
            <a:off x="443063" y="433633"/>
            <a:ext cx="2413262" cy="60237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A1D86E-FB87-D065-D3DB-73C3AAD9FD60}"/>
              </a:ext>
            </a:extLst>
          </p:cNvPr>
          <p:cNvCxnSpPr/>
          <p:nvPr/>
        </p:nvCxnSpPr>
        <p:spPr>
          <a:xfrm>
            <a:off x="593889" y="1376313"/>
            <a:ext cx="211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E4F8DC-6C1C-D16F-AAA4-F87BA4E15D43}"/>
              </a:ext>
            </a:extLst>
          </p:cNvPr>
          <p:cNvSpPr txBox="1"/>
          <p:nvPr/>
        </p:nvSpPr>
        <p:spPr>
          <a:xfrm>
            <a:off x="1055802" y="862009"/>
            <a:ext cx="10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46672-8B33-00BE-2E2B-5C4F7691D986}"/>
              </a:ext>
            </a:extLst>
          </p:cNvPr>
          <p:cNvSpPr txBox="1"/>
          <p:nvPr/>
        </p:nvSpPr>
        <p:spPr>
          <a:xfrm>
            <a:off x="1273656" y="2820804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Filters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7D6F54-3B0C-772A-E958-9304CF3AEECF}"/>
              </a:ext>
            </a:extLst>
          </p:cNvPr>
          <p:cNvCxnSpPr/>
          <p:nvPr/>
        </p:nvCxnSpPr>
        <p:spPr>
          <a:xfrm>
            <a:off x="740006" y="5872900"/>
            <a:ext cx="1791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6B49DA-2A4E-DD7D-2C7E-CA9A15491EED}"/>
              </a:ext>
            </a:extLst>
          </p:cNvPr>
          <p:cNvSpPr/>
          <p:nvPr/>
        </p:nvSpPr>
        <p:spPr>
          <a:xfrm>
            <a:off x="668572" y="2101350"/>
            <a:ext cx="576074" cy="461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C29E33-73E1-DBF9-9E48-DAF699025E98}"/>
              </a:ext>
            </a:extLst>
          </p:cNvPr>
          <p:cNvSpPr/>
          <p:nvPr/>
        </p:nvSpPr>
        <p:spPr>
          <a:xfrm>
            <a:off x="1390369" y="2101350"/>
            <a:ext cx="576074" cy="4619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82F1E5-08C8-BABA-1832-EEBB8ABDD3A8}"/>
              </a:ext>
            </a:extLst>
          </p:cNvPr>
          <p:cNvSpPr/>
          <p:nvPr/>
        </p:nvSpPr>
        <p:spPr>
          <a:xfrm>
            <a:off x="2112166" y="2101349"/>
            <a:ext cx="576074" cy="461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5132B6-58F9-78ED-FFCD-F90E134FCCFD}"/>
              </a:ext>
            </a:extLst>
          </p:cNvPr>
          <p:cNvSpPr/>
          <p:nvPr/>
        </p:nvSpPr>
        <p:spPr>
          <a:xfrm>
            <a:off x="1390369" y="1514941"/>
            <a:ext cx="576074" cy="461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6613E4-FA49-7A44-6D9B-1B08FDA72D8D}"/>
              </a:ext>
            </a:extLst>
          </p:cNvPr>
          <p:cNvSpPr/>
          <p:nvPr/>
        </p:nvSpPr>
        <p:spPr>
          <a:xfrm>
            <a:off x="669515" y="3340495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808BA5-0AA2-EA24-F245-BB13729D91D1}"/>
              </a:ext>
            </a:extLst>
          </p:cNvPr>
          <p:cNvSpPr/>
          <p:nvPr/>
        </p:nvSpPr>
        <p:spPr>
          <a:xfrm>
            <a:off x="669514" y="3833872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3ABD9-EA16-A306-8B7B-C6F0D622D03C}"/>
              </a:ext>
            </a:extLst>
          </p:cNvPr>
          <p:cNvSpPr/>
          <p:nvPr/>
        </p:nvSpPr>
        <p:spPr>
          <a:xfrm>
            <a:off x="669513" y="4352444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Group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0CA431-0412-3F58-B452-548DCEACAC00}"/>
              </a:ext>
            </a:extLst>
          </p:cNvPr>
          <p:cNvSpPr/>
          <p:nvPr/>
        </p:nvSpPr>
        <p:spPr>
          <a:xfrm>
            <a:off x="688159" y="4845821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 Mode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D47493-7865-15DC-B46C-480F6770ED54}"/>
              </a:ext>
            </a:extLst>
          </p:cNvPr>
          <p:cNvSpPr/>
          <p:nvPr/>
        </p:nvSpPr>
        <p:spPr>
          <a:xfrm>
            <a:off x="669512" y="5326366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Policy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1716A-4277-75FC-E433-4849E112631E}"/>
              </a:ext>
            </a:extLst>
          </p:cNvPr>
          <p:cNvSpPr txBox="1"/>
          <p:nvPr/>
        </p:nvSpPr>
        <p:spPr>
          <a:xfrm>
            <a:off x="982478" y="5959371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Abbreviation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8BE683-8976-6D45-7FDF-A8C5805B3D33}"/>
              </a:ext>
            </a:extLst>
          </p:cNvPr>
          <p:cNvSpPr/>
          <p:nvPr/>
        </p:nvSpPr>
        <p:spPr>
          <a:xfrm>
            <a:off x="2979686" y="527901"/>
            <a:ext cx="8596063" cy="59765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A64C6A-B13B-B73D-BF24-6C42CE37C388}"/>
              </a:ext>
            </a:extLst>
          </p:cNvPr>
          <p:cNvSpPr/>
          <p:nvPr/>
        </p:nvSpPr>
        <p:spPr>
          <a:xfrm>
            <a:off x="5026777" y="229032"/>
            <a:ext cx="4501880" cy="2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 View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05052F-112F-F428-8622-34BFB8B75C7C}"/>
              </a:ext>
            </a:extLst>
          </p:cNvPr>
          <p:cNvSpPr/>
          <p:nvPr/>
        </p:nvSpPr>
        <p:spPr>
          <a:xfrm>
            <a:off x="3555760" y="2010537"/>
            <a:ext cx="3014718" cy="2038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 by Sales Pie Chart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7E8877-1C8A-027A-31B9-4BDC590D46C9}"/>
              </a:ext>
            </a:extLst>
          </p:cNvPr>
          <p:cNvSpPr/>
          <p:nvPr/>
        </p:nvSpPr>
        <p:spPr>
          <a:xfrm>
            <a:off x="3555760" y="4150356"/>
            <a:ext cx="3014718" cy="2038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by sales </a:t>
            </a:r>
            <a:r>
              <a:rPr lang="en-IN" dirty="0" err="1"/>
              <a:t>PieChart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B829CB-099C-600E-65F6-3122FDF708A6}"/>
              </a:ext>
            </a:extLst>
          </p:cNvPr>
          <p:cNvSpPr/>
          <p:nvPr/>
        </p:nvSpPr>
        <p:spPr>
          <a:xfrm>
            <a:off x="6861924" y="1082310"/>
            <a:ext cx="4347598" cy="51061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Revenue/Customers by Sales and Month Line Chart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ACD8003-510F-52A9-32FE-B07DFDF5B9E3}"/>
              </a:ext>
            </a:extLst>
          </p:cNvPr>
          <p:cNvSpPr/>
          <p:nvPr/>
        </p:nvSpPr>
        <p:spPr>
          <a:xfrm>
            <a:off x="3771469" y="1144209"/>
            <a:ext cx="1192381" cy="7414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EA3DC8A-EA5B-2384-C794-30676F5A6BA4}"/>
              </a:ext>
            </a:extLst>
          </p:cNvPr>
          <p:cNvSpPr/>
          <p:nvPr/>
        </p:nvSpPr>
        <p:spPr>
          <a:xfrm>
            <a:off x="5198102" y="1145360"/>
            <a:ext cx="1192381" cy="7414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Customer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D583B-E55C-E3ED-39DC-9FAFE5BC1F5E}"/>
              </a:ext>
            </a:extLst>
          </p:cNvPr>
          <p:cNvSpPr txBox="1"/>
          <p:nvPr/>
        </p:nvSpPr>
        <p:spPr>
          <a:xfrm>
            <a:off x="4913099" y="77842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KPI</a:t>
            </a:r>
          </a:p>
        </p:txBody>
      </p:sp>
    </p:spTree>
    <p:extLst>
      <p:ext uri="{BB962C8B-B14F-4D97-AF65-F5344CB8AC3E}">
        <p14:creationId xmlns:p14="http://schemas.microsoft.com/office/powerpoint/2010/main" val="25608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9EAA6F-CBAC-8310-9682-BFE8398663BF}"/>
              </a:ext>
            </a:extLst>
          </p:cNvPr>
          <p:cNvSpPr/>
          <p:nvPr/>
        </p:nvSpPr>
        <p:spPr>
          <a:xfrm>
            <a:off x="443063" y="433633"/>
            <a:ext cx="2413262" cy="60237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A1D86E-FB87-D065-D3DB-73C3AAD9FD60}"/>
              </a:ext>
            </a:extLst>
          </p:cNvPr>
          <p:cNvCxnSpPr/>
          <p:nvPr/>
        </p:nvCxnSpPr>
        <p:spPr>
          <a:xfrm>
            <a:off x="593889" y="1376313"/>
            <a:ext cx="211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E4F8DC-6C1C-D16F-AAA4-F87BA4E15D43}"/>
              </a:ext>
            </a:extLst>
          </p:cNvPr>
          <p:cNvSpPr txBox="1"/>
          <p:nvPr/>
        </p:nvSpPr>
        <p:spPr>
          <a:xfrm>
            <a:off x="1055802" y="862009"/>
            <a:ext cx="10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46672-8B33-00BE-2E2B-5C4F7691D986}"/>
              </a:ext>
            </a:extLst>
          </p:cNvPr>
          <p:cNvSpPr txBox="1"/>
          <p:nvPr/>
        </p:nvSpPr>
        <p:spPr>
          <a:xfrm>
            <a:off x="1273656" y="2820804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Filters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7D6F54-3B0C-772A-E958-9304CF3AEECF}"/>
              </a:ext>
            </a:extLst>
          </p:cNvPr>
          <p:cNvCxnSpPr/>
          <p:nvPr/>
        </p:nvCxnSpPr>
        <p:spPr>
          <a:xfrm>
            <a:off x="740006" y="5872900"/>
            <a:ext cx="1791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6B49DA-2A4E-DD7D-2C7E-CA9A15491EED}"/>
              </a:ext>
            </a:extLst>
          </p:cNvPr>
          <p:cNvSpPr/>
          <p:nvPr/>
        </p:nvSpPr>
        <p:spPr>
          <a:xfrm>
            <a:off x="668572" y="2101350"/>
            <a:ext cx="576074" cy="461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C29E33-73E1-DBF9-9E48-DAF699025E98}"/>
              </a:ext>
            </a:extLst>
          </p:cNvPr>
          <p:cNvSpPr/>
          <p:nvPr/>
        </p:nvSpPr>
        <p:spPr>
          <a:xfrm>
            <a:off x="1390369" y="2101350"/>
            <a:ext cx="576074" cy="461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82F1E5-08C8-BABA-1832-EEBB8ABDD3A8}"/>
              </a:ext>
            </a:extLst>
          </p:cNvPr>
          <p:cNvSpPr/>
          <p:nvPr/>
        </p:nvSpPr>
        <p:spPr>
          <a:xfrm>
            <a:off x="2112166" y="2101349"/>
            <a:ext cx="576074" cy="4619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5132B6-58F9-78ED-FFCD-F90E134FCCFD}"/>
              </a:ext>
            </a:extLst>
          </p:cNvPr>
          <p:cNvSpPr/>
          <p:nvPr/>
        </p:nvSpPr>
        <p:spPr>
          <a:xfrm>
            <a:off x="1390369" y="1514941"/>
            <a:ext cx="576074" cy="461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6613E4-FA49-7A44-6D9B-1B08FDA72D8D}"/>
              </a:ext>
            </a:extLst>
          </p:cNvPr>
          <p:cNvSpPr/>
          <p:nvPr/>
        </p:nvSpPr>
        <p:spPr>
          <a:xfrm>
            <a:off x="669515" y="3340495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808BA5-0AA2-EA24-F245-BB13729D91D1}"/>
              </a:ext>
            </a:extLst>
          </p:cNvPr>
          <p:cNvSpPr/>
          <p:nvPr/>
        </p:nvSpPr>
        <p:spPr>
          <a:xfrm>
            <a:off x="669514" y="3833872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3ABD9-EA16-A306-8B7B-C6F0D622D03C}"/>
              </a:ext>
            </a:extLst>
          </p:cNvPr>
          <p:cNvSpPr/>
          <p:nvPr/>
        </p:nvSpPr>
        <p:spPr>
          <a:xfrm>
            <a:off x="669513" y="4352444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Group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0CA431-0412-3F58-B452-548DCEACAC00}"/>
              </a:ext>
            </a:extLst>
          </p:cNvPr>
          <p:cNvSpPr/>
          <p:nvPr/>
        </p:nvSpPr>
        <p:spPr>
          <a:xfrm>
            <a:off x="688159" y="4845821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 Mode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D47493-7865-15DC-B46C-480F6770ED54}"/>
              </a:ext>
            </a:extLst>
          </p:cNvPr>
          <p:cNvSpPr/>
          <p:nvPr/>
        </p:nvSpPr>
        <p:spPr>
          <a:xfrm>
            <a:off x="669512" y="5326366"/>
            <a:ext cx="1913641" cy="34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Policy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1716A-4277-75FC-E433-4849E112631E}"/>
              </a:ext>
            </a:extLst>
          </p:cNvPr>
          <p:cNvSpPr txBox="1"/>
          <p:nvPr/>
        </p:nvSpPr>
        <p:spPr>
          <a:xfrm>
            <a:off x="982478" y="5959371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Abbreviation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8BE683-8976-6D45-7FDF-A8C5805B3D33}"/>
              </a:ext>
            </a:extLst>
          </p:cNvPr>
          <p:cNvSpPr/>
          <p:nvPr/>
        </p:nvSpPr>
        <p:spPr>
          <a:xfrm>
            <a:off x="2979686" y="527901"/>
            <a:ext cx="8596063" cy="59765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A64C6A-B13B-B73D-BF24-6C42CE37C388}"/>
              </a:ext>
            </a:extLst>
          </p:cNvPr>
          <p:cNvSpPr/>
          <p:nvPr/>
        </p:nvSpPr>
        <p:spPr>
          <a:xfrm>
            <a:off x="5026777" y="229032"/>
            <a:ext cx="4501880" cy="2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Group 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831B87-0F6E-C987-537A-F51B4BE0F6E8}"/>
              </a:ext>
            </a:extLst>
          </p:cNvPr>
          <p:cNvSpPr/>
          <p:nvPr/>
        </p:nvSpPr>
        <p:spPr>
          <a:xfrm>
            <a:off x="3469064" y="1130387"/>
            <a:ext cx="3640257" cy="2210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Group vs Policy Performance Table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1A5FC6-1414-AF89-BE62-306254A2CC3F}"/>
              </a:ext>
            </a:extLst>
          </p:cNvPr>
          <p:cNvSpPr/>
          <p:nvPr/>
        </p:nvSpPr>
        <p:spPr>
          <a:xfrm>
            <a:off x="7418199" y="1130388"/>
            <a:ext cx="3640258" cy="2210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Monthly </a:t>
            </a:r>
            <a:r>
              <a:rPr lang="en-IN" dirty="0" err="1"/>
              <a:t>Trende</a:t>
            </a:r>
            <a:r>
              <a:rPr lang="en-IN" dirty="0"/>
              <a:t> by Age Group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2AE943-36B0-50BF-1AF9-7F68A5CED13F}"/>
              </a:ext>
            </a:extLst>
          </p:cNvPr>
          <p:cNvSpPr/>
          <p:nvPr/>
        </p:nvSpPr>
        <p:spPr>
          <a:xfrm>
            <a:off x="3515714" y="3687768"/>
            <a:ext cx="2389441" cy="2471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vs Expected Settlement Bar Graph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91F192-7040-CB21-0E4B-0C007035D4BE}"/>
              </a:ext>
            </a:extLst>
          </p:cNvPr>
          <p:cNvSpPr/>
          <p:nvPr/>
        </p:nvSpPr>
        <p:spPr>
          <a:xfrm>
            <a:off x="6128510" y="3704470"/>
            <a:ext cx="2389441" cy="24714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vs Sales Made Stacked Column Chart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3BFD63-1A92-9FE8-6D50-33561AB1B329}"/>
              </a:ext>
            </a:extLst>
          </p:cNvPr>
          <p:cNvSpPr/>
          <p:nvPr/>
        </p:nvSpPr>
        <p:spPr>
          <a:xfrm>
            <a:off x="8640971" y="3704470"/>
            <a:ext cx="2389441" cy="2461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 By Age Group Bar Graph</a:t>
            </a:r>
          </a:p>
        </p:txBody>
      </p:sp>
    </p:spTree>
    <p:extLst>
      <p:ext uri="{BB962C8B-B14F-4D97-AF65-F5344CB8AC3E}">
        <p14:creationId xmlns:p14="http://schemas.microsoft.com/office/powerpoint/2010/main" val="4396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137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Bharale</dc:creator>
  <cp:lastModifiedBy>Karan Bharale</cp:lastModifiedBy>
  <cp:revision>2</cp:revision>
  <dcterms:created xsi:type="dcterms:W3CDTF">2024-10-21T16:20:21Z</dcterms:created>
  <dcterms:modified xsi:type="dcterms:W3CDTF">2024-10-21T16:44:04Z</dcterms:modified>
</cp:coreProperties>
</file>