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17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15705"/>
            <a:ext cx="5558344" cy="430265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66" y="6617255"/>
            <a:ext cx="1907166" cy="4318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038603"/>
            <a:ext cx="5558345" cy="25888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647366" y="4038603"/>
            <a:ext cx="1907167" cy="2588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8" y="4262561"/>
            <a:ext cx="5015576" cy="2140972"/>
          </a:xfrm>
        </p:spPr>
        <p:txBody>
          <a:bodyPr anchor="b">
            <a:noAutofit/>
          </a:bodyPr>
          <a:lstStyle>
            <a:lvl1pPr algn="r"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8" y="6851448"/>
            <a:ext cx="5047667" cy="1742764"/>
          </a:xfrm>
        </p:spPr>
        <p:txBody>
          <a:bodyPr>
            <a:normAutofit/>
          </a:bodyPr>
          <a:lstStyle>
            <a:lvl1pPr marL="0" indent="0" algn="r">
              <a:buNone/>
              <a:defRPr sz="165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64742" y="9256057"/>
            <a:ext cx="1700213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797" y="9256058"/>
            <a:ext cx="332346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3316" y="4288488"/>
            <a:ext cx="1132395" cy="211504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7128934"/>
            <a:ext cx="7571349" cy="2614932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98" y="7346632"/>
            <a:ext cx="5697761" cy="848989"/>
          </a:xfrm>
        </p:spPr>
        <p:txBody>
          <a:bodyPr anchor="b">
            <a:normAutofit/>
          </a:bodyPr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341" y="950522"/>
            <a:ext cx="5699219" cy="559707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797" y="8195620"/>
            <a:ext cx="5697763" cy="854192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2473" y="7346154"/>
            <a:ext cx="950212" cy="170082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7128934"/>
            <a:ext cx="7571349" cy="2614932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9" y="950520"/>
            <a:ext cx="5699219" cy="5602029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40" y="7344641"/>
            <a:ext cx="5693118" cy="1717936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2473" y="7346632"/>
            <a:ext cx="950212" cy="170082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7128934"/>
            <a:ext cx="7571349" cy="2614932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02" y="962037"/>
            <a:ext cx="5309670" cy="4734006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17661" y="5708079"/>
            <a:ext cx="4948194" cy="855983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40" y="7344641"/>
            <a:ext cx="5705322" cy="1717936"/>
          </a:xfrm>
        </p:spPr>
        <p:txBody>
          <a:bodyPr anchor="ctr">
            <a:normAutofit/>
          </a:bodyPr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2473" y="7343996"/>
            <a:ext cx="950212" cy="170082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23895" y="1166507"/>
            <a:ext cx="440796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9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7609" y="4675553"/>
            <a:ext cx="377825" cy="911819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9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7128934"/>
            <a:ext cx="7571349" cy="2614932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0" y="7344641"/>
            <a:ext cx="5699219" cy="919670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41" y="8264308"/>
            <a:ext cx="5699219" cy="798269"/>
          </a:xfrm>
        </p:spPr>
        <p:txBody>
          <a:bodyPr anchor="t"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2473" y="7343996"/>
            <a:ext cx="950212" cy="170082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9341" y="1174478"/>
            <a:ext cx="5699219" cy="1685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40159" y="3632277"/>
            <a:ext cx="1813560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6066" y="4701620"/>
            <a:ext cx="1813560" cy="4542922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8689" y="3643791"/>
            <a:ext cx="1813560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79760" y="4690106"/>
            <a:ext cx="1813560" cy="4542922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18821" y="3643791"/>
            <a:ext cx="1813560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24923" y="4690105"/>
            <a:ext cx="1813560" cy="4542922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39341" y="1174478"/>
            <a:ext cx="5699219" cy="1685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39962" y="6700921"/>
            <a:ext cx="181165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39962" y="3643791"/>
            <a:ext cx="1811657" cy="23763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39962" y="7599463"/>
            <a:ext cx="1811657" cy="165659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2147" y="6700921"/>
            <a:ext cx="183050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372147" y="3643791"/>
            <a:ext cx="1830509" cy="23763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371309" y="7599462"/>
            <a:ext cx="1832934" cy="165659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22864" y="6700921"/>
            <a:ext cx="1813372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22863" y="3643791"/>
            <a:ext cx="1813372" cy="23763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22786" y="7599459"/>
            <a:ext cx="1815774" cy="165659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0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1" y="1174478"/>
            <a:ext cx="5699219" cy="1685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1266300" y="4784920"/>
            <a:ext cx="10700502" cy="1130664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826" y="950520"/>
            <a:ext cx="883907" cy="69573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658" y="950522"/>
            <a:ext cx="5434630" cy="8305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56028" y="9256057"/>
            <a:ext cx="1700213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8" y="9256058"/>
            <a:ext cx="3734418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41022" y="8470676"/>
            <a:ext cx="950046" cy="1985093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7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4254334"/>
            <a:ext cx="7571349" cy="2614932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1" y="4474910"/>
            <a:ext cx="5693117" cy="1700821"/>
          </a:xfrm>
        </p:spPr>
        <p:txBody>
          <a:bodyPr anchor="ctr">
            <a:normAutofit/>
          </a:bodyPr>
          <a:lstStyle>
            <a:lvl1pPr algn="r">
              <a:defRPr sz="2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41" y="6599054"/>
            <a:ext cx="5693117" cy="2657004"/>
          </a:xfrm>
        </p:spPr>
        <p:txBody>
          <a:bodyPr>
            <a:normAutofit/>
          </a:bodyPr>
          <a:lstStyle>
            <a:lvl1pPr marL="0" indent="0" algn="r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34246" y="9256057"/>
            <a:ext cx="1700213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796" y="9256058"/>
            <a:ext cx="399532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2473" y="4474913"/>
            <a:ext cx="950212" cy="170082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3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96" y="1174478"/>
            <a:ext cx="5691663" cy="1685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796" y="3643791"/>
            <a:ext cx="2774930" cy="5612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071" y="3643791"/>
            <a:ext cx="2776387" cy="5612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1" y="1174482"/>
            <a:ext cx="5699219" cy="168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872" y="3643793"/>
            <a:ext cx="2599059" cy="1080777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340" y="4724570"/>
            <a:ext cx="2782489" cy="453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9131" y="3643791"/>
            <a:ext cx="2599429" cy="1079126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072" y="4724570"/>
            <a:ext cx="2782488" cy="453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6377422" y="3076827"/>
            <a:ext cx="1193927" cy="22495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72094" y="950525"/>
            <a:ext cx="1184406" cy="21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1" y="1174476"/>
            <a:ext cx="5699219" cy="1685466"/>
          </a:xfrm>
        </p:spPr>
        <p:txBody>
          <a:bodyPr anchor="ctr">
            <a:normAutofit/>
          </a:bodyPr>
          <a:lstStyle>
            <a:lvl1pPr>
              <a:defRPr sz="2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249" y="3643793"/>
            <a:ext cx="3234311" cy="561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796" y="3643792"/>
            <a:ext cx="2310782" cy="5612268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1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950525"/>
            <a:ext cx="7571349" cy="2614932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1" y="1174478"/>
            <a:ext cx="5699219" cy="1685463"/>
          </a:xfrm>
        </p:spPr>
        <p:txBody>
          <a:bodyPr anchor="ctr">
            <a:normAutofit/>
          </a:bodyPr>
          <a:lstStyle>
            <a:lvl1pPr>
              <a:defRPr sz="2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1415" y="3643792"/>
            <a:ext cx="3237145" cy="561226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40" y="3643793"/>
            <a:ext cx="2312639" cy="5612265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7556500" cy="1069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341" y="1174478"/>
            <a:ext cx="5699219" cy="168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96" y="3643791"/>
            <a:ext cx="5691662" cy="561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5957" y="9256057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796" y="9256058"/>
            <a:ext cx="3995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5996" y="1174478"/>
            <a:ext cx="956689" cy="1700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4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755660" rtl="0" eaLnBrk="1" latinLnBrk="0" hangingPunct="1">
        <a:lnSpc>
          <a:spcPct val="90000"/>
        </a:lnSpc>
        <a:spcBef>
          <a:spcPct val="0"/>
        </a:spcBef>
        <a:buNone/>
        <a:defRPr sz="2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1830" cy="855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IBM </a:t>
            </a:r>
            <a:r>
              <a:rPr sz="1400" b="1" spc="-5" dirty="0">
                <a:latin typeface="Times New Roman"/>
                <a:cs typeface="Times New Roman"/>
              </a:rPr>
              <a:t>Hack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Challenge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2022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 </a:t>
            </a:r>
            <a:r>
              <a:rPr sz="1400" b="1" spc="-5" dirty="0">
                <a:latin typeface="Times New Roman"/>
                <a:cs typeface="Times New Roman"/>
              </a:rPr>
              <a:t>Code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Better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(Smart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Internz)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363855">
              <a:lnSpc>
                <a:spcPct val="150700"/>
              </a:lnSpc>
            </a:pPr>
            <a:r>
              <a:rPr sz="1400" b="1" spc="-5" dirty="0">
                <a:latin typeface="Times New Roman"/>
                <a:cs typeface="Times New Roman"/>
              </a:rPr>
              <a:t>Problem </a:t>
            </a:r>
            <a:r>
              <a:rPr sz="1400" b="1" dirty="0">
                <a:latin typeface="Times New Roman"/>
                <a:cs typeface="Times New Roman"/>
              </a:rPr>
              <a:t>Statement: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Applying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AI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Help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people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improve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their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lifestyle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Project: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Disease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Prediction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865"/>
              </a:spcBef>
              <a:buSzPct val="92857"/>
              <a:buAutoNum type="arabicPeriod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Overview</a:t>
            </a:r>
            <a:endParaRPr sz="1400">
              <a:latin typeface="Times New Roman"/>
              <a:cs typeface="Times New Roman"/>
            </a:endParaRPr>
          </a:p>
          <a:p>
            <a:pPr marL="697865" lvl="2" indent="-22923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processes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as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697865" marR="243204">
              <a:lnSpc>
                <a:spcPct val="103600"/>
              </a:lnSpc>
            </a:pPr>
            <a:r>
              <a:rPr sz="1400" spc="-5" dirty="0">
                <a:latin typeface="Times New Roman"/>
                <a:cs typeface="Times New Roman"/>
              </a:rPr>
              <a:t>gives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probability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disease.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doctor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without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touch.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SzPct val="92857"/>
              <a:buAutoNum type="arabicPeriod" startAt="2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Purpose</a:t>
            </a:r>
            <a:endParaRPr sz="1400">
              <a:latin typeface="Times New Roman"/>
              <a:cs typeface="Times New Roman"/>
            </a:endParaRPr>
          </a:p>
          <a:p>
            <a:pPr marL="697865" marR="5080" lvl="2" indent="-228600">
              <a:lnSpc>
                <a:spcPts val="1739"/>
              </a:lnSpc>
              <a:spcBef>
                <a:spcPts val="55"/>
              </a:spcBef>
              <a:buFont typeface="Wingdings"/>
              <a:buChar char="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Disease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user on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basis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symptoms that </a:t>
            </a:r>
            <a:r>
              <a:rPr sz="1400" spc="5" dirty="0">
                <a:latin typeface="Times New Roman"/>
                <a:cs typeface="Times New Roman"/>
              </a:rPr>
              <a:t>user </a:t>
            </a:r>
            <a:r>
              <a:rPr sz="1400" spc="-5" dirty="0">
                <a:latin typeface="Times New Roman"/>
                <a:cs typeface="Times New Roman"/>
              </a:rPr>
              <a:t>provides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analyzes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endParaRPr sz="1400">
              <a:latin typeface="Times New Roman"/>
              <a:cs typeface="Times New Roman"/>
            </a:endParaRPr>
          </a:p>
          <a:p>
            <a:pPr marL="697865" marR="200025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the user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input and gives the probability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disease Asian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NaiveiBayes</a:t>
            </a:r>
            <a:endParaRPr sz="1400">
              <a:latin typeface="Times New Roman"/>
              <a:cs typeface="Times New Roman"/>
            </a:endParaRPr>
          </a:p>
          <a:p>
            <a:pPr marL="697865">
              <a:lnSpc>
                <a:spcPts val="1670"/>
              </a:lnSpc>
            </a:pPr>
            <a:r>
              <a:rPr sz="1400" spc="-5" dirty="0">
                <a:latin typeface="Times New Roman"/>
                <a:cs typeface="Times New Roman"/>
              </a:rPr>
              <a:t>Classifier.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Bayes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Classifier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probability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697865" marR="28575">
              <a:lnSpc>
                <a:spcPct val="1034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disease. 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biomedical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communities,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medical 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early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care.</a:t>
            </a:r>
            <a:r>
              <a:rPr sz="1400" dirty="0">
                <a:latin typeface="Times New Roman"/>
                <a:cs typeface="Times New Roman"/>
              </a:rPr>
              <a:t> 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predicting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Diabetes,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Malaria,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Jaundice,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Dengue,</a:t>
            </a:r>
            <a:r>
              <a:rPr sz="1400" dirty="0">
                <a:latin typeface="Times New Roman"/>
                <a:cs typeface="Times New Roman"/>
              </a:rPr>
              <a:t> and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Tuberculosis.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1" spc="-5" dirty="0">
                <a:latin typeface="Times New Roman"/>
                <a:cs typeface="Times New Roman"/>
              </a:rPr>
              <a:t>LITERATURE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SURVEY</a:t>
            </a:r>
            <a:endParaRPr sz="14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Existing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 marL="697865" lvl="2" indent="-229235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rooted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</a:t>
            </a:r>
            <a:endParaRPr sz="1400">
              <a:latin typeface="Times New Roman"/>
              <a:cs typeface="Times New Roman"/>
            </a:endParaRPr>
          </a:p>
          <a:p>
            <a:pPr marL="697865" marR="623570">
              <a:lnSpc>
                <a:spcPct val="103600"/>
              </a:lnSpc>
              <a:spcBef>
                <a:spcPts val="5"/>
              </a:spcBef>
              <a:tabLst>
                <a:tab pos="2198370" algn="l"/>
              </a:tabLst>
            </a:pPr>
            <a:r>
              <a:rPr sz="1400" spc="-5" dirty="0">
                <a:latin typeface="Times New Roman"/>
                <a:cs typeface="Times New Roman"/>
              </a:rPr>
              <a:t>models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	predication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guide future actions and 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discover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patterns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we've</a:t>
            </a:r>
            <a:r>
              <a:rPr sz="1400" spc="-5" dirty="0">
                <a:latin typeface="Times New Roman"/>
                <a:cs typeface="Times New Roman"/>
              </a:rPr>
              <a:t> never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before.</a:t>
            </a:r>
            <a:endParaRPr sz="1400">
              <a:latin typeface="Times New Roman"/>
              <a:cs typeface="Times New Roman"/>
            </a:endParaRPr>
          </a:p>
          <a:p>
            <a:pPr marL="278765" lvl="1" indent="-266700">
              <a:lnSpc>
                <a:spcPct val="100000"/>
              </a:lnSpc>
              <a:spcBef>
                <a:spcPts val="60"/>
              </a:spcBef>
              <a:buAutoNum type="arabicPeriod" startAt="2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Propose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697865" marR="227965" lvl="2" indent="-228600">
              <a:lnSpc>
                <a:spcPct val="103400"/>
              </a:lnSpc>
              <a:buFont typeface="Wingdings"/>
              <a:buChar char="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diagnosis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disease. This paper depicts the prediction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disease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Naive</a:t>
            </a:r>
            <a:r>
              <a:rPr sz="1400" dirty="0">
                <a:latin typeface="Times New Roman"/>
                <a:cs typeface="Times New Roman"/>
              </a:rPr>
              <a:t> Bayes,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Random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Forest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employed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914399"/>
            <a:ext cx="5769610" cy="8776970"/>
            <a:chOff x="896416" y="914399"/>
            <a:chExt cx="5769610" cy="8776970"/>
          </a:xfrm>
        </p:grpSpPr>
        <p:sp>
          <p:nvSpPr>
            <p:cNvPr id="3" name="object 3"/>
            <p:cNvSpPr/>
            <p:nvPr/>
          </p:nvSpPr>
          <p:spPr>
            <a:xfrm>
              <a:off x="896416" y="914399"/>
              <a:ext cx="5769610" cy="1438910"/>
            </a:xfrm>
            <a:custGeom>
              <a:avLst/>
              <a:gdLst/>
              <a:ahLst/>
              <a:cxnLst/>
              <a:rect l="l" t="t" r="r" b="b"/>
              <a:pathLst>
                <a:path w="5769609" h="1438910">
                  <a:moveTo>
                    <a:pt x="5769229" y="1007630"/>
                  </a:moveTo>
                  <a:lnTo>
                    <a:pt x="0" y="1007630"/>
                  </a:lnTo>
                  <a:lnTo>
                    <a:pt x="0" y="1150874"/>
                  </a:lnTo>
                  <a:lnTo>
                    <a:pt x="0" y="1295654"/>
                  </a:lnTo>
                  <a:lnTo>
                    <a:pt x="0" y="1438910"/>
                  </a:lnTo>
                  <a:lnTo>
                    <a:pt x="5769229" y="1438910"/>
                  </a:lnTo>
                  <a:lnTo>
                    <a:pt x="5769229" y="1295654"/>
                  </a:lnTo>
                  <a:lnTo>
                    <a:pt x="5769229" y="1150874"/>
                  </a:lnTo>
                  <a:lnTo>
                    <a:pt x="5769229" y="1007630"/>
                  </a:lnTo>
                  <a:close/>
                </a:path>
                <a:path w="5769609" h="1438910">
                  <a:moveTo>
                    <a:pt x="5769229" y="431558"/>
                  </a:moveTo>
                  <a:lnTo>
                    <a:pt x="0" y="431558"/>
                  </a:lnTo>
                  <a:lnTo>
                    <a:pt x="0" y="576326"/>
                  </a:lnTo>
                  <a:lnTo>
                    <a:pt x="0" y="719582"/>
                  </a:lnTo>
                  <a:lnTo>
                    <a:pt x="0" y="862838"/>
                  </a:lnTo>
                  <a:lnTo>
                    <a:pt x="0" y="1007618"/>
                  </a:lnTo>
                  <a:lnTo>
                    <a:pt x="5769229" y="1007618"/>
                  </a:lnTo>
                  <a:lnTo>
                    <a:pt x="5769229" y="862838"/>
                  </a:lnTo>
                  <a:lnTo>
                    <a:pt x="5769229" y="719582"/>
                  </a:lnTo>
                  <a:lnTo>
                    <a:pt x="5769229" y="576326"/>
                  </a:lnTo>
                  <a:lnTo>
                    <a:pt x="5769229" y="431558"/>
                  </a:lnTo>
                  <a:close/>
                </a:path>
                <a:path w="5769609" h="1438910">
                  <a:moveTo>
                    <a:pt x="5769229" y="0"/>
                  </a:moveTo>
                  <a:lnTo>
                    <a:pt x="0" y="0"/>
                  </a:lnTo>
                  <a:lnTo>
                    <a:pt x="0" y="143205"/>
                  </a:lnTo>
                  <a:lnTo>
                    <a:pt x="0" y="288290"/>
                  </a:lnTo>
                  <a:lnTo>
                    <a:pt x="0" y="431546"/>
                  </a:lnTo>
                  <a:lnTo>
                    <a:pt x="5769229" y="431546"/>
                  </a:lnTo>
                  <a:lnTo>
                    <a:pt x="5769229" y="288290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6235" y="2279475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8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416" y="2353309"/>
              <a:ext cx="5769610" cy="143510"/>
            </a:xfrm>
            <a:custGeom>
              <a:avLst/>
              <a:gdLst/>
              <a:ahLst/>
              <a:cxnLst/>
              <a:rect l="l" t="t" r="r" b="b"/>
              <a:pathLst>
                <a:path w="5769609" h="143510">
                  <a:moveTo>
                    <a:pt x="576922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5769229" y="143255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2422731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416" y="2496565"/>
              <a:ext cx="5769610" cy="719455"/>
            </a:xfrm>
            <a:custGeom>
              <a:avLst/>
              <a:gdLst/>
              <a:ahLst/>
              <a:cxnLst/>
              <a:rect l="l" t="t" r="r" b="b"/>
              <a:pathLst>
                <a:path w="5769609" h="719455">
                  <a:moveTo>
                    <a:pt x="5769229" y="144792"/>
                  </a:moveTo>
                  <a:lnTo>
                    <a:pt x="0" y="144792"/>
                  </a:lnTo>
                  <a:lnTo>
                    <a:pt x="0" y="288036"/>
                  </a:lnTo>
                  <a:lnTo>
                    <a:pt x="0" y="432816"/>
                  </a:lnTo>
                  <a:lnTo>
                    <a:pt x="0" y="576072"/>
                  </a:lnTo>
                  <a:lnTo>
                    <a:pt x="0" y="719328"/>
                  </a:lnTo>
                  <a:lnTo>
                    <a:pt x="5769229" y="719328"/>
                  </a:lnTo>
                  <a:lnTo>
                    <a:pt x="5769229" y="576072"/>
                  </a:lnTo>
                  <a:lnTo>
                    <a:pt x="5769229" y="432816"/>
                  </a:lnTo>
                  <a:lnTo>
                    <a:pt x="5769229" y="288036"/>
                  </a:lnTo>
                  <a:lnTo>
                    <a:pt x="5769229" y="144792"/>
                  </a:lnTo>
                  <a:close/>
                </a:path>
                <a:path w="5769609" h="719455">
                  <a:moveTo>
                    <a:pt x="576922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5769229" y="144780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1854" y="3142059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6416" y="3215969"/>
              <a:ext cx="5769610" cy="4893310"/>
            </a:xfrm>
            <a:custGeom>
              <a:avLst/>
              <a:gdLst/>
              <a:ahLst/>
              <a:cxnLst/>
              <a:rect l="l" t="t" r="r" b="b"/>
              <a:pathLst>
                <a:path w="5769609" h="4893309">
                  <a:moveTo>
                    <a:pt x="5769229" y="4604639"/>
                  </a:moveTo>
                  <a:lnTo>
                    <a:pt x="0" y="4604639"/>
                  </a:lnTo>
                  <a:lnTo>
                    <a:pt x="0" y="4749724"/>
                  </a:lnTo>
                  <a:lnTo>
                    <a:pt x="0" y="4892980"/>
                  </a:lnTo>
                  <a:lnTo>
                    <a:pt x="5769229" y="4892980"/>
                  </a:lnTo>
                  <a:lnTo>
                    <a:pt x="5769229" y="4749724"/>
                  </a:lnTo>
                  <a:lnTo>
                    <a:pt x="5769229" y="4604639"/>
                  </a:lnTo>
                  <a:close/>
                </a:path>
                <a:path w="5769609" h="4893309">
                  <a:moveTo>
                    <a:pt x="5769229" y="4030027"/>
                  </a:moveTo>
                  <a:lnTo>
                    <a:pt x="0" y="4030027"/>
                  </a:lnTo>
                  <a:lnTo>
                    <a:pt x="0" y="4173283"/>
                  </a:lnTo>
                  <a:lnTo>
                    <a:pt x="0" y="4316527"/>
                  </a:lnTo>
                  <a:lnTo>
                    <a:pt x="0" y="4461307"/>
                  </a:lnTo>
                  <a:lnTo>
                    <a:pt x="0" y="4604563"/>
                  </a:lnTo>
                  <a:lnTo>
                    <a:pt x="5769229" y="4604563"/>
                  </a:lnTo>
                  <a:lnTo>
                    <a:pt x="5769229" y="4461307"/>
                  </a:lnTo>
                  <a:lnTo>
                    <a:pt x="5769229" y="4316527"/>
                  </a:lnTo>
                  <a:lnTo>
                    <a:pt x="5769229" y="4173283"/>
                  </a:lnTo>
                  <a:lnTo>
                    <a:pt x="5769229" y="4030027"/>
                  </a:lnTo>
                  <a:close/>
                </a:path>
                <a:path w="5769609" h="4893309">
                  <a:moveTo>
                    <a:pt x="5769229" y="3741991"/>
                  </a:moveTo>
                  <a:lnTo>
                    <a:pt x="0" y="3741991"/>
                  </a:lnTo>
                  <a:lnTo>
                    <a:pt x="0" y="3885234"/>
                  </a:lnTo>
                  <a:lnTo>
                    <a:pt x="0" y="4030014"/>
                  </a:lnTo>
                  <a:lnTo>
                    <a:pt x="5769229" y="4030014"/>
                  </a:lnTo>
                  <a:lnTo>
                    <a:pt x="5769229" y="3885234"/>
                  </a:lnTo>
                  <a:lnTo>
                    <a:pt x="5769229" y="3741991"/>
                  </a:lnTo>
                  <a:close/>
                </a:path>
                <a:path w="5769609" h="4893309">
                  <a:moveTo>
                    <a:pt x="5769229" y="3453955"/>
                  </a:moveTo>
                  <a:lnTo>
                    <a:pt x="0" y="3453955"/>
                  </a:lnTo>
                  <a:lnTo>
                    <a:pt x="0" y="3597198"/>
                  </a:lnTo>
                  <a:lnTo>
                    <a:pt x="0" y="3741978"/>
                  </a:lnTo>
                  <a:lnTo>
                    <a:pt x="5769229" y="3741978"/>
                  </a:lnTo>
                  <a:lnTo>
                    <a:pt x="5769229" y="3597198"/>
                  </a:lnTo>
                  <a:lnTo>
                    <a:pt x="5769229" y="3453955"/>
                  </a:lnTo>
                  <a:close/>
                </a:path>
                <a:path w="5769609" h="4893309">
                  <a:moveTo>
                    <a:pt x="5769229" y="3165919"/>
                  </a:moveTo>
                  <a:lnTo>
                    <a:pt x="0" y="3165919"/>
                  </a:lnTo>
                  <a:lnTo>
                    <a:pt x="0" y="3310686"/>
                  </a:lnTo>
                  <a:lnTo>
                    <a:pt x="0" y="3453942"/>
                  </a:lnTo>
                  <a:lnTo>
                    <a:pt x="5769229" y="3453942"/>
                  </a:lnTo>
                  <a:lnTo>
                    <a:pt x="5769229" y="3310686"/>
                  </a:lnTo>
                  <a:lnTo>
                    <a:pt x="5769229" y="3165919"/>
                  </a:lnTo>
                  <a:close/>
                </a:path>
                <a:path w="5769609" h="4893309">
                  <a:moveTo>
                    <a:pt x="5769229" y="2734627"/>
                  </a:moveTo>
                  <a:lnTo>
                    <a:pt x="0" y="2734627"/>
                  </a:lnTo>
                  <a:lnTo>
                    <a:pt x="0" y="2877870"/>
                  </a:lnTo>
                  <a:lnTo>
                    <a:pt x="0" y="3022650"/>
                  </a:lnTo>
                  <a:lnTo>
                    <a:pt x="0" y="3165906"/>
                  </a:lnTo>
                  <a:lnTo>
                    <a:pt x="5769229" y="3165906"/>
                  </a:lnTo>
                  <a:lnTo>
                    <a:pt x="5769229" y="3022650"/>
                  </a:lnTo>
                  <a:lnTo>
                    <a:pt x="5769229" y="2877870"/>
                  </a:lnTo>
                  <a:lnTo>
                    <a:pt x="5769229" y="2734627"/>
                  </a:lnTo>
                  <a:close/>
                </a:path>
                <a:path w="5769609" h="4893309">
                  <a:moveTo>
                    <a:pt x="5769229" y="2446591"/>
                  </a:moveTo>
                  <a:lnTo>
                    <a:pt x="0" y="2446591"/>
                  </a:lnTo>
                  <a:lnTo>
                    <a:pt x="0" y="2591358"/>
                  </a:lnTo>
                  <a:lnTo>
                    <a:pt x="0" y="2734614"/>
                  </a:lnTo>
                  <a:lnTo>
                    <a:pt x="5769229" y="2734614"/>
                  </a:lnTo>
                  <a:lnTo>
                    <a:pt x="5769229" y="2591358"/>
                  </a:lnTo>
                  <a:lnTo>
                    <a:pt x="5769229" y="2446591"/>
                  </a:lnTo>
                  <a:close/>
                </a:path>
                <a:path w="5769609" h="4893309">
                  <a:moveTo>
                    <a:pt x="5769229" y="1871789"/>
                  </a:moveTo>
                  <a:lnTo>
                    <a:pt x="0" y="1871789"/>
                  </a:lnTo>
                  <a:lnTo>
                    <a:pt x="0" y="2015032"/>
                  </a:lnTo>
                  <a:lnTo>
                    <a:pt x="0" y="2158288"/>
                  </a:lnTo>
                  <a:lnTo>
                    <a:pt x="0" y="2303018"/>
                  </a:lnTo>
                  <a:lnTo>
                    <a:pt x="0" y="2446578"/>
                  </a:lnTo>
                  <a:lnTo>
                    <a:pt x="5769229" y="2446578"/>
                  </a:lnTo>
                  <a:lnTo>
                    <a:pt x="5769229" y="2303068"/>
                  </a:lnTo>
                  <a:lnTo>
                    <a:pt x="5769229" y="2158288"/>
                  </a:lnTo>
                  <a:lnTo>
                    <a:pt x="5769229" y="2015032"/>
                  </a:lnTo>
                  <a:lnTo>
                    <a:pt x="5769229" y="1871789"/>
                  </a:lnTo>
                  <a:close/>
                </a:path>
                <a:path w="5769609" h="4893309">
                  <a:moveTo>
                    <a:pt x="5769229" y="1583753"/>
                  </a:moveTo>
                  <a:lnTo>
                    <a:pt x="0" y="1583753"/>
                  </a:lnTo>
                  <a:lnTo>
                    <a:pt x="0" y="1726996"/>
                  </a:lnTo>
                  <a:lnTo>
                    <a:pt x="0" y="1871776"/>
                  </a:lnTo>
                  <a:lnTo>
                    <a:pt x="5769229" y="1871776"/>
                  </a:lnTo>
                  <a:lnTo>
                    <a:pt x="5769229" y="1726996"/>
                  </a:lnTo>
                  <a:lnTo>
                    <a:pt x="5769229" y="1583753"/>
                  </a:lnTo>
                  <a:close/>
                </a:path>
                <a:path w="5769609" h="4893309">
                  <a:moveTo>
                    <a:pt x="5769229" y="1295717"/>
                  </a:moveTo>
                  <a:lnTo>
                    <a:pt x="0" y="1295717"/>
                  </a:lnTo>
                  <a:lnTo>
                    <a:pt x="0" y="1438960"/>
                  </a:lnTo>
                  <a:lnTo>
                    <a:pt x="0" y="1583740"/>
                  </a:lnTo>
                  <a:lnTo>
                    <a:pt x="5769229" y="1583740"/>
                  </a:lnTo>
                  <a:lnTo>
                    <a:pt x="5769229" y="1438960"/>
                  </a:lnTo>
                  <a:lnTo>
                    <a:pt x="5769229" y="1295717"/>
                  </a:lnTo>
                  <a:close/>
                </a:path>
                <a:path w="5769609" h="4893309">
                  <a:moveTo>
                    <a:pt x="5769229" y="1007681"/>
                  </a:moveTo>
                  <a:lnTo>
                    <a:pt x="0" y="1007681"/>
                  </a:lnTo>
                  <a:lnTo>
                    <a:pt x="0" y="1152448"/>
                  </a:lnTo>
                  <a:lnTo>
                    <a:pt x="0" y="1295704"/>
                  </a:lnTo>
                  <a:lnTo>
                    <a:pt x="5769229" y="1295704"/>
                  </a:lnTo>
                  <a:lnTo>
                    <a:pt x="5769229" y="1152448"/>
                  </a:lnTo>
                  <a:lnTo>
                    <a:pt x="5769229" y="1007681"/>
                  </a:lnTo>
                  <a:close/>
                </a:path>
                <a:path w="5769609" h="4893309">
                  <a:moveTo>
                    <a:pt x="5769229" y="433133"/>
                  </a:moveTo>
                  <a:lnTo>
                    <a:pt x="0" y="433133"/>
                  </a:lnTo>
                  <a:lnTo>
                    <a:pt x="0" y="576376"/>
                  </a:lnTo>
                  <a:lnTo>
                    <a:pt x="0" y="719632"/>
                  </a:lnTo>
                  <a:lnTo>
                    <a:pt x="0" y="864412"/>
                  </a:lnTo>
                  <a:lnTo>
                    <a:pt x="0" y="1007668"/>
                  </a:lnTo>
                  <a:lnTo>
                    <a:pt x="5769229" y="1007668"/>
                  </a:lnTo>
                  <a:lnTo>
                    <a:pt x="5769229" y="864412"/>
                  </a:lnTo>
                  <a:lnTo>
                    <a:pt x="5769229" y="719632"/>
                  </a:lnTo>
                  <a:lnTo>
                    <a:pt x="5769229" y="576376"/>
                  </a:lnTo>
                  <a:lnTo>
                    <a:pt x="5769229" y="433133"/>
                  </a:lnTo>
                  <a:close/>
                </a:path>
                <a:path w="5769609" h="4893309">
                  <a:moveTo>
                    <a:pt x="5769229" y="0"/>
                  </a:moveTo>
                  <a:lnTo>
                    <a:pt x="0" y="0"/>
                  </a:lnTo>
                  <a:lnTo>
                    <a:pt x="0" y="145084"/>
                  </a:lnTo>
                  <a:lnTo>
                    <a:pt x="0" y="288340"/>
                  </a:lnTo>
                  <a:lnTo>
                    <a:pt x="0" y="433120"/>
                  </a:lnTo>
                  <a:lnTo>
                    <a:pt x="5769229" y="433120"/>
                  </a:lnTo>
                  <a:lnTo>
                    <a:pt x="5769229" y="288340"/>
                  </a:lnTo>
                  <a:lnTo>
                    <a:pt x="5769229" y="145084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235" y="8035115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8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6416" y="8108949"/>
              <a:ext cx="5769610" cy="143510"/>
            </a:xfrm>
            <a:custGeom>
              <a:avLst/>
              <a:gdLst/>
              <a:ahLst/>
              <a:cxnLst/>
              <a:rect l="l" t="t" r="r" b="b"/>
              <a:pathLst>
                <a:path w="5769609" h="143509">
                  <a:moveTo>
                    <a:pt x="576922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5769229" y="143255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704" y="8178371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416" y="8252205"/>
              <a:ext cx="5769610" cy="719455"/>
            </a:xfrm>
            <a:custGeom>
              <a:avLst/>
              <a:gdLst/>
              <a:ahLst/>
              <a:cxnLst/>
              <a:rect l="l" t="t" r="r" b="b"/>
              <a:pathLst>
                <a:path w="5769609" h="719454">
                  <a:moveTo>
                    <a:pt x="576922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0" y="288036"/>
                  </a:lnTo>
                  <a:lnTo>
                    <a:pt x="0" y="432816"/>
                  </a:lnTo>
                  <a:lnTo>
                    <a:pt x="0" y="576072"/>
                  </a:lnTo>
                  <a:lnTo>
                    <a:pt x="0" y="719328"/>
                  </a:lnTo>
                  <a:lnTo>
                    <a:pt x="5769229" y="719328"/>
                  </a:lnTo>
                  <a:lnTo>
                    <a:pt x="5769229" y="576072"/>
                  </a:lnTo>
                  <a:lnTo>
                    <a:pt x="5769229" y="432816"/>
                  </a:lnTo>
                  <a:lnTo>
                    <a:pt x="5769229" y="288036"/>
                  </a:lnTo>
                  <a:lnTo>
                    <a:pt x="5769229" y="144780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854" y="88977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6416" y="8971533"/>
              <a:ext cx="5769610" cy="719455"/>
            </a:xfrm>
            <a:custGeom>
              <a:avLst/>
              <a:gdLst/>
              <a:ahLst/>
              <a:cxnLst/>
              <a:rect l="l" t="t" r="r" b="b"/>
              <a:pathLst>
                <a:path w="5769609" h="719454">
                  <a:moveTo>
                    <a:pt x="576922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0" y="288036"/>
                  </a:lnTo>
                  <a:lnTo>
                    <a:pt x="0" y="432765"/>
                  </a:lnTo>
                  <a:lnTo>
                    <a:pt x="0" y="576021"/>
                  </a:lnTo>
                  <a:lnTo>
                    <a:pt x="0" y="719277"/>
                  </a:lnTo>
                  <a:lnTo>
                    <a:pt x="5769229" y="719277"/>
                  </a:lnTo>
                  <a:lnTo>
                    <a:pt x="5769229" y="144780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2004" y="880363"/>
            <a:ext cx="5809615" cy="88106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21665" marR="3121660">
              <a:lnSpc>
                <a:spcPts val="1130"/>
              </a:lnSpc>
              <a:spcBef>
                <a:spcPts val="19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t1.delete(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"1.0"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END)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t1.insert(END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"Not</a:t>
            </a:r>
            <a:r>
              <a:rPr sz="1000" spc="-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Found"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935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def</a:t>
            </a:r>
            <a:r>
              <a:rPr sz="10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randomforest():</a:t>
            </a:r>
            <a:endParaRPr sz="1000">
              <a:latin typeface="Courier New"/>
              <a:cs typeface="Courier New"/>
            </a:endParaRPr>
          </a:p>
          <a:p>
            <a:pPr marL="317500" marR="1597025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sklearn.ensemble</a:t>
            </a:r>
            <a:r>
              <a:rPr sz="1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RandomForestClassifier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clf4 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RandomForestClassifier()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1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clf4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clf4.fit(X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np.ravel(y))</a:t>
            </a:r>
            <a:endParaRPr sz="1000">
              <a:latin typeface="Courier New"/>
              <a:cs typeface="Courier New"/>
            </a:endParaRPr>
          </a:p>
          <a:p>
            <a:pPr marL="317500" marR="5080">
              <a:lnSpc>
                <a:spcPct val="188000"/>
              </a:lnSpc>
              <a:spcBef>
                <a:spcPts val="15"/>
              </a:spcBef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calculating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accuracy  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	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     </a:t>
            </a:r>
            <a:r>
              <a:rPr sz="1000" spc="2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sklearn.metrics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accuracy_score</a:t>
            </a:r>
            <a:endParaRPr sz="1000">
              <a:latin typeface="Courier New"/>
              <a:cs typeface="Courier New"/>
            </a:endParaRPr>
          </a:p>
          <a:p>
            <a:pPr marL="317500" marR="1444625">
              <a:lnSpc>
                <a:spcPct val="94500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y_pred=clf4.predict(X_test)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print(accuracy_score(y_test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y_pred))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print(accuracy_score(y_test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normalize=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False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30"/>
              </a:lnSpc>
              <a:tabLst>
                <a:tab pos="45764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72390" indent="30480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psymptoms =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[Symptom1.get()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Symptom2.get()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Symptom3.get()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Symptom4.get()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Symptom5.get()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ourier New"/>
              <a:cs typeface="Courier New"/>
            </a:endParaRPr>
          </a:p>
          <a:p>
            <a:pPr marL="621665" marR="3502025" indent="-304800">
              <a:lnSpc>
                <a:spcPts val="114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k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len(l1)):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</a:t>
            </a:r>
            <a:r>
              <a:rPr sz="1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z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</a:t>
            </a:r>
            <a:r>
              <a:rPr sz="1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psymptoms: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7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(z==l1[k]):</a:t>
            </a:r>
            <a:endParaRPr sz="1000">
              <a:latin typeface="Courier New"/>
              <a:cs typeface="Courier New"/>
            </a:endParaRPr>
          </a:p>
          <a:p>
            <a:pPr marL="1231265">
              <a:lnSpc>
                <a:spcPts val="11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l2[k]=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inputtest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[l2]</a:t>
            </a:r>
            <a:endParaRPr sz="1000">
              <a:latin typeface="Courier New"/>
              <a:cs typeface="Courier New"/>
            </a:endParaRPr>
          </a:p>
          <a:p>
            <a:pPr marL="317500" marR="296926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predict = clf4.predict(inputtest)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predicted=predict[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65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'no'</a:t>
            </a:r>
            <a:endParaRPr sz="1000">
              <a:latin typeface="Courier New"/>
              <a:cs typeface="Courier New"/>
            </a:endParaRPr>
          </a:p>
          <a:p>
            <a:pPr marL="621665" marR="3121025" indent="-304800">
              <a:lnSpc>
                <a:spcPts val="1140"/>
              </a:lnSpc>
              <a:spcBef>
                <a:spcPts val="5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len(disease)):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(predicted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== a):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'yes'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17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break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7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4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(h==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621665" marR="3197225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t2.delete(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"1.0"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END)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t2.insert(END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disease[a])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075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else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621665" marR="3121660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t2.delete(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"1.0"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END)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t2.insert(END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"Not</a:t>
            </a:r>
            <a:r>
              <a:rPr sz="1000" spc="-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Found"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935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def</a:t>
            </a:r>
            <a:r>
              <a:rPr sz="1000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NaiveBayes():</a:t>
            </a:r>
            <a:endParaRPr sz="1000">
              <a:latin typeface="Courier New"/>
              <a:cs typeface="Courier New"/>
            </a:endParaRPr>
          </a:p>
          <a:p>
            <a:pPr marL="317500" marR="2282825">
              <a:lnSpc>
                <a:spcPct val="94500"/>
              </a:lnSpc>
              <a:spcBef>
                <a:spcPts val="3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sklearn.naive_bayes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GaussianNB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gnb 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GaussianNB()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gnb=gnb.fit(X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np.ravel(y))</a:t>
            </a:r>
            <a:endParaRPr sz="1000">
              <a:latin typeface="Courier New"/>
              <a:cs typeface="Courier New"/>
            </a:endParaRPr>
          </a:p>
          <a:p>
            <a:pPr marL="317500" marR="5080">
              <a:lnSpc>
                <a:spcPct val="188000"/>
              </a:lnSpc>
              <a:spcBef>
                <a:spcPts val="15"/>
              </a:spcBef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calculating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accuracy  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	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     </a:t>
            </a:r>
            <a:r>
              <a:rPr sz="1000" spc="2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sklearn.metrics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accuracy_score</a:t>
            </a:r>
            <a:endParaRPr sz="1000">
              <a:latin typeface="Courier New"/>
              <a:cs typeface="Courier New"/>
            </a:endParaRPr>
          </a:p>
          <a:p>
            <a:pPr marL="317500" marR="1444625">
              <a:lnSpc>
                <a:spcPct val="94500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y_pred=gnb.predict(X_test)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print(accuracy_score(y_test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y_pred))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print(accuracy_score(y_test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normalize=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False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30"/>
              </a:lnSpc>
              <a:tabLst>
                <a:tab pos="45764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72390" indent="304800">
              <a:lnSpc>
                <a:spcPts val="1130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psymptoms =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[Symptom1.get()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Symptom2.get()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Symptom3.get()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Symptom4.get()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Symptom5.get()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7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65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</a:t>
            </a:r>
            <a:r>
              <a:rPr sz="1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k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</a:t>
            </a:r>
            <a:r>
              <a:rPr sz="1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len(l1)):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914399"/>
            <a:ext cx="5769610" cy="8633460"/>
            <a:chOff x="896416" y="914399"/>
            <a:chExt cx="5769610" cy="8633460"/>
          </a:xfrm>
        </p:grpSpPr>
        <p:sp>
          <p:nvSpPr>
            <p:cNvPr id="3" name="object 3"/>
            <p:cNvSpPr/>
            <p:nvPr/>
          </p:nvSpPr>
          <p:spPr>
            <a:xfrm>
              <a:off x="896416" y="914399"/>
              <a:ext cx="5769610" cy="3166110"/>
            </a:xfrm>
            <a:custGeom>
              <a:avLst/>
              <a:gdLst/>
              <a:ahLst/>
              <a:cxnLst/>
              <a:rect l="l" t="t" r="r" b="b"/>
              <a:pathLst>
                <a:path w="5769609" h="3166110">
                  <a:moveTo>
                    <a:pt x="5769229" y="2734703"/>
                  </a:moveTo>
                  <a:lnTo>
                    <a:pt x="0" y="2734703"/>
                  </a:lnTo>
                  <a:lnTo>
                    <a:pt x="0" y="2877947"/>
                  </a:lnTo>
                  <a:lnTo>
                    <a:pt x="0" y="3021203"/>
                  </a:lnTo>
                  <a:lnTo>
                    <a:pt x="0" y="3165983"/>
                  </a:lnTo>
                  <a:lnTo>
                    <a:pt x="5769229" y="3165983"/>
                  </a:lnTo>
                  <a:lnTo>
                    <a:pt x="5769229" y="3021203"/>
                  </a:lnTo>
                  <a:lnTo>
                    <a:pt x="5769229" y="2877947"/>
                  </a:lnTo>
                  <a:lnTo>
                    <a:pt x="5769229" y="2734703"/>
                  </a:lnTo>
                  <a:close/>
                </a:path>
                <a:path w="5769609" h="3166110">
                  <a:moveTo>
                    <a:pt x="5769229" y="2301570"/>
                  </a:moveTo>
                  <a:lnTo>
                    <a:pt x="0" y="2301570"/>
                  </a:lnTo>
                  <a:lnTo>
                    <a:pt x="0" y="2446655"/>
                  </a:lnTo>
                  <a:lnTo>
                    <a:pt x="0" y="2589911"/>
                  </a:lnTo>
                  <a:lnTo>
                    <a:pt x="0" y="2734691"/>
                  </a:lnTo>
                  <a:lnTo>
                    <a:pt x="5769229" y="2734691"/>
                  </a:lnTo>
                  <a:lnTo>
                    <a:pt x="5769229" y="2589911"/>
                  </a:lnTo>
                  <a:lnTo>
                    <a:pt x="5769229" y="2446655"/>
                  </a:lnTo>
                  <a:lnTo>
                    <a:pt x="5769229" y="2301570"/>
                  </a:lnTo>
                  <a:close/>
                </a:path>
                <a:path w="5769609" h="3166110">
                  <a:moveTo>
                    <a:pt x="5769229" y="1726958"/>
                  </a:moveTo>
                  <a:lnTo>
                    <a:pt x="0" y="1726958"/>
                  </a:lnTo>
                  <a:lnTo>
                    <a:pt x="0" y="1870202"/>
                  </a:lnTo>
                  <a:lnTo>
                    <a:pt x="0" y="2014982"/>
                  </a:lnTo>
                  <a:lnTo>
                    <a:pt x="0" y="2158238"/>
                  </a:lnTo>
                  <a:lnTo>
                    <a:pt x="0" y="2301494"/>
                  </a:lnTo>
                  <a:lnTo>
                    <a:pt x="5769229" y="2301494"/>
                  </a:lnTo>
                  <a:lnTo>
                    <a:pt x="5769229" y="2158238"/>
                  </a:lnTo>
                  <a:lnTo>
                    <a:pt x="5769229" y="2014982"/>
                  </a:lnTo>
                  <a:lnTo>
                    <a:pt x="5769229" y="1870202"/>
                  </a:lnTo>
                  <a:lnTo>
                    <a:pt x="5769229" y="1726958"/>
                  </a:lnTo>
                  <a:close/>
                </a:path>
                <a:path w="5769609" h="3166110">
                  <a:moveTo>
                    <a:pt x="5769229" y="1007630"/>
                  </a:moveTo>
                  <a:lnTo>
                    <a:pt x="0" y="1007630"/>
                  </a:lnTo>
                  <a:lnTo>
                    <a:pt x="0" y="1150874"/>
                  </a:lnTo>
                  <a:lnTo>
                    <a:pt x="0" y="1295654"/>
                  </a:lnTo>
                  <a:lnTo>
                    <a:pt x="0" y="1438910"/>
                  </a:lnTo>
                  <a:lnTo>
                    <a:pt x="0" y="1582166"/>
                  </a:lnTo>
                  <a:lnTo>
                    <a:pt x="0" y="1726946"/>
                  </a:lnTo>
                  <a:lnTo>
                    <a:pt x="5769229" y="1726946"/>
                  </a:lnTo>
                  <a:lnTo>
                    <a:pt x="5769229" y="1582166"/>
                  </a:lnTo>
                  <a:lnTo>
                    <a:pt x="5769229" y="1438910"/>
                  </a:lnTo>
                  <a:lnTo>
                    <a:pt x="5769229" y="1295654"/>
                  </a:lnTo>
                  <a:lnTo>
                    <a:pt x="5769229" y="1150874"/>
                  </a:lnTo>
                  <a:lnTo>
                    <a:pt x="5769229" y="1007630"/>
                  </a:lnTo>
                  <a:close/>
                </a:path>
                <a:path w="5769609" h="3166110">
                  <a:moveTo>
                    <a:pt x="5769229" y="431558"/>
                  </a:moveTo>
                  <a:lnTo>
                    <a:pt x="0" y="431558"/>
                  </a:lnTo>
                  <a:lnTo>
                    <a:pt x="0" y="576326"/>
                  </a:lnTo>
                  <a:lnTo>
                    <a:pt x="0" y="719582"/>
                  </a:lnTo>
                  <a:lnTo>
                    <a:pt x="0" y="862838"/>
                  </a:lnTo>
                  <a:lnTo>
                    <a:pt x="0" y="1007618"/>
                  </a:lnTo>
                  <a:lnTo>
                    <a:pt x="5769229" y="1007618"/>
                  </a:lnTo>
                  <a:lnTo>
                    <a:pt x="5769229" y="862838"/>
                  </a:lnTo>
                  <a:lnTo>
                    <a:pt x="5769229" y="719582"/>
                  </a:lnTo>
                  <a:lnTo>
                    <a:pt x="5769229" y="576326"/>
                  </a:lnTo>
                  <a:lnTo>
                    <a:pt x="5769229" y="431558"/>
                  </a:lnTo>
                  <a:close/>
                </a:path>
                <a:path w="5769609" h="3166110">
                  <a:moveTo>
                    <a:pt x="5769229" y="0"/>
                  </a:moveTo>
                  <a:lnTo>
                    <a:pt x="0" y="0"/>
                  </a:lnTo>
                  <a:lnTo>
                    <a:pt x="0" y="143205"/>
                  </a:lnTo>
                  <a:lnTo>
                    <a:pt x="0" y="288290"/>
                  </a:lnTo>
                  <a:lnTo>
                    <a:pt x="0" y="431546"/>
                  </a:lnTo>
                  <a:lnTo>
                    <a:pt x="5769229" y="431546"/>
                  </a:lnTo>
                  <a:lnTo>
                    <a:pt x="5769229" y="288290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853" y="4005024"/>
              <a:ext cx="4876800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416" y="4080382"/>
              <a:ext cx="5769610" cy="143510"/>
            </a:xfrm>
            <a:custGeom>
              <a:avLst/>
              <a:gdLst/>
              <a:ahLst/>
              <a:cxnLst/>
              <a:rect l="l" t="t" r="r" b="b"/>
              <a:pathLst>
                <a:path w="5769609" h="143510">
                  <a:moveTo>
                    <a:pt x="576922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5769229" y="143255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4149805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416" y="4223651"/>
              <a:ext cx="5769610" cy="5324475"/>
            </a:xfrm>
            <a:custGeom>
              <a:avLst/>
              <a:gdLst/>
              <a:ahLst/>
              <a:cxnLst/>
              <a:rect l="l" t="t" r="r" b="b"/>
              <a:pathLst>
                <a:path w="5769609" h="5324475">
                  <a:moveTo>
                    <a:pt x="5769229" y="3596957"/>
                  </a:moveTo>
                  <a:lnTo>
                    <a:pt x="0" y="3596957"/>
                  </a:lnTo>
                  <a:lnTo>
                    <a:pt x="0" y="3742042"/>
                  </a:lnTo>
                  <a:lnTo>
                    <a:pt x="0" y="3885298"/>
                  </a:lnTo>
                  <a:lnTo>
                    <a:pt x="0" y="5323903"/>
                  </a:lnTo>
                  <a:lnTo>
                    <a:pt x="5769229" y="5323903"/>
                  </a:lnTo>
                  <a:lnTo>
                    <a:pt x="5769229" y="3742042"/>
                  </a:lnTo>
                  <a:lnTo>
                    <a:pt x="5769229" y="3596957"/>
                  </a:lnTo>
                  <a:close/>
                </a:path>
                <a:path w="5769609" h="5324475">
                  <a:moveTo>
                    <a:pt x="5769229" y="3022346"/>
                  </a:moveTo>
                  <a:lnTo>
                    <a:pt x="0" y="3022346"/>
                  </a:lnTo>
                  <a:lnTo>
                    <a:pt x="0" y="3165602"/>
                  </a:lnTo>
                  <a:lnTo>
                    <a:pt x="0" y="3308845"/>
                  </a:lnTo>
                  <a:lnTo>
                    <a:pt x="0" y="3453625"/>
                  </a:lnTo>
                  <a:lnTo>
                    <a:pt x="0" y="3596881"/>
                  </a:lnTo>
                  <a:lnTo>
                    <a:pt x="5769229" y="3596881"/>
                  </a:lnTo>
                  <a:lnTo>
                    <a:pt x="5769229" y="3453625"/>
                  </a:lnTo>
                  <a:lnTo>
                    <a:pt x="5769229" y="3308845"/>
                  </a:lnTo>
                  <a:lnTo>
                    <a:pt x="5769229" y="3165602"/>
                  </a:lnTo>
                  <a:lnTo>
                    <a:pt x="5769229" y="3022346"/>
                  </a:lnTo>
                  <a:close/>
                </a:path>
                <a:path w="5769609" h="5324475">
                  <a:moveTo>
                    <a:pt x="5769229" y="2734310"/>
                  </a:moveTo>
                  <a:lnTo>
                    <a:pt x="0" y="2734310"/>
                  </a:lnTo>
                  <a:lnTo>
                    <a:pt x="0" y="2877553"/>
                  </a:lnTo>
                  <a:lnTo>
                    <a:pt x="0" y="3022333"/>
                  </a:lnTo>
                  <a:lnTo>
                    <a:pt x="5769229" y="3022333"/>
                  </a:lnTo>
                  <a:lnTo>
                    <a:pt x="5769229" y="2877553"/>
                  </a:lnTo>
                  <a:lnTo>
                    <a:pt x="5769229" y="2734310"/>
                  </a:lnTo>
                  <a:close/>
                </a:path>
                <a:path w="5769609" h="5324475">
                  <a:moveTo>
                    <a:pt x="5769229" y="2446274"/>
                  </a:moveTo>
                  <a:lnTo>
                    <a:pt x="0" y="2446274"/>
                  </a:lnTo>
                  <a:lnTo>
                    <a:pt x="0" y="2589517"/>
                  </a:lnTo>
                  <a:lnTo>
                    <a:pt x="0" y="2734297"/>
                  </a:lnTo>
                  <a:lnTo>
                    <a:pt x="5769229" y="2734297"/>
                  </a:lnTo>
                  <a:lnTo>
                    <a:pt x="5769229" y="2589517"/>
                  </a:lnTo>
                  <a:lnTo>
                    <a:pt x="5769229" y="2446274"/>
                  </a:lnTo>
                  <a:close/>
                </a:path>
                <a:path w="5769609" h="5324475">
                  <a:moveTo>
                    <a:pt x="5769229" y="2158238"/>
                  </a:moveTo>
                  <a:lnTo>
                    <a:pt x="0" y="2158238"/>
                  </a:lnTo>
                  <a:lnTo>
                    <a:pt x="0" y="2303005"/>
                  </a:lnTo>
                  <a:lnTo>
                    <a:pt x="0" y="2446261"/>
                  </a:lnTo>
                  <a:lnTo>
                    <a:pt x="5769229" y="2446261"/>
                  </a:lnTo>
                  <a:lnTo>
                    <a:pt x="5769229" y="2303005"/>
                  </a:lnTo>
                  <a:lnTo>
                    <a:pt x="5769229" y="2158238"/>
                  </a:lnTo>
                  <a:close/>
                </a:path>
                <a:path w="5769609" h="5324475">
                  <a:moveTo>
                    <a:pt x="5769229" y="1726946"/>
                  </a:moveTo>
                  <a:lnTo>
                    <a:pt x="0" y="1726946"/>
                  </a:lnTo>
                  <a:lnTo>
                    <a:pt x="0" y="1870189"/>
                  </a:lnTo>
                  <a:lnTo>
                    <a:pt x="0" y="2014969"/>
                  </a:lnTo>
                  <a:lnTo>
                    <a:pt x="0" y="2158225"/>
                  </a:lnTo>
                  <a:lnTo>
                    <a:pt x="5769229" y="2158225"/>
                  </a:lnTo>
                  <a:lnTo>
                    <a:pt x="5769229" y="2014969"/>
                  </a:lnTo>
                  <a:lnTo>
                    <a:pt x="5769229" y="1870189"/>
                  </a:lnTo>
                  <a:lnTo>
                    <a:pt x="5769229" y="1726946"/>
                  </a:lnTo>
                  <a:close/>
                </a:path>
                <a:path w="5769609" h="5324475">
                  <a:moveTo>
                    <a:pt x="5769229" y="1438910"/>
                  </a:moveTo>
                  <a:lnTo>
                    <a:pt x="0" y="1438910"/>
                  </a:lnTo>
                  <a:lnTo>
                    <a:pt x="0" y="1583677"/>
                  </a:lnTo>
                  <a:lnTo>
                    <a:pt x="0" y="1726933"/>
                  </a:lnTo>
                  <a:lnTo>
                    <a:pt x="5769229" y="1726933"/>
                  </a:lnTo>
                  <a:lnTo>
                    <a:pt x="5769229" y="1583677"/>
                  </a:lnTo>
                  <a:lnTo>
                    <a:pt x="5769229" y="1438910"/>
                  </a:lnTo>
                  <a:close/>
                </a:path>
                <a:path w="5769609" h="5324475">
                  <a:moveTo>
                    <a:pt x="5769229" y="864108"/>
                  </a:moveTo>
                  <a:lnTo>
                    <a:pt x="0" y="864108"/>
                  </a:lnTo>
                  <a:lnTo>
                    <a:pt x="0" y="1007351"/>
                  </a:lnTo>
                  <a:lnTo>
                    <a:pt x="0" y="1150607"/>
                  </a:lnTo>
                  <a:lnTo>
                    <a:pt x="0" y="1295336"/>
                  </a:lnTo>
                  <a:lnTo>
                    <a:pt x="0" y="1438897"/>
                  </a:lnTo>
                  <a:lnTo>
                    <a:pt x="5769229" y="1438897"/>
                  </a:lnTo>
                  <a:lnTo>
                    <a:pt x="5769229" y="1295387"/>
                  </a:lnTo>
                  <a:lnTo>
                    <a:pt x="5769229" y="1150607"/>
                  </a:lnTo>
                  <a:lnTo>
                    <a:pt x="5769229" y="1007351"/>
                  </a:lnTo>
                  <a:lnTo>
                    <a:pt x="5769229" y="864108"/>
                  </a:lnTo>
                  <a:close/>
                </a:path>
                <a:path w="5769609" h="5324475">
                  <a:moveTo>
                    <a:pt x="5769229" y="576072"/>
                  </a:moveTo>
                  <a:lnTo>
                    <a:pt x="0" y="576072"/>
                  </a:lnTo>
                  <a:lnTo>
                    <a:pt x="0" y="719315"/>
                  </a:lnTo>
                  <a:lnTo>
                    <a:pt x="0" y="864095"/>
                  </a:lnTo>
                  <a:lnTo>
                    <a:pt x="5769229" y="864095"/>
                  </a:lnTo>
                  <a:lnTo>
                    <a:pt x="5769229" y="719315"/>
                  </a:lnTo>
                  <a:lnTo>
                    <a:pt x="5769229" y="576072"/>
                  </a:lnTo>
                  <a:close/>
                </a:path>
                <a:path w="5769609" h="5324475">
                  <a:moveTo>
                    <a:pt x="5769229" y="288036"/>
                  </a:moveTo>
                  <a:lnTo>
                    <a:pt x="0" y="288036"/>
                  </a:lnTo>
                  <a:lnTo>
                    <a:pt x="0" y="431279"/>
                  </a:lnTo>
                  <a:lnTo>
                    <a:pt x="0" y="576059"/>
                  </a:lnTo>
                  <a:lnTo>
                    <a:pt x="5769229" y="576059"/>
                  </a:lnTo>
                  <a:lnTo>
                    <a:pt x="5769229" y="431279"/>
                  </a:lnTo>
                  <a:lnTo>
                    <a:pt x="5769229" y="288036"/>
                  </a:lnTo>
                  <a:close/>
                </a:path>
                <a:path w="5769609" h="5324475">
                  <a:moveTo>
                    <a:pt x="5769229" y="0"/>
                  </a:moveTo>
                  <a:lnTo>
                    <a:pt x="0" y="0"/>
                  </a:lnTo>
                  <a:lnTo>
                    <a:pt x="0" y="144767"/>
                  </a:lnTo>
                  <a:lnTo>
                    <a:pt x="0" y="288023"/>
                  </a:lnTo>
                  <a:lnTo>
                    <a:pt x="5769229" y="288023"/>
                  </a:lnTo>
                  <a:lnTo>
                    <a:pt x="5769229" y="144767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880363"/>
            <a:ext cx="5808980" cy="8667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26465" marR="3730625" indent="-304800">
              <a:lnSpc>
                <a:spcPts val="1130"/>
              </a:lnSpc>
              <a:spcBef>
                <a:spcPts val="19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z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psymptoms: </a:t>
            </a:r>
            <a:r>
              <a:rPr sz="1000" spc="-59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(z==l1[k]):</a:t>
            </a:r>
            <a:endParaRPr sz="1000">
              <a:latin typeface="Courier New"/>
              <a:cs typeface="Courier New"/>
            </a:endParaRPr>
          </a:p>
          <a:p>
            <a:pPr marL="1231265">
              <a:lnSpc>
                <a:spcPts val="111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l2[k]=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6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inputtest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[l2]</a:t>
            </a:r>
            <a:endParaRPr sz="1000">
              <a:latin typeface="Courier New"/>
              <a:cs typeface="Courier New"/>
            </a:endParaRPr>
          </a:p>
          <a:p>
            <a:pPr marL="317500" marR="3044825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predict = gnb.predict(inputtest)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predicted=predict[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'no'</a:t>
            </a:r>
            <a:endParaRPr sz="1000">
              <a:latin typeface="Courier New"/>
              <a:cs typeface="Courier New"/>
            </a:endParaRPr>
          </a:p>
          <a:p>
            <a:pPr marL="621665" marR="3120390" indent="-30480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len(disease)):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(predicted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== a):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'yes'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17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break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65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4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(h==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621665" marR="3196590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t3.delete(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"1.0"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END)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t3.insert(END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disease[a])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08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else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621665" marR="3121025">
              <a:lnSpc>
                <a:spcPts val="1140"/>
              </a:lnSpc>
              <a:spcBef>
                <a:spcPts val="5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t3.delete(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"1.0"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END)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t3.insert(END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"Not</a:t>
            </a:r>
            <a:r>
              <a:rPr sz="1000" spc="-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Found"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gui_stuff 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96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root</a:t>
            </a:r>
            <a:r>
              <a:rPr sz="1000" spc="-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Tk()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root.configure(background=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'black'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here</a:t>
            </a:r>
            <a:r>
              <a:rPr sz="1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you</a:t>
            </a:r>
            <a:r>
              <a:rPr sz="1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can</a:t>
            </a:r>
            <a:r>
              <a:rPr sz="1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change</a:t>
            </a:r>
            <a:r>
              <a:rPr sz="1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backgroud</a:t>
            </a:r>
            <a:r>
              <a:rPr sz="10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colour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4111625">
              <a:lnSpc>
                <a:spcPct val="94400"/>
              </a:lnSpc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 entry variables 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Symptom1 = StringVar()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Symptom1.set(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None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Symptom2 = StringVar()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Symptom2.set(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None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Symptom3 = StringVar()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Symptom3.set(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None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Symptom4 = StringVar()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Symptom4.set(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None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Symptom5 = StringVar()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Symptom5.set(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None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Name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StringVar()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Heading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all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frontend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part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is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here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you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can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change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design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here</a:t>
            </a:r>
            <a:endParaRPr sz="1000">
              <a:latin typeface="Courier New"/>
              <a:cs typeface="Courier New"/>
            </a:endParaRPr>
          </a:p>
          <a:p>
            <a:pPr marL="12700" marR="605790">
              <a:lnSpc>
                <a:spcPts val="1140"/>
              </a:lnSpc>
              <a:spcBef>
                <a:spcPts val="5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w2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justify=CENTER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"Disease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Predico"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w2.config(font=(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"Elephant"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w2.grid(row=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columnspan=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12700" marR="377190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w2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justify=CENTER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"enter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your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details"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7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w2.config(font=(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"Aharoni"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w2.grid(row=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columnspan=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5"/>
              </a:spcBef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5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labels</a:t>
            </a:r>
            <a:endParaRPr sz="1000">
              <a:latin typeface="Courier New"/>
              <a:cs typeface="Courier New"/>
            </a:endParaRPr>
          </a:p>
          <a:p>
            <a:pPr marL="12700" marR="300990">
              <a:lnSpc>
                <a:spcPts val="1140"/>
              </a:lnSpc>
              <a:spcBef>
                <a:spcPts val="5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NameLb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"Name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of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the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Patient"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NameLb.grid(row=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urier New"/>
              <a:cs typeface="Courier New"/>
            </a:endParaRPr>
          </a:p>
          <a:p>
            <a:pPr marL="12700" marR="1216025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S1Lb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"Symptom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1"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S1Lb.grid(row=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216025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S2Lb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"Symptom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2"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S2Lb.grid(row=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416" y="9547555"/>
            <a:ext cx="5769610" cy="143510"/>
          </a:xfrm>
          <a:custGeom>
            <a:avLst/>
            <a:gdLst/>
            <a:ahLst/>
            <a:cxnLst/>
            <a:rect l="l" t="t" r="r" b="b"/>
            <a:pathLst>
              <a:path w="5769609" h="143509">
                <a:moveTo>
                  <a:pt x="5769229" y="0"/>
                </a:moveTo>
                <a:lnTo>
                  <a:pt x="0" y="0"/>
                </a:lnTo>
                <a:lnTo>
                  <a:pt x="0" y="143256"/>
                </a:lnTo>
                <a:lnTo>
                  <a:pt x="5769229" y="143256"/>
                </a:lnTo>
                <a:lnTo>
                  <a:pt x="57692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914399"/>
            <a:ext cx="5769610" cy="8776970"/>
          </a:xfrm>
          <a:custGeom>
            <a:avLst/>
            <a:gdLst/>
            <a:ahLst/>
            <a:cxnLst/>
            <a:rect l="l" t="t" r="r" b="b"/>
            <a:pathLst>
              <a:path w="5769609" h="8776970">
                <a:moveTo>
                  <a:pt x="5769229" y="6906209"/>
                </a:moveTo>
                <a:lnTo>
                  <a:pt x="0" y="6906209"/>
                </a:lnTo>
                <a:lnTo>
                  <a:pt x="0" y="7051294"/>
                </a:lnTo>
                <a:lnTo>
                  <a:pt x="0" y="7194550"/>
                </a:lnTo>
                <a:lnTo>
                  <a:pt x="0" y="8776411"/>
                </a:lnTo>
                <a:lnTo>
                  <a:pt x="5769229" y="8776411"/>
                </a:lnTo>
                <a:lnTo>
                  <a:pt x="5769229" y="7051294"/>
                </a:lnTo>
                <a:lnTo>
                  <a:pt x="5769229" y="6906209"/>
                </a:lnTo>
                <a:close/>
              </a:path>
              <a:path w="5769609" h="8776970">
                <a:moveTo>
                  <a:pt x="5769229" y="6331598"/>
                </a:moveTo>
                <a:lnTo>
                  <a:pt x="0" y="6331598"/>
                </a:lnTo>
                <a:lnTo>
                  <a:pt x="0" y="6474854"/>
                </a:lnTo>
                <a:lnTo>
                  <a:pt x="0" y="6618097"/>
                </a:lnTo>
                <a:lnTo>
                  <a:pt x="0" y="6762877"/>
                </a:lnTo>
                <a:lnTo>
                  <a:pt x="0" y="6906133"/>
                </a:lnTo>
                <a:lnTo>
                  <a:pt x="5769229" y="6906133"/>
                </a:lnTo>
                <a:lnTo>
                  <a:pt x="5769229" y="6762877"/>
                </a:lnTo>
                <a:lnTo>
                  <a:pt x="5769229" y="6618097"/>
                </a:lnTo>
                <a:lnTo>
                  <a:pt x="5769229" y="6474854"/>
                </a:lnTo>
                <a:lnTo>
                  <a:pt x="5769229" y="6331598"/>
                </a:lnTo>
                <a:close/>
              </a:path>
              <a:path w="5769609" h="8776970">
                <a:moveTo>
                  <a:pt x="5769229" y="6043561"/>
                </a:moveTo>
                <a:lnTo>
                  <a:pt x="0" y="6043561"/>
                </a:lnTo>
                <a:lnTo>
                  <a:pt x="0" y="6186805"/>
                </a:lnTo>
                <a:lnTo>
                  <a:pt x="0" y="6331585"/>
                </a:lnTo>
                <a:lnTo>
                  <a:pt x="5769229" y="6331585"/>
                </a:lnTo>
                <a:lnTo>
                  <a:pt x="5769229" y="6186805"/>
                </a:lnTo>
                <a:lnTo>
                  <a:pt x="5769229" y="6043561"/>
                </a:lnTo>
                <a:close/>
              </a:path>
              <a:path w="5769609" h="8776970">
                <a:moveTo>
                  <a:pt x="5769229" y="5755525"/>
                </a:moveTo>
                <a:lnTo>
                  <a:pt x="0" y="5755525"/>
                </a:lnTo>
                <a:lnTo>
                  <a:pt x="0" y="5898769"/>
                </a:lnTo>
                <a:lnTo>
                  <a:pt x="0" y="6043549"/>
                </a:lnTo>
                <a:lnTo>
                  <a:pt x="5769229" y="6043549"/>
                </a:lnTo>
                <a:lnTo>
                  <a:pt x="5769229" y="5898769"/>
                </a:lnTo>
                <a:lnTo>
                  <a:pt x="5769229" y="5755525"/>
                </a:lnTo>
                <a:close/>
              </a:path>
              <a:path w="5769609" h="8776970">
                <a:moveTo>
                  <a:pt x="5769229" y="5467489"/>
                </a:moveTo>
                <a:lnTo>
                  <a:pt x="0" y="5467489"/>
                </a:lnTo>
                <a:lnTo>
                  <a:pt x="0" y="5612257"/>
                </a:lnTo>
                <a:lnTo>
                  <a:pt x="0" y="5755513"/>
                </a:lnTo>
                <a:lnTo>
                  <a:pt x="5769229" y="5755513"/>
                </a:lnTo>
                <a:lnTo>
                  <a:pt x="5769229" y="5612257"/>
                </a:lnTo>
                <a:lnTo>
                  <a:pt x="5769229" y="5467489"/>
                </a:lnTo>
                <a:close/>
              </a:path>
              <a:path w="5769609" h="8776970">
                <a:moveTo>
                  <a:pt x="5769229" y="5036197"/>
                </a:moveTo>
                <a:lnTo>
                  <a:pt x="0" y="5036197"/>
                </a:lnTo>
                <a:lnTo>
                  <a:pt x="0" y="5179441"/>
                </a:lnTo>
                <a:lnTo>
                  <a:pt x="0" y="5324221"/>
                </a:lnTo>
                <a:lnTo>
                  <a:pt x="0" y="5467477"/>
                </a:lnTo>
                <a:lnTo>
                  <a:pt x="5769229" y="5467477"/>
                </a:lnTo>
                <a:lnTo>
                  <a:pt x="5769229" y="5324221"/>
                </a:lnTo>
                <a:lnTo>
                  <a:pt x="5769229" y="5179441"/>
                </a:lnTo>
                <a:lnTo>
                  <a:pt x="5769229" y="5036197"/>
                </a:lnTo>
                <a:close/>
              </a:path>
              <a:path w="5769609" h="8776970">
                <a:moveTo>
                  <a:pt x="5769229" y="4748161"/>
                </a:moveTo>
                <a:lnTo>
                  <a:pt x="0" y="4748161"/>
                </a:lnTo>
                <a:lnTo>
                  <a:pt x="0" y="4892929"/>
                </a:lnTo>
                <a:lnTo>
                  <a:pt x="0" y="5036185"/>
                </a:lnTo>
                <a:lnTo>
                  <a:pt x="5769229" y="5036185"/>
                </a:lnTo>
                <a:lnTo>
                  <a:pt x="5769229" y="4892929"/>
                </a:lnTo>
                <a:lnTo>
                  <a:pt x="5769229" y="4748161"/>
                </a:lnTo>
                <a:close/>
              </a:path>
              <a:path w="5769609" h="8776970">
                <a:moveTo>
                  <a:pt x="5769229" y="4173359"/>
                </a:moveTo>
                <a:lnTo>
                  <a:pt x="0" y="4173359"/>
                </a:lnTo>
                <a:lnTo>
                  <a:pt x="0" y="4316603"/>
                </a:lnTo>
                <a:lnTo>
                  <a:pt x="0" y="4459859"/>
                </a:lnTo>
                <a:lnTo>
                  <a:pt x="0" y="4604588"/>
                </a:lnTo>
                <a:lnTo>
                  <a:pt x="0" y="4748149"/>
                </a:lnTo>
                <a:lnTo>
                  <a:pt x="5769229" y="4748149"/>
                </a:lnTo>
                <a:lnTo>
                  <a:pt x="5769229" y="4604639"/>
                </a:lnTo>
                <a:lnTo>
                  <a:pt x="5769229" y="4459859"/>
                </a:lnTo>
                <a:lnTo>
                  <a:pt x="5769229" y="4316603"/>
                </a:lnTo>
                <a:lnTo>
                  <a:pt x="5769229" y="4173359"/>
                </a:lnTo>
                <a:close/>
              </a:path>
              <a:path w="5769609" h="8776970">
                <a:moveTo>
                  <a:pt x="5769229" y="3885323"/>
                </a:moveTo>
                <a:lnTo>
                  <a:pt x="0" y="3885323"/>
                </a:lnTo>
                <a:lnTo>
                  <a:pt x="0" y="4028567"/>
                </a:lnTo>
                <a:lnTo>
                  <a:pt x="0" y="4173347"/>
                </a:lnTo>
                <a:lnTo>
                  <a:pt x="5769229" y="4173347"/>
                </a:lnTo>
                <a:lnTo>
                  <a:pt x="5769229" y="4028567"/>
                </a:lnTo>
                <a:lnTo>
                  <a:pt x="5769229" y="3885323"/>
                </a:lnTo>
                <a:close/>
              </a:path>
              <a:path w="5769609" h="8776970">
                <a:moveTo>
                  <a:pt x="5769229" y="3597287"/>
                </a:moveTo>
                <a:lnTo>
                  <a:pt x="0" y="3597287"/>
                </a:lnTo>
                <a:lnTo>
                  <a:pt x="0" y="3740531"/>
                </a:lnTo>
                <a:lnTo>
                  <a:pt x="0" y="3885311"/>
                </a:lnTo>
                <a:lnTo>
                  <a:pt x="5769229" y="3885311"/>
                </a:lnTo>
                <a:lnTo>
                  <a:pt x="5769229" y="3740531"/>
                </a:lnTo>
                <a:lnTo>
                  <a:pt x="5769229" y="3597287"/>
                </a:lnTo>
                <a:close/>
              </a:path>
              <a:path w="5769609" h="8776970">
                <a:moveTo>
                  <a:pt x="5769229" y="3309251"/>
                </a:moveTo>
                <a:lnTo>
                  <a:pt x="0" y="3309251"/>
                </a:lnTo>
                <a:lnTo>
                  <a:pt x="0" y="3454019"/>
                </a:lnTo>
                <a:lnTo>
                  <a:pt x="0" y="3597275"/>
                </a:lnTo>
                <a:lnTo>
                  <a:pt x="5769229" y="3597275"/>
                </a:lnTo>
                <a:lnTo>
                  <a:pt x="5769229" y="3454019"/>
                </a:lnTo>
                <a:lnTo>
                  <a:pt x="5769229" y="3309251"/>
                </a:lnTo>
                <a:close/>
              </a:path>
              <a:path w="5769609" h="8776970">
                <a:moveTo>
                  <a:pt x="5769229" y="2734703"/>
                </a:moveTo>
                <a:lnTo>
                  <a:pt x="0" y="2734703"/>
                </a:lnTo>
                <a:lnTo>
                  <a:pt x="0" y="2877947"/>
                </a:lnTo>
                <a:lnTo>
                  <a:pt x="0" y="3021203"/>
                </a:lnTo>
                <a:lnTo>
                  <a:pt x="0" y="3165983"/>
                </a:lnTo>
                <a:lnTo>
                  <a:pt x="0" y="3309239"/>
                </a:lnTo>
                <a:lnTo>
                  <a:pt x="5769229" y="3309239"/>
                </a:lnTo>
                <a:lnTo>
                  <a:pt x="5769229" y="3165983"/>
                </a:lnTo>
                <a:lnTo>
                  <a:pt x="5769229" y="3021203"/>
                </a:lnTo>
                <a:lnTo>
                  <a:pt x="5769229" y="2877947"/>
                </a:lnTo>
                <a:lnTo>
                  <a:pt x="5769229" y="2734703"/>
                </a:lnTo>
                <a:close/>
              </a:path>
              <a:path w="5769609" h="8776970">
                <a:moveTo>
                  <a:pt x="5769229" y="2301570"/>
                </a:moveTo>
                <a:lnTo>
                  <a:pt x="0" y="2301570"/>
                </a:lnTo>
                <a:lnTo>
                  <a:pt x="0" y="2446655"/>
                </a:lnTo>
                <a:lnTo>
                  <a:pt x="0" y="2589911"/>
                </a:lnTo>
                <a:lnTo>
                  <a:pt x="0" y="2734691"/>
                </a:lnTo>
                <a:lnTo>
                  <a:pt x="5769229" y="2734691"/>
                </a:lnTo>
                <a:lnTo>
                  <a:pt x="5769229" y="2589911"/>
                </a:lnTo>
                <a:lnTo>
                  <a:pt x="5769229" y="2446655"/>
                </a:lnTo>
                <a:lnTo>
                  <a:pt x="5769229" y="2301570"/>
                </a:lnTo>
                <a:close/>
              </a:path>
              <a:path w="5769609" h="8776970">
                <a:moveTo>
                  <a:pt x="5769229" y="1726958"/>
                </a:moveTo>
                <a:lnTo>
                  <a:pt x="0" y="1726958"/>
                </a:lnTo>
                <a:lnTo>
                  <a:pt x="0" y="1870202"/>
                </a:lnTo>
                <a:lnTo>
                  <a:pt x="0" y="2014982"/>
                </a:lnTo>
                <a:lnTo>
                  <a:pt x="0" y="2158238"/>
                </a:lnTo>
                <a:lnTo>
                  <a:pt x="0" y="2301494"/>
                </a:lnTo>
                <a:lnTo>
                  <a:pt x="5769229" y="2301494"/>
                </a:lnTo>
                <a:lnTo>
                  <a:pt x="5769229" y="2158238"/>
                </a:lnTo>
                <a:lnTo>
                  <a:pt x="5769229" y="2014982"/>
                </a:lnTo>
                <a:lnTo>
                  <a:pt x="5769229" y="1870202"/>
                </a:lnTo>
                <a:lnTo>
                  <a:pt x="5769229" y="1726958"/>
                </a:lnTo>
                <a:close/>
              </a:path>
              <a:path w="5769609" h="8776970">
                <a:moveTo>
                  <a:pt x="5769229" y="1007630"/>
                </a:moveTo>
                <a:lnTo>
                  <a:pt x="0" y="1007630"/>
                </a:lnTo>
                <a:lnTo>
                  <a:pt x="0" y="1150874"/>
                </a:lnTo>
                <a:lnTo>
                  <a:pt x="0" y="1295654"/>
                </a:lnTo>
                <a:lnTo>
                  <a:pt x="0" y="1438910"/>
                </a:lnTo>
                <a:lnTo>
                  <a:pt x="0" y="1582166"/>
                </a:lnTo>
                <a:lnTo>
                  <a:pt x="0" y="1726946"/>
                </a:lnTo>
                <a:lnTo>
                  <a:pt x="5769229" y="1726946"/>
                </a:lnTo>
                <a:lnTo>
                  <a:pt x="5769229" y="1582166"/>
                </a:lnTo>
                <a:lnTo>
                  <a:pt x="5769229" y="1438910"/>
                </a:lnTo>
                <a:lnTo>
                  <a:pt x="5769229" y="1295654"/>
                </a:lnTo>
                <a:lnTo>
                  <a:pt x="5769229" y="1150874"/>
                </a:lnTo>
                <a:lnTo>
                  <a:pt x="5769229" y="1007630"/>
                </a:lnTo>
                <a:close/>
              </a:path>
              <a:path w="5769609" h="8776970">
                <a:moveTo>
                  <a:pt x="5769229" y="431558"/>
                </a:moveTo>
                <a:lnTo>
                  <a:pt x="0" y="431558"/>
                </a:lnTo>
                <a:lnTo>
                  <a:pt x="0" y="576326"/>
                </a:lnTo>
                <a:lnTo>
                  <a:pt x="0" y="719582"/>
                </a:lnTo>
                <a:lnTo>
                  <a:pt x="0" y="862838"/>
                </a:lnTo>
                <a:lnTo>
                  <a:pt x="0" y="1007618"/>
                </a:lnTo>
                <a:lnTo>
                  <a:pt x="5769229" y="1007618"/>
                </a:lnTo>
                <a:lnTo>
                  <a:pt x="5769229" y="862838"/>
                </a:lnTo>
                <a:lnTo>
                  <a:pt x="5769229" y="719582"/>
                </a:lnTo>
                <a:lnTo>
                  <a:pt x="5769229" y="576326"/>
                </a:lnTo>
                <a:lnTo>
                  <a:pt x="5769229" y="431558"/>
                </a:lnTo>
                <a:close/>
              </a:path>
              <a:path w="5769609" h="8776970">
                <a:moveTo>
                  <a:pt x="5769229" y="0"/>
                </a:moveTo>
                <a:lnTo>
                  <a:pt x="0" y="0"/>
                </a:lnTo>
                <a:lnTo>
                  <a:pt x="0" y="143205"/>
                </a:lnTo>
                <a:lnTo>
                  <a:pt x="0" y="288290"/>
                </a:lnTo>
                <a:lnTo>
                  <a:pt x="0" y="431546"/>
                </a:lnTo>
                <a:lnTo>
                  <a:pt x="5769229" y="431546"/>
                </a:lnTo>
                <a:lnTo>
                  <a:pt x="5769229" y="288290"/>
                </a:lnTo>
                <a:lnTo>
                  <a:pt x="5769229" y="143256"/>
                </a:lnTo>
                <a:lnTo>
                  <a:pt x="57692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0363"/>
            <a:ext cx="5208270" cy="88106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614680">
              <a:lnSpc>
                <a:spcPts val="1130"/>
              </a:lnSpc>
              <a:spcBef>
                <a:spcPts val="19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S3Lb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"Symptom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3"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S3Lb.grid(row=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61468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S4Lb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"Symptom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4"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S4Lb.grid(row=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61468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S5Lb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"Symptom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5"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S5Lb.grid(row=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urier New"/>
              <a:cs typeface="Courier New"/>
            </a:endParaRPr>
          </a:p>
          <a:p>
            <a:pPr marL="12700" marR="3860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lrLb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"DecisionTree"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lrLb.grid(row=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destreeLb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"RandomForest"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destreeLb.grid(row=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38608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ranfLb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Label(root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"NaiveBayes"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"white"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ranfLb.grid(row=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pady=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sticky=W)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5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entries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OPTIONS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sorted(l1)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22148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NameEn 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Entry(root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textvariable=Name)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NameEn.grid(row=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9862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S1En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OptionMenu(root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*OPTIONS)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S1En.grid(row=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98628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S2En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OptionMenu(root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*OPTIONS)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S2En.grid(row=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98628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S3En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OptionMenu(root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*OPTIONS)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S3En.grid(row=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9862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S4En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OptionMenu(root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*OPTIONS)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S4En.grid(row=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9862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S5En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OptionMenu(root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*OPTIONS)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S5En.grid(row=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 marR="1833880">
              <a:lnSpc>
                <a:spcPct val="94500"/>
              </a:lnSpc>
              <a:spcBef>
                <a:spcPts val="98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dst 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Button(root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"DecisionTree"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command=DecisionTree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"green"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"yellow"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dst.grid(row=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 marL="12700" marR="1833880">
              <a:lnSpc>
                <a:spcPct val="94500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rnf 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Button(root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"Randomforest"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command=randomforest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"green"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"yellow"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rnf.grid(row=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19862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lr =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Button(root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"NaiveBayes"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command=NaiveBayes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"green"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"yellow"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lr.grid(row=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#textfileds</a:t>
            </a:r>
            <a:endParaRPr sz="1000">
              <a:latin typeface="Courier New"/>
              <a:cs typeface="Courier New"/>
            </a:endParaRPr>
          </a:p>
          <a:p>
            <a:pPr marL="12700" marR="76708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t1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height=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width=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"orange"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t1.grid(row=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76708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t2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height=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width=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"orange"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t2.grid(row=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solidFill>
                  <a:srgbClr val="6896B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t3</a:t>
            </a:r>
            <a:r>
              <a:rPr sz="1000" spc="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Text(root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height=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width=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bg=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"orange"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fg=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"black"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99"/>
            <a:ext cx="5769610" cy="431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t3.grid(row=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column=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padx=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root.mainloop()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9503" y="1542033"/>
            <a:ext cx="781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10741"/>
            <a:ext cx="237680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100"/>
              </a:spcBef>
              <a:buAutoNum type="arabicPlain" startAt="3"/>
              <a:tabLst>
                <a:tab pos="1473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THEORITICAL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lain" startAt="3"/>
            </a:pPr>
            <a:endParaRPr sz="15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Block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51018"/>
            <a:ext cx="2658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3.2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Hardware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-5" dirty="0">
                <a:latin typeface="Times New Roman"/>
                <a:cs typeface="Times New Roman"/>
              </a:rPr>
              <a:t> Software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designing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5198998"/>
          <a:ext cx="5727065" cy="1463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05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1095" marR="125095" indent="-1012190">
                        <a:lnSpc>
                          <a:spcPts val="162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64-bit, four-core, 2.5 GHz minimum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core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1910" marR="194945" indent="-1114425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Times New Roman"/>
                          <a:cs typeface="Times New Roman"/>
                        </a:rPr>
                        <a:t>8 GB </a:t>
                      </a:r>
                      <a:r>
                        <a:rPr sz="1400" spc="-5" dirty="0">
                          <a:solidFill>
                            <a:srgbClr val="171717"/>
                          </a:solidFill>
                          <a:latin typeface="Times New Roman"/>
                          <a:cs typeface="Times New Roman"/>
                        </a:rPr>
                        <a:t>for developer and evaluation </a:t>
                      </a:r>
                      <a:r>
                        <a:rPr sz="1400" spc="-335" dirty="0">
                          <a:solidFill>
                            <a:srgbClr val="17171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solidFill>
                            <a:srgbClr val="171717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Disk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SSD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7180554"/>
            <a:ext cx="5706745" cy="199326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0"/>
              </a:spcBef>
              <a:buAutoNum type="arabicPeriod" startAt="4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Experimental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Investigations</a:t>
            </a:r>
            <a:endParaRPr sz="1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ct val="103499"/>
              </a:lnSpc>
              <a:spcBef>
                <a:spcPts val="795"/>
              </a:spcBef>
              <a:buFont typeface="Wingdings"/>
              <a:buChar char=""/>
              <a:tabLst>
                <a:tab pos="698500" algn="l"/>
              </a:tabLst>
            </a:pP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observation was carried out that,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people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not always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completely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assured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suffering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sometimes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misunderstood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nowadays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doctors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 they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charge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unnecessarily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reason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financially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weaker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sometimes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suffer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lot.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So,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overcome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 come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idea.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147" y="1871327"/>
            <a:ext cx="4743917" cy="2733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984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Flowchart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94274"/>
            <a:ext cx="2697480" cy="6724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latin typeface="Times New Roman"/>
                <a:cs typeface="Times New Roman"/>
              </a:rPr>
              <a:t>6.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Result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-5" dirty="0">
                <a:latin typeface="Times New Roman"/>
                <a:cs typeface="Times New Roman"/>
              </a:rPr>
              <a:t>Output: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0091" y="9495231"/>
            <a:ext cx="20408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showing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188" y="1841702"/>
            <a:ext cx="5665932" cy="29619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95643"/>
            <a:ext cx="6305550" cy="31009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1527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Output: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Case-1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989" y="3177667"/>
            <a:ext cx="2895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Fig:1.1</a:t>
            </a:r>
            <a:r>
              <a:rPr sz="1400" dirty="0">
                <a:latin typeface="Times New Roman"/>
                <a:cs typeface="Times New Roman"/>
              </a:rPr>
              <a:t>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DecisionTree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794" y="5826632"/>
            <a:ext cx="2983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Fig:1.2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RandomForest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2139" y="8440673"/>
            <a:ext cx="2795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Fig:1.3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NaiveBayes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304" y="1236598"/>
            <a:ext cx="2928620" cy="1847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9560" y="3846702"/>
            <a:ext cx="2901061" cy="1881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1626" y="6495287"/>
            <a:ext cx="2876550" cy="18519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1527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Output: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Case-2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989" y="3215767"/>
            <a:ext cx="2895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Fig:2.1</a:t>
            </a:r>
            <a:r>
              <a:rPr sz="1400" dirty="0">
                <a:latin typeface="Times New Roman"/>
                <a:cs typeface="Times New Roman"/>
              </a:rPr>
              <a:t>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DecisionTree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794" y="6055232"/>
            <a:ext cx="2984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Fig:2.2</a:t>
            </a:r>
            <a:r>
              <a:rPr sz="1400" dirty="0">
                <a:latin typeface="Times New Roman"/>
                <a:cs typeface="Times New Roman"/>
              </a:rPr>
              <a:t> -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RandomForest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2139" y="8875014"/>
            <a:ext cx="2795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Fig:2.3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NaiveBayes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2195" y="1236598"/>
            <a:ext cx="2915920" cy="1881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7254" y="3884802"/>
            <a:ext cx="3225799" cy="20681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0429" y="6723888"/>
            <a:ext cx="3219449" cy="2050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4370" cy="877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Advantages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Disadvantages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7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7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5" dirty="0">
                <a:latin typeface="Times New Roman"/>
                <a:cs typeface="Times New Roman"/>
              </a:rPr>
              <a:t> risk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disease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Increased </a:t>
            </a:r>
            <a:r>
              <a:rPr sz="1400" spc="-5" dirty="0">
                <a:latin typeface="Times New Roman"/>
                <a:cs typeface="Times New Roman"/>
              </a:rPr>
              <a:t>accuracy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diagnosis.</a:t>
            </a:r>
            <a:endParaRPr sz="140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036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  <a:tab pos="1201420" algn="l"/>
                <a:tab pos="2781935" algn="l"/>
                <a:tab pos="3462654" algn="l"/>
                <a:tab pos="3759835" algn="l"/>
                <a:tab pos="4205605" algn="l"/>
                <a:tab pos="4739005" algn="l"/>
              </a:tabLst>
            </a:pP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	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ug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t(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ou</a:t>
            </a:r>
            <a:r>
              <a:rPr sz="1400" dirty="0">
                <a:latin typeface="Times New Roman"/>
                <a:cs typeface="Times New Roman"/>
              </a:rPr>
              <a:t>s)	a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	of	da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a	</a:t>
            </a:r>
            <a:r>
              <a:rPr sz="1400" spc="-10" dirty="0">
                <a:latin typeface="Times New Roman"/>
                <a:cs typeface="Times New Roman"/>
              </a:rPr>
              <a:t>us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	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ci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e,  </a:t>
            </a:r>
            <a:r>
              <a:rPr sz="1400" spc="-5" dirty="0">
                <a:latin typeface="Times New Roman"/>
                <a:cs typeface="Times New Roman"/>
              </a:rPr>
              <a:t>randomforest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NaiveBayes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selection.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complexity of doctors.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 for patients.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400" b="1" spc="-5" dirty="0">
                <a:latin typeface="Times New Roman"/>
                <a:cs typeface="Times New Roman"/>
              </a:rPr>
              <a:t>Disadvantages: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Cannot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patient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records.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medicines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regarding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Maybe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patient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three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result.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425"/>
              </a:spcBef>
              <a:buAutoNum type="arabicPeriod" startAt="8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Applications:</a:t>
            </a:r>
            <a:endParaRPr sz="1400">
              <a:latin typeface="Times New Roman"/>
              <a:cs typeface="Times New Roman"/>
            </a:endParaRPr>
          </a:p>
          <a:p>
            <a:pPr marL="469265" marR="6985" lvl="1" indent="-228600">
              <a:lnSpc>
                <a:spcPct val="104299"/>
              </a:lnSpc>
              <a:spcBef>
                <a:spcPts val="8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prevent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disease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community.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 used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figured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Symptoms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anywhere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doesn’t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matter.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Public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center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 research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During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Studies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1430"/>
              </a:spcBef>
              <a:buAutoNum type="arabicPeriod" startAt="8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697865" marR="54610" indent="-228600">
              <a:lnSpc>
                <a:spcPct val="103600"/>
              </a:lnSpc>
              <a:spcBef>
                <a:spcPts val="790"/>
              </a:spcBef>
              <a:buFont typeface="Wingdings"/>
              <a:buChar char="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Concluding,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wealth, healthy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body.</a:t>
            </a:r>
            <a:r>
              <a:rPr sz="1400" dirty="0">
                <a:latin typeface="Times New Roman"/>
                <a:cs typeface="Times New Roman"/>
              </a:rPr>
              <a:t> So,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essential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one’s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life.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aware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symptoms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he/she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suffering from. Delaying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might </a:t>
            </a:r>
            <a:r>
              <a:rPr sz="1400" dirty="0">
                <a:latin typeface="Times New Roman"/>
                <a:cs typeface="Times New Roman"/>
              </a:rPr>
              <a:t> cause a </a:t>
            </a:r>
            <a:r>
              <a:rPr sz="1400" spc="-5" dirty="0">
                <a:latin typeface="Times New Roman"/>
                <a:cs typeface="Times New Roman"/>
              </a:rPr>
              <a:t>severe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effects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future.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rapid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AutoNum type="arabicPeriod" startAt="10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Future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marL="697865" marR="53340" lvl="1" indent="-228600">
              <a:lnSpc>
                <a:spcPct val="103499"/>
              </a:lnSpc>
              <a:spcBef>
                <a:spcPts val="795"/>
              </a:spcBef>
              <a:buFont typeface="Wingdings"/>
              <a:buChar char=""/>
              <a:tabLst>
                <a:tab pos="698500" algn="l"/>
              </a:tabLst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upcoming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future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major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issue. 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observe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 </a:t>
            </a:r>
            <a:r>
              <a:rPr sz="1400" dirty="0">
                <a:latin typeface="Times New Roman"/>
                <a:cs typeface="Times New Roman"/>
              </a:rPr>
              <a:t>also.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650865" cy="2954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97865" marR="5080">
              <a:lnSpc>
                <a:spcPct val="103299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Sometimes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doctor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checks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us, 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might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happen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disease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patient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before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you, might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body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well. </a:t>
            </a:r>
            <a:r>
              <a:rPr sz="1400" dirty="0">
                <a:latin typeface="Times New Roman"/>
                <a:cs typeface="Times New Roman"/>
              </a:rPr>
              <a:t>Hence care </a:t>
            </a:r>
            <a:r>
              <a:rPr sz="1400" spc="-5" dirty="0">
                <a:latin typeface="Times New Roman"/>
                <a:cs typeface="Times New Roman"/>
              </a:rPr>
              <a:t>should be taken. </a:t>
            </a:r>
            <a:r>
              <a:rPr sz="1400" dirty="0">
                <a:latin typeface="Times New Roman"/>
                <a:cs typeface="Times New Roman"/>
              </a:rPr>
              <a:t>So, due to </a:t>
            </a:r>
            <a:r>
              <a:rPr sz="1400" spc="-5" dirty="0">
                <a:latin typeface="Times New Roman"/>
                <a:cs typeface="Times New Roman"/>
              </a:rPr>
              <a:t>this reason our project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idea will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overcome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issue.</a:t>
            </a:r>
            <a:endParaRPr sz="1400">
              <a:latin typeface="Times New Roman"/>
              <a:cs typeface="Times New Roman"/>
            </a:endParaRPr>
          </a:p>
          <a:p>
            <a:pPr marL="697865" marR="73025" indent="-228600">
              <a:lnSpc>
                <a:spcPct val="103600"/>
              </a:lnSpc>
              <a:buFont typeface="Wingdings"/>
              <a:buChar char=""/>
              <a:tabLst>
                <a:tab pos="698500" algn="l"/>
              </a:tabLst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will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collaborate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hospitals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definitely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lives.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buAutoNum type="arabicPeriod" startAt="11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Bibilography</a:t>
            </a:r>
            <a:endParaRPr sz="14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None.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scratch.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1" spc="-5" dirty="0">
                <a:latin typeface="Times New Roman"/>
                <a:cs typeface="Times New Roman"/>
              </a:rPr>
              <a:t>APPENDIX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/>
                <a:cs typeface="Times New Roman"/>
              </a:rPr>
              <a:t>A.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Souce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4392802"/>
            <a:ext cx="5769610" cy="5324475"/>
          </a:xfrm>
          <a:custGeom>
            <a:avLst/>
            <a:gdLst/>
            <a:ahLst/>
            <a:cxnLst/>
            <a:rect l="l" t="t" r="r" b="b"/>
            <a:pathLst>
              <a:path w="5769609" h="5324475">
                <a:moveTo>
                  <a:pt x="5769229" y="3308934"/>
                </a:moveTo>
                <a:lnTo>
                  <a:pt x="0" y="3308934"/>
                </a:lnTo>
                <a:lnTo>
                  <a:pt x="0" y="3454019"/>
                </a:lnTo>
                <a:lnTo>
                  <a:pt x="0" y="3597275"/>
                </a:lnTo>
                <a:lnTo>
                  <a:pt x="0" y="5323916"/>
                </a:lnTo>
                <a:lnTo>
                  <a:pt x="5769229" y="5323916"/>
                </a:lnTo>
                <a:lnTo>
                  <a:pt x="5769229" y="3454019"/>
                </a:lnTo>
                <a:lnTo>
                  <a:pt x="5769229" y="3308934"/>
                </a:lnTo>
                <a:close/>
              </a:path>
              <a:path w="5769609" h="5324475">
                <a:moveTo>
                  <a:pt x="5769229" y="2734322"/>
                </a:moveTo>
                <a:lnTo>
                  <a:pt x="0" y="2734322"/>
                </a:lnTo>
                <a:lnTo>
                  <a:pt x="0" y="2877566"/>
                </a:lnTo>
                <a:lnTo>
                  <a:pt x="0" y="3022346"/>
                </a:lnTo>
                <a:lnTo>
                  <a:pt x="0" y="3165602"/>
                </a:lnTo>
                <a:lnTo>
                  <a:pt x="0" y="3308858"/>
                </a:lnTo>
                <a:lnTo>
                  <a:pt x="5769229" y="3308858"/>
                </a:lnTo>
                <a:lnTo>
                  <a:pt x="5769229" y="3165602"/>
                </a:lnTo>
                <a:lnTo>
                  <a:pt x="5769229" y="3022346"/>
                </a:lnTo>
                <a:lnTo>
                  <a:pt x="5769229" y="2877566"/>
                </a:lnTo>
                <a:lnTo>
                  <a:pt x="5769229" y="2734322"/>
                </a:lnTo>
                <a:close/>
              </a:path>
              <a:path w="5769609" h="5324475">
                <a:moveTo>
                  <a:pt x="5769229" y="2446286"/>
                </a:moveTo>
                <a:lnTo>
                  <a:pt x="0" y="2446286"/>
                </a:lnTo>
                <a:lnTo>
                  <a:pt x="0" y="2589530"/>
                </a:lnTo>
                <a:lnTo>
                  <a:pt x="0" y="2734310"/>
                </a:lnTo>
                <a:lnTo>
                  <a:pt x="5769229" y="2734310"/>
                </a:lnTo>
                <a:lnTo>
                  <a:pt x="5769229" y="2589530"/>
                </a:lnTo>
                <a:lnTo>
                  <a:pt x="5769229" y="2446286"/>
                </a:lnTo>
                <a:close/>
              </a:path>
              <a:path w="5769609" h="5324475">
                <a:moveTo>
                  <a:pt x="5769229" y="2014994"/>
                </a:moveTo>
                <a:lnTo>
                  <a:pt x="0" y="2014994"/>
                </a:lnTo>
                <a:lnTo>
                  <a:pt x="0" y="2158238"/>
                </a:lnTo>
                <a:lnTo>
                  <a:pt x="0" y="2301494"/>
                </a:lnTo>
                <a:lnTo>
                  <a:pt x="0" y="2446274"/>
                </a:lnTo>
                <a:lnTo>
                  <a:pt x="5769229" y="2446274"/>
                </a:lnTo>
                <a:lnTo>
                  <a:pt x="5769229" y="2301494"/>
                </a:lnTo>
                <a:lnTo>
                  <a:pt x="5769229" y="2158238"/>
                </a:lnTo>
                <a:lnTo>
                  <a:pt x="5769229" y="2014994"/>
                </a:lnTo>
                <a:close/>
              </a:path>
              <a:path w="5769609" h="5324475">
                <a:moveTo>
                  <a:pt x="5769229" y="1726958"/>
                </a:moveTo>
                <a:lnTo>
                  <a:pt x="0" y="1726958"/>
                </a:lnTo>
                <a:lnTo>
                  <a:pt x="0" y="1870202"/>
                </a:lnTo>
                <a:lnTo>
                  <a:pt x="0" y="2014982"/>
                </a:lnTo>
                <a:lnTo>
                  <a:pt x="5769229" y="2014982"/>
                </a:lnTo>
                <a:lnTo>
                  <a:pt x="5769229" y="1870202"/>
                </a:lnTo>
                <a:lnTo>
                  <a:pt x="5769229" y="1726958"/>
                </a:lnTo>
                <a:close/>
              </a:path>
              <a:path w="5769609" h="5324475">
                <a:moveTo>
                  <a:pt x="5769229" y="1438922"/>
                </a:moveTo>
                <a:lnTo>
                  <a:pt x="0" y="1438922"/>
                </a:lnTo>
                <a:lnTo>
                  <a:pt x="0" y="1582166"/>
                </a:lnTo>
                <a:lnTo>
                  <a:pt x="0" y="1726946"/>
                </a:lnTo>
                <a:lnTo>
                  <a:pt x="5769229" y="1726946"/>
                </a:lnTo>
                <a:lnTo>
                  <a:pt x="5769229" y="1582166"/>
                </a:lnTo>
                <a:lnTo>
                  <a:pt x="5769229" y="1438922"/>
                </a:lnTo>
                <a:close/>
              </a:path>
              <a:path w="5769609" h="5324475">
                <a:moveTo>
                  <a:pt x="5769229" y="862596"/>
                </a:moveTo>
                <a:lnTo>
                  <a:pt x="0" y="862596"/>
                </a:lnTo>
                <a:lnTo>
                  <a:pt x="0" y="1007364"/>
                </a:lnTo>
                <a:lnTo>
                  <a:pt x="0" y="1150581"/>
                </a:lnTo>
                <a:lnTo>
                  <a:pt x="0" y="1295654"/>
                </a:lnTo>
                <a:lnTo>
                  <a:pt x="0" y="1438910"/>
                </a:lnTo>
                <a:lnTo>
                  <a:pt x="5769229" y="1438910"/>
                </a:lnTo>
                <a:lnTo>
                  <a:pt x="5769229" y="1295654"/>
                </a:lnTo>
                <a:lnTo>
                  <a:pt x="5769229" y="1150620"/>
                </a:lnTo>
                <a:lnTo>
                  <a:pt x="5769229" y="1007364"/>
                </a:lnTo>
                <a:lnTo>
                  <a:pt x="5769229" y="862596"/>
                </a:lnTo>
                <a:close/>
              </a:path>
              <a:path w="5769609" h="5324475">
                <a:moveTo>
                  <a:pt x="5769229" y="576084"/>
                </a:moveTo>
                <a:lnTo>
                  <a:pt x="0" y="576084"/>
                </a:lnTo>
                <a:lnTo>
                  <a:pt x="0" y="719328"/>
                </a:lnTo>
                <a:lnTo>
                  <a:pt x="0" y="862584"/>
                </a:lnTo>
                <a:lnTo>
                  <a:pt x="5769229" y="862584"/>
                </a:lnTo>
                <a:lnTo>
                  <a:pt x="5769229" y="719328"/>
                </a:lnTo>
                <a:lnTo>
                  <a:pt x="5769229" y="576084"/>
                </a:lnTo>
                <a:close/>
              </a:path>
              <a:path w="5769609" h="5324475">
                <a:moveTo>
                  <a:pt x="5769229" y="288048"/>
                </a:moveTo>
                <a:lnTo>
                  <a:pt x="0" y="288048"/>
                </a:lnTo>
                <a:lnTo>
                  <a:pt x="0" y="431292"/>
                </a:lnTo>
                <a:lnTo>
                  <a:pt x="0" y="576072"/>
                </a:lnTo>
                <a:lnTo>
                  <a:pt x="5769229" y="576072"/>
                </a:lnTo>
                <a:lnTo>
                  <a:pt x="5769229" y="431292"/>
                </a:lnTo>
                <a:lnTo>
                  <a:pt x="5769229" y="288048"/>
                </a:lnTo>
                <a:close/>
              </a:path>
              <a:path w="5769609" h="5324475">
                <a:moveTo>
                  <a:pt x="5769229" y="0"/>
                </a:moveTo>
                <a:lnTo>
                  <a:pt x="0" y="0"/>
                </a:lnTo>
                <a:lnTo>
                  <a:pt x="0" y="143256"/>
                </a:lnTo>
                <a:lnTo>
                  <a:pt x="0" y="288036"/>
                </a:lnTo>
                <a:lnTo>
                  <a:pt x="5769229" y="288036"/>
                </a:lnTo>
                <a:lnTo>
                  <a:pt x="5769229" y="143256"/>
                </a:lnTo>
                <a:lnTo>
                  <a:pt x="57692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358766"/>
            <a:ext cx="5741670" cy="53581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4120515">
              <a:lnSpc>
                <a:spcPct val="94500"/>
              </a:lnSpc>
              <a:spcBef>
                <a:spcPts val="16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tkinter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*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numpy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as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np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1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pandas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as</a:t>
            </a:r>
            <a:r>
              <a:rPr sz="1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from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gui_stuff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import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*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94400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l1=[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'back_pain'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'constipation'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'abdominal_pain'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'diarrhoea'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'mild_fever'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ellow_urine'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'yellowing_of_eyes'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'acute_liver_failure'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'fluid_overload'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'swelling_of_sto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mach'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'swelled_lymph_nodes'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'malaise'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'blurred_and_distorted_vision'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'phlegm'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'th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roat_irritation'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'redness_of_eyes'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'sinus_pressure'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'runny_nose'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'congestion'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'chest_pain'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weakness_in_limbs'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'fast_heart_rate'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'pain_during_bowel_movements'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'pain_in_anal_region'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'bloo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dy_stool'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'irritation_in_anus'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'neck_pain'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'dizziness'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'cramps'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'bruising'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'obesity'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9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'swollen_legs'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'swollen_blood_vessels'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'puffy_face_and_eyes'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'enlarged_thyroid'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'brittle_n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ails'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'swollen_extremeties'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'excessive_hunger'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'extra_marital_contacts'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'drying_a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nd_tingling_lips'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'slurred_speech'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'knee_pain'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'hip_joint_pain'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'muscle_weakness'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'stiff_neck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'swelling_joints'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'movement_stiffness'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'spinning_movements'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'loss_of_balance'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'unsteadiness'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9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'weakness_of_one_body_side'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'loss_of_smell'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'bladder_discomfort'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'foul_smel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l_of urine'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'continuous_feel_of_urine'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'passage_of_gases'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'internal_itching'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'toxic_loo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k_(typhos)'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'depression'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'irritability'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'muscle_pain'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'altered_sensorium'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'red_spots_ov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er_body'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'belly_pain'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'abnormal_menstruation'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'dischromic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94400"/>
              </a:lnSpc>
              <a:spcBef>
                <a:spcPts val="35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_patches'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'watering_from_eyes'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'increased_appetite'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'polyuria'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'family_hist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ory'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'mucoid_sputum'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'rusty_sputum'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'lack_of_concentration'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'visual_disturbances'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'receiving_blo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od_transfusion'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'receiving_unsterile_injections'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'coma'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'stomach_bleeding'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'distention_of_a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bdomen'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914399"/>
            <a:ext cx="5769610" cy="6763384"/>
            <a:chOff x="896416" y="914399"/>
            <a:chExt cx="5769610" cy="6763384"/>
          </a:xfrm>
        </p:grpSpPr>
        <p:sp>
          <p:nvSpPr>
            <p:cNvPr id="3" name="object 3"/>
            <p:cNvSpPr/>
            <p:nvPr/>
          </p:nvSpPr>
          <p:spPr>
            <a:xfrm>
              <a:off x="896416" y="914399"/>
              <a:ext cx="5769610" cy="4173854"/>
            </a:xfrm>
            <a:custGeom>
              <a:avLst/>
              <a:gdLst/>
              <a:ahLst/>
              <a:cxnLst/>
              <a:rect l="l" t="t" r="r" b="b"/>
              <a:pathLst>
                <a:path w="5769609" h="4173854">
                  <a:moveTo>
                    <a:pt x="5769229" y="3885323"/>
                  </a:moveTo>
                  <a:lnTo>
                    <a:pt x="0" y="3885323"/>
                  </a:lnTo>
                  <a:lnTo>
                    <a:pt x="0" y="4028567"/>
                  </a:lnTo>
                  <a:lnTo>
                    <a:pt x="0" y="4173347"/>
                  </a:lnTo>
                  <a:lnTo>
                    <a:pt x="5769229" y="4173347"/>
                  </a:lnTo>
                  <a:lnTo>
                    <a:pt x="5769229" y="4028567"/>
                  </a:lnTo>
                  <a:lnTo>
                    <a:pt x="5769229" y="3885323"/>
                  </a:lnTo>
                  <a:close/>
                </a:path>
                <a:path w="5769609" h="4173854">
                  <a:moveTo>
                    <a:pt x="5769229" y="3597287"/>
                  </a:moveTo>
                  <a:lnTo>
                    <a:pt x="0" y="3597287"/>
                  </a:lnTo>
                  <a:lnTo>
                    <a:pt x="0" y="3740531"/>
                  </a:lnTo>
                  <a:lnTo>
                    <a:pt x="0" y="3885311"/>
                  </a:lnTo>
                  <a:lnTo>
                    <a:pt x="5769229" y="3885311"/>
                  </a:lnTo>
                  <a:lnTo>
                    <a:pt x="5769229" y="3740531"/>
                  </a:lnTo>
                  <a:lnTo>
                    <a:pt x="5769229" y="3597287"/>
                  </a:lnTo>
                  <a:close/>
                </a:path>
                <a:path w="5769609" h="4173854">
                  <a:moveTo>
                    <a:pt x="5769229" y="3309251"/>
                  </a:moveTo>
                  <a:lnTo>
                    <a:pt x="0" y="3309251"/>
                  </a:lnTo>
                  <a:lnTo>
                    <a:pt x="0" y="3454019"/>
                  </a:lnTo>
                  <a:lnTo>
                    <a:pt x="0" y="3597275"/>
                  </a:lnTo>
                  <a:lnTo>
                    <a:pt x="5769229" y="3597275"/>
                  </a:lnTo>
                  <a:lnTo>
                    <a:pt x="5769229" y="3454019"/>
                  </a:lnTo>
                  <a:lnTo>
                    <a:pt x="5769229" y="3309251"/>
                  </a:lnTo>
                  <a:close/>
                </a:path>
                <a:path w="5769609" h="4173854">
                  <a:moveTo>
                    <a:pt x="5769229" y="2734703"/>
                  </a:moveTo>
                  <a:lnTo>
                    <a:pt x="0" y="2734703"/>
                  </a:lnTo>
                  <a:lnTo>
                    <a:pt x="0" y="2877947"/>
                  </a:lnTo>
                  <a:lnTo>
                    <a:pt x="0" y="3021203"/>
                  </a:lnTo>
                  <a:lnTo>
                    <a:pt x="0" y="3165983"/>
                  </a:lnTo>
                  <a:lnTo>
                    <a:pt x="0" y="3309239"/>
                  </a:lnTo>
                  <a:lnTo>
                    <a:pt x="5769229" y="3309239"/>
                  </a:lnTo>
                  <a:lnTo>
                    <a:pt x="5769229" y="3165983"/>
                  </a:lnTo>
                  <a:lnTo>
                    <a:pt x="5769229" y="3021203"/>
                  </a:lnTo>
                  <a:lnTo>
                    <a:pt x="5769229" y="2877947"/>
                  </a:lnTo>
                  <a:lnTo>
                    <a:pt x="5769229" y="2734703"/>
                  </a:lnTo>
                  <a:close/>
                </a:path>
                <a:path w="5769609" h="4173854">
                  <a:moveTo>
                    <a:pt x="5769229" y="2301570"/>
                  </a:moveTo>
                  <a:lnTo>
                    <a:pt x="0" y="2301570"/>
                  </a:lnTo>
                  <a:lnTo>
                    <a:pt x="0" y="2446655"/>
                  </a:lnTo>
                  <a:lnTo>
                    <a:pt x="0" y="2589911"/>
                  </a:lnTo>
                  <a:lnTo>
                    <a:pt x="0" y="2734691"/>
                  </a:lnTo>
                  <a:lnTo>
                    <a:pt x="5769229" y="2734691"/>
                  </a:lnTo>
                  <a:lnTo>
                    <a:pt x="5769229" y="2589911"/>
                  </a:lnTo>
                  <a:lnTo>
                    <a:pt x="5769229" y="2446655"/>
                  </a:lnTo>
                  <a:lnTo>
                    <a:pt x="5769229" y="2301570"/>
                  </a:lnTo>
                  <a:close/>
                </a:path>
                <a:path w="5769609" h="4173854">
                  <a:moveTo>
                    <a:pt x="5769229" y="1726958"/>
                  </a:moveTo>
                  <a:lnTo>
                    <a:pt x="0" y="1726958"/>
                  </a:lnTo>
                  <a:lnTo>
                    <a:pt x="0" y="1870202"/>
                  </a:lnTo>
                  <a:lnTo>
                    <a:pt x="0" y="2014982"/>
                  </a:lnTo>
                  <a:lnTo>
                    <a:pt x="0" y="2158238"/>
                  </a:lnTo>
                  <a:lnTo>
                    <a:pt x="0" y="2301494"/>
                  </a:lnTo>
                  <a:lnTo>
                    <a:pt x="5769229" y="2301494"/>
                  </a:lnTo>
                  <a:lnTo>
                    <a:pt x="5769229" y="2158238"/>
                  </a:lnTo>
                  <a:lnTo>
                    <a:pt x="5769229" y="2014982"/>
                  </a:lnTo>
                  <a:lnTo>
                    <a:pt x="5769229" y="1870202"/>
                  </a:lnTo>
                  <a:lnTo>
                    <a:pt x="5769229" y="1726958"/>
                  </a:lnTo>
                  <a:close/>
                </a:path>
                <a:path w="5769609" h="4173854">
                  <a:moveTo>
                    <a:pt x="5769229" y="1007630"/>
                  </a:moveTo>
                  <a:lnTo>
                    <a:pt x="0" y="1007630"/>
                  </a:lnTo>
                  <a:lnTo>
                    <a:pt x="0" y="1150874"/>
                  </a:lnTo>
                  <a:lnTo>
                    <a:pt x="0" y="1295654"/>
                  </a:lnTo>
                  <a:lnTo>
                    <a:pt x="0" y="1438910"/>
                  </a:lnTo>
                  <a:lnTo>
                    <a:pt x="0" y="1582166"/>
                  </a:lnTo>
                  <a:lnTo>
                    <a:pt x="0" y="1726946"/>
                  </a:lnTo>
                  <a:lnTo>
                    <a:pt x="5769229" y="1726946"/>
                  </a:lnTo>
                  <a:lnTo>
                    <a:pt x="5769229" y="1582166"/>
                  </a:lnTo>
                  <a:lnTo>
                    <a:pt x="5769229" y="1438910"/>
                  </a:lnTo>
                  <a:lnTo>
                    <a:pt x="5769229" y="1295654"/>
                  </a:lnTo>
                  <a:lnTo>
                    <a:pt x="5769229" y="1150874"/>
                  </a:lnTo>
                  <a:lnTo>
                    <a:pt x="5769229" y="1007630"/>
                  </a:lnTo>
                  <a:close/>
                </a:path>
                <a:path w="5769609" h="4173854">
                  <a:moveTo>
                    <a:pt x="5769229" y="431558"/>
                  </a:moveTo>
                  <a:lnTo>
                    <a:pt x="0" y="431558"/>
                  </a:lnTo>
                  <a:lnTo>
                    <a:pt x="0" y="576326"/>
                  </a:lnTo>
                  <a:lnTo>
                    <a:pt x="0" y="719582"/>
                  </a:lnTo>
                  <a:lnTo>
                    <a:pt x="0" y="862838"/>
                  </a:lnTo>
                  <a:lnTo>
                    <a:pt x="0" y="1007618"/>
                  </a:lnTo>
                  <a:lnTo>
                    <a:pt x="5769229" y="1007618"/>
                  </a:lnTo>
                  <a:lnTo>
                    <a:pt x="5769229" y="862838"/>
                  </a:lnTo>
                  <a:lnTo>
                    <a:pt x="5769229" y="719582"/>
                  </a:lnTo>
                  <a:lnTo>
                    <a:pt x="5769229" y="576326"/>
                  </a:lnTo>
                  <a:lnTo>
                    <a:pt x="5769229" y="431558"/>
                  </a:lnTo>
                  <a:close/>
                </a:path>
                <a:path w="5769609" h="4173854">
                  <a:moveTo>
                    <a:pt x="5769229" y="0"/>
                  </a:moveTo>
                  <a:lnTo>
                    <a:pt x="0" y="0"/>
                  </a:lnTo>
                  <a:lnTo>
                    <a:pt x="0" y="143205"/>
                  </a:lnTo>
                  <a:lnTo>
                    <a:pt x="0" y="288290"/>
                  </a:lnTo>
                  <a:lnTo>
                    <a:pt x="0" y="431546"/>
                  </a:lnTo>
                  <a:lnTo>
                    <a:pt x="5769229" y="431546"/>
                  </a:lnTo>
                  <a:lnTo>
                    <a:pt x="5769229" y="288290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253" y="5012388"/>
              <a:ext cx="4343400" cy="0"/>
            </a:xfrm>
            <a:custGeom>
              <a:avLst/>
              <a:gdLst/>
              <a:ahLst/>
              <a:cxnLst/>
              <a:rect l="l" t="t" r="r" b="b"/>
              <a:pathLst>
                <a:path w="4343400">
                  <a:moveTo>
                    <a:pt x="0" y="0"/>
                  </a:moveTo>
                  <a:lnTo>
                    <a:pt x="43434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416" y="5087746"/>
              <a:ext cx="5769610" cy="143510"/>
            </a:xfrm>
            <a:custGeom>
              <a:avLst/>
              <a:gdLst/>
              <a:ahLst/>
              <a:cxnLst/>
              <a:rect l="l" t="t" r="r" b="b"/>
              <a:pathLst>
                <a:path w="5769609" h="143510">
                  <a:moveTo>
                    <a:pt x="576922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5769229" y="143255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5157168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416" y="5231002"/>
              <a:ext cx="5769610" cy="2446655"/>
            </a:xfrm>
            <a:custGeom>
              <a:avLst/>
              <a:gdLst/>
              <a:ahLst/>
              <a:cxnLst/>
              <a:rect l="l" t="t" r="r" b="b"/>
              <a:pathLst>
                <a:path w="5769609" h="2446654">
                  <a:moveTo>
                    <a:pt x="5769229" y="2014994"/>
                  </a:moveTo>
                  <a:lnTo>
                    <a:pt x="0" y="2014994"/>
                  </a:lnTo>
                  <a:lnTo>
                    <a:pt x="0" y="2158250"/>
                  </a:lnTo>
                  <a:lnTo>
                    <a:pt x="0" y="2301494"/>
                  </a:lnTo>
                  <a:lnTo>
                    <a:pt x="0" y="2446274"/>
                  </a:lnTo>
                  <a:lnTo>
                    <a:pt x="5769229" y="2446274"/>
                  </a:lnTo>
                  <a:lnTo>
                    <a:pt x="5769229" y="2301494"/>
                  </a:lnTo>
                  <a:lnTo>
                    <a:pt x="5769229" y="2158250"/>
                  </a:lnTo>
                  <a:lnTo>
                    <a:pt x="5769229" y="2014994"/>
                  </a:lnTo>
                  <a:close/>
                </a:path>
                <a:path w="5769609" h="2446654">
                  <a:moveTo>
                    <a:pt x="5769229" y="1726958"/>
                  </a:moveTo>
                  <a:lnTo>
                    <a:pt x="0" y="1726958"/>
                  </a:lnTo>
                  <a:lnTo>
                    <a:pt x="0" y="1870202"/>
                  </a:lnTo>
                  <a:lnTo>
                    <a:pt x="0" y="2014982"/>
                  </a:lnTo>
                  <a:lnTo>
                    <a:pt x="5769229" y="2014982"/>
                  </a:lnTo>
                  <a:lnTo>
                    <a:pt x="5769229" y="1870202"/>
                  </a:lnTo>
                  <a:lnTo>
                    <a:pt x="5769229" y="1726958"/>
                  </a:lnTo>
                  <a:close/>
                </a:path>
                <a:path w="5769609" h="2446654">
                  <a:moveTo>
                    <a:pt x="5769229" y="1438922"/>
                  </a:moveTo>
                  <a:lnTo>
                    <a:pt x="0" y="1438922"/>
                  </a:lnTo>
                  <a:lnTo>
                    <a:pt x="0" y="1582166"/>
                  </a:lnTo>
                  <a:lnTo>
                    <a:pt x="0" y="1726946"/>
                  </a:lnTo>
                  <a:lnTo>
                    <a:pt x="5769229" y="1726946"/>
                  </a:lnTo>
                  <a:lnTo>
                    <a:pt x="5769229" y="1582166"/>
                  </a:lnTo>
                  <a:lnTo>
                    <a:pt x="5769229" y="1438922"/>
                  </a:lnTo>
                  <a:close/>
                </a:path>
                <a:path w="5769609" h="2446654">
                  <a:moveTo>
                    <a:pt x="5769229" y="1150886"/>
                  </a:moveTo>
                  <a:lnTo>
                    <a:pt x="0" y="1150886"/>
                  </a:lnTo>
                  <a:lnTo>
                    <a:pt x="0" y="1295654"/>
                  </a:lnTo>
                  <a:lnTo>
                    <a:pt x="0" y="1438910"/>
                  </a:lnTo>
                  <a:lnTo>
                    <a:pt x="5769229" y="1438910"/>
                  </a:lnTo>
                  <a:lnTo>
                    <a:pt x="5769229" y="1295654"/>
                  </a:lnTo>
                  <a:lnTo>
                    <a:pt x="5769229" y="1150886"/>
                  </a:lnTo>
                  <a:close/>
                </a:path>
                <a:path w="5769609" h="2446654">
                  <a:moveTo>
                    <a:pt x="5769229" y="719594"/>
                  </a:moveTo>
                  <a:lnTo>
                    <a:pt x="0" y="719594"/>
                  </a:lnTo>
                  <a:lnTo>
                    <a:pt x="0" y="862838"/>
                  </a:lnTo>
                  <a:lnTo>
                    <a:pt x="0" y="1007618"/>
                  </a:lnTo>
                  <a:lnTo>
                    <a:pt x="0" y="1150874"/>
                  </a:lnTo>
                  <a:lnTo>
                    <a:pt x="5769229" y="1150874"/>
                  </a:lnTo>
                  <a:lnTo>
                    <a:pt x="5769229" y="1007618"/>
                  </a:lnTo>
                  <a:lnTo>
                    <a:pt x="5769229" y="862838"/>
                  </a:lnTo>
                  <a:lnTo>
                    <a:pt x="5769229" y="719594"/>
                  </a:lnTo>
                  <a:close/>
                </a:path>
                <a:path w="5769609" h="2446654">
                  <a:moveTo>
                    <a:pt x="5769229" y="431558"/>
                  </a:moveTo>
                  <a:lnTo>
                    <a:pt x="0" y="431558"/>
                  </a:lnTo>
                  <a:lnTo>
                    <a:pt x="0" y="576326"/>
                  </a:lnTo>
                  <a:lnTo>
                    <a:pt x="0" y="719582"/>
                  </a:lnTo>
                  <a:lnTo>
                    <a:pt x="5769229" y="719582"/>
                  </a:lnTo>
                  <a:lnTo>
                    <a:pt x="5769229" y="576326"/>
                  </a:lnTo>
                  <a:lnTo>
                    <a:pt x="5769229" y="431558"/>
                  </a:lnTo>
                  <a:close/>
                </a:path>
                <a:path w="5769609" h="2446654">
                  <a:moveTo>
                    <a:pt x="576922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0" y="287985"/>
                  </a:lnTo>
                  <a:lnTo>
                    <a:pt x="0" y="431546"/>
                  </a:lnTo>
                  <a:lnTo>
                    <a:pt x="5769229" y="431546"/>
                  </a:lnTo>
                  <a:lnTo>
                    <a:pt x="5769229" y="288036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880363"/>
            <a:ext cx="5808980" cy="67957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71755">
              <a:lnSpc>
                <a:spcPct val="94500"/>
              </a:lnSpc>
              <a:spcBef>
                <a:spcPts val="160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'history_of_alcohol_consumption'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'fluid_overload'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'blood_in_sputum'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'promin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ent_veins_on_calf'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'palpitations'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'painful_walking'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'pus_filled_pimples'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'blackheads'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'scurrin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'skin_peeling'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'silver_like_dusting'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'small_dents_in_nails'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'inflammatory_nails'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'blister'</a:t>
            </a:r>
            <a:endParaRPr sz="1000">
              <a:latin typeface="Courier New"/>
              <a:cs typeface="Courier New"/>
            </a:endParaRPr>
          </a:p>
          <a:p>
            <a:pPr marL="12700" marR="3959225">
              <a:lnSpc>
                <a:spcPts val="1130"/>
              </a:lnSpc>
              <a:spcBef>
                <a:spcPts val="25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'red_sore_around_nose'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9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'yellow_crust_ooze'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300990">
              <a:lnSpc>
                <a:spcPts val="114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disease=[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'Fungal</a:t>
            </a:r>
            <a:r>
              <a:rPr sz="1000" spc="4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infection'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'Allergy'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'GERD'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'Chronic</a:t>
            </a:r>
            <a:r>
              <a:rPr sz="1000" spc="4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cholestasis'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'Drug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Reaction'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'Peptic</a:t>
            </a:r>
            <a:r>
              <a:rPr sz="1000" spc="3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ulcer</a:t>
            </a:r>
            <a:r>
              <a:rPr sz="10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diseae'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'AIDS'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'Diabetes'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'Gastroenteritis'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'Bronchial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Asthma'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'Hypertension'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 Migraine'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'Cervical spondylosis'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1215390">
              <a:lnSpc>
                <a:spcPts val="1140"/>
              </a:lnSpc>
              <a:spcBef>
                <a:spcPts val="55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'Paralysis</a:t>
            </a:r>
            <a:r>
              <a:rPr sz="1000" spc="2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(brain</a:t>
            </a:r>
            <a:r>
              <a:rPr sz="10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hemorrhage)'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'Jaundice'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'Malaria'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'Chicken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pox'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'Dengue'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'Typhoid'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B'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'Alcoholic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hepatitis'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'Tuberculosis'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71755">
              <a:lnSpc>
                <a:spcPct val="94500"/>
              </a:lnSpc>
              <a:spcBef>
                <a:spcPts val="35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'Common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Cold'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'Pneumonia'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'Dimorphic</a:t>
            </a:r>
            <a:r>
              <a:rPr sz="10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hemmorhoids(piles)'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'Heartattack'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'Varicoseveins'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'Hypothyroidism'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'Hyperthyroidism'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'Hypoglyce </a:t>
            </a:r>
            <a:r>
              <a:rPr sz="1000" spc="-59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mia'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'Osteoarthristis'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72390">
              <a:lnSpc>
                <a:spcPts val="1130"/>
              </a:lnSpc>
              <a:spcBef>
                <a:spcPts val="25"/>
              </a:spcBef>
              <a:tabLst>
                <a:tab pos="2602865" algn="l"/>
              </a:tabLst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'Arthritis'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'(vertigo)</a:t>
            </a:r>
            <a:r>
              <a:rPr sz="1000" spc="4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Paroymsal	Positional</a:t>
            </a:r>
            <a:r>
              <a:rPr sz="10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Vertigo'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'Acne'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'Urinary</a:t>
            </a:r>
            <a:r>
              <a:rPr sz="1000" spc="1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tract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infection'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'Psoriasis'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0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'Impetigo'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l2=[]</a:t>
            </a:r>
            <a:endParaRPr sz="1000">
              <a:latin typeface="Courier New"/>
              <a:cs typeface="Courier New"/>
            </a:endParaRPr>
          </a:p>
          <a:p>
            <a:pPr marL="317500" marR="3806825" indent="-304800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x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len(l1)):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l2.append(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TESTING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DATA</a:t>
            </a:r>
            <a:r>
              <a:rPr sz="10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df 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df=pd.read_csv(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"Training.csv"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72390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df.replace({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'prognosis'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:{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'Fungal</a:t>
            </a:r>
            <a:r>
              <a:rPr sz="1000" spc="8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infection'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'Allergy'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'GERD'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'Chronic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cholestasis'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'Drug Reaction'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910590">
              <a:lnSpc>
                <a:spcPts val="1130"/>
              </a:lnSpc>
              <a:spcBef>
                <a:spcPts val="10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'Peptic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ulcer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diseae'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'AIDS'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'Diabetes 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'Gastroenteritis'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'Bronchial</a:t>
            </a:r>
            <a:r>
              <a:rPr sz="1000" spc="3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Asthma'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'Hypertension</a:t>
            </a:r>
            <a:r>
              <a:rPr sz="1000" spc="3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'Migraine'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'Cervical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spondylosis'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529590">
              <a:lnSpc>
                <a:spcPts val="1130"/>
              </a:lnSpc>
              <a:spcBef>
                <a:spcPts val="5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'Paralysis</a:t>
            </a:r>
            <a:r>
              <a:rPr sz="1000" spc="3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(brain</a:t>
            </a:r>
            <a:r>
              <a:rPr sz="1000" spc="3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hemorrhage)'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'Jaundice'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'Malaria'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'Chicken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pox'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'Dengue'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'Typhoid'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1139190">
              <a:lnSpc>
                <a:spcPts val="1130"/>
              </a:lnSpc>
              <a:spcBef>
                <a:spcPts val="5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B'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2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2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'Alcoholic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hepatitis'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'Tuberculosis'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'Common</a:t>
            </a:r>
            <a:r>
              <a:rPr sz="1000" spc="3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Cold'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'Pneumonia'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'Dimorphic</a:t>
            </a:r>
            <a:r>
              <a:rPr sz="1000" spc="3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hemmorhoids(piles)'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'Heart</a:t>
            </a:r>
            <a:endParaRPr sz="1000">
              <a:latin typeface="Courier New"/>
              <a:cs typeface="Courier New"/>
            </a:endParaRPr>
          </a:p>
          <a:p>
            <a:pPr marL="12700" marR="72390">
              <a:lnSpc>
                <a:spcPct val="94300"/>
              </a:lnSpc>
              <a:spcBef>
                <a:spcPts val="40"/>
              </a:spcBef>
              <a:tabLst>
                <a:tab pos="1688464" algn="l"/>
              </a:tabLst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attack'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'Varicose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veins'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'Hypothyroidism'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'Hyperthyroidism'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'Hypoglycemia'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'Osteoarthristis'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'Arthritis'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9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'(vertigo)</a:t>
            </a:r>
            <a:r>
              <a:rPr sz="10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Paroymsal	Positional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Vertigo'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'Acne'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'Urinary</a:t>
            </a:r>
            <a:r>
              <a:rPr sz="10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tract 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infection'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'Psoriasis'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'Impetigo'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}}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inplace=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True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6416" y="7677277"/>
            <a:ext cx="5769610" cy="2013585"/>
            <a:chOff x="896416" y="7677277"/>
            <a:chExt cx="5769610" cy="2013585"/>
          </a:xfrm>
        </p:grpSpPr>
        <p:sp>
          <p:nvSpPr>
            <p:cNvPr id="10" name="object 10"/>
            <p:cNvSpPr/>
            <p:nvPr/>
          </p:nvSpPr>
          <p:spPr>
            <a:xfrm>
              <a:off x="896416" y="7677276"/>
              <a:ext cx="5769610" cy="1439545"/>
            </a:xfrm>
            <a:custGeom>
              <a:avLst/>
              <a:gdLst/>
              <a:ahLst/>
              <a:cxnLst/>
              <a:rect l="l" t="t" r="r" b="b"/>
              <a:pathLst>
                <a:path w="5769609" h="1439545">
                  <a:moveTo>
                    <a:pt x="5769229" y="143332"/>
                  </a:moveTo>
                  <a:lnTo>
                    <a:pt x="0" y="143332"/>
                  </a:lnTo>
                  <a:lnTo>
                    <a:pt x="0" y="288417"/>
                  </a:lnTo>
                  <a:lnTo>
                    <a:pt x="0" y="431673"/>
                  </a:lnTo>
                  <a:lnTo>
                    <a:pt x="0" y="1439037"/>
                  </a:lnTo>
                  <a:lnTo>
                    <a:pt x="5769229" y="1439037"/>
                  </a:lnTo>
                  <a:lnTo>
                    <a:pt x="5769229" y="288417"/>
                  </a:lnTo>
                  <a:lnTo>
                    <a:pt x="5769229" y="143332"/>
                  </a:lnTo>
                  <a:close/>
                </a:path>
                <a:path w="5769609" h="1439545">
                  <a:moveTo>
                    <a:pt x="576922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835" y="9040956"/>
              <a:ext cx="4267200" cy="0"/>
            </a:xfrm>
            <a:custGeom>
              <a:avLst/>
              <a:gdLst/>
              <a:ahLst/>
              <a:cxnLst/>
              <a:rect l="l" t="t" r="r" b="b"/>
              <a:pathLst>
                <a:path w="4267200">
                  <a:moveTo>
                    <a:pt x="0" y="0"/>
                  </a:moveTo>
                  <a:lnTo>
                    <a:pt x="42672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416" y="9116314"/>
              <a:ext cx="5769610" cy="143510"/>
            </a:xfrm>
            <a:custGeom>
              <a:avLst/>
              <a:gdLst/>
              <a:ahLst/>
              <a:cxnLst/>
              <a:rect l="l" t="t" r="r" b="b"/>
              <a:pathLst>
                <a:path w="5769609" h="143509">
                  <a:moveTo>
                    <a:pt x="576922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704" y="918573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416" y="9259570"/>
              <a:ext cx="5769610" cy="431800"/>
            </a:xfrm>
            <a:custGeom>
              <a:avLst/>
              <a:gdLst/>
              <a:ahLst/>
              <a:cxnLst/>
              <a:rect l="l" t="t" r="r" b="b"/>
              <a:pathLst>
                <a:path w="5769609" h="431800">
                  <a:moveTo>
                    <a:pt x="5769229" y="0"/>
                  </a:moveTo>
                  <a:lnTo>
                    <a:pt x="0" y="0"/>
                  </a:lnTo>
                  <a:lnTo>
                    <a:pt x="0" y="144729"/>
                  </a:lnTo>
                  <a:lnTo>
                    <a:pt x="0" y="287985"/>
                  </a:lnTo>
                  <a:lnTo>
                    <a:pt x="0" y="431241"/>
                  </a:lnTo>
                  <a:lnTo>
                    <a:pt x="5769229" y="431241"/>
                  </a:lnTo>
                  <a:lnTo>
                    <a:pt x="5769229" y="287985"/>
                  </a:lnTo>
                  <a:lnTo>
                    <a:pt x="5769229" y="144780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2004" y="8074914"/>
            <a:ext cx="5809615" cy="161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X=</a:t>
            </a:r>
            <a:r>
              <a:rPr sz="1000" spc="-5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df[l1]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4187825">
              <a:lnSpc>
                <a:spcPts val="113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 = df[[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"prognosis"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]]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np.ravel(y)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0"/>
              </a:lnSpc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print(y)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TRAINING</a:t>
            </a:r>
            <a:r>
              <a:rPr sz="10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DATA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tr</a:t>
            </a:r>
            <a:r>
              <a:rPr sz="10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tr=pd.read_csv(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"Testing.csv"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12700" marR="7239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tr.replace({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'prognosis'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:{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'Fungal</a:t>
            </a:r>
            <a:r>
              <a:rPr sz="1000" spc="8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infection'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'Allergy'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'GERD'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'Chronic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cholestasis'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'Drug Reaction'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914399"/>
            <a:ext cx="5769610" cy="3309620"/>
            <a:chOff x="896416" y="914399"/>
            <a:chExt cx="5769610" cy="3309620"/>
          </a:xfrm>
        </p:grpSpPr>
        <p:sp>
          <p:nvSpPr>
            <p:cNvPr id="3" name="object 3"/>
            <p:cNvSpPr/>
            <p:nvPr/>
          </p:nvSpPr>
          <p:spPr>
            <a:xfrm>
              <a:off x="896416" y="914399"/>
              <a:ext cx="5769610" cy="2590165"/>
            </a:xfrm>
            <a:custGeom>
              <a:avLst/>
              <a:gdLst/>
              <a:ahLst/>
              <a:cxnLst/>
              <a:rect l="l" t="t" r="r" b="b"/>
              <a:pathLst>
                <a:path w="5769609" h="2590165">
                  <a:moveTo>
                    <a:pt x="5769229" y="2301570"/>
                  </a:moveTo>
                  <a:lnTo>
                    <a:pt x="0" y="2301570"/>
                  </a:lnTo>
                  <a:lnTo>
                    <a:pt x="0" y="2446655"/>
                  </a:lnTo>
                  <a:lnTo>
                    <a:pt x="0" y="2589911"/>
                  </a:lnTo>
                  <a:lnTo>
                    <a:pt x="5769229" y="2589911"/>
                  </a:lnTo>
                  <a:lnTo>
                    <a:pt x="5769229" y="2446655"/>
                  </a:lnTo>
                  <a:lnTo>
                    <a:pt x="5769229" y="2301570"/>
                  </a:lnTo>
                  <a:close/>
                </a:path>
                <a:path w="5769609" h="2590165">
                  <a:moveTo>
                    <a:pt x="5769229" y="1726958"/>
                  </a:moveTo>
                  <a:lnTo>
                    <a:pt x="0" y="1726958"/>
                  </a:lnTo>
                  <a:lnTo>
                    <a:pt x="0" y="1870202"/>
                  </a:lnTo>
                  <a:lnTo>
                    <a:pt x="0" y="2014982"/>
                  </a:lnTo>
                  <a:lnTo>
                    <a:pt x="0" y="2158238"/>
                  </a:lnTo>
                  <a:lnTo>
                    <a:pt x="0" y="2301494"/>
                  </a:lnTo>
                  <a:lnTo>
                    <a:pt x="5769229" y="2301494"/>
                  </a:lnTo>
                  <a:lnTo>
                    <a:pt x="5769229" y="2158238"/>
                  </a:lnTo>
                  <a:lnTo>
                    <a:pt x="5769229" y="2014982"/>
                  </a:lnTo>
                  <a:lnTo>
                    <a:pt x="5769229" y="1870202"/>
                  </a:lnTo>
                  <a:lnTo>
                    <a:pt x="5769229" y="1726958"/>
                  </a:lnTo>
                  <a:close/>
                </a:path>
                <a:path w="5769609" h="2590165">
                  <a:moveTo>
                    <a:pt x="5769229" y="1007630"/>
                  </a:moveTo>
                  <a:lnTo>
                    <a:pt x="0" y="1007630"/>
                  </a:lnTo>
                  <a:lnTo>
                    <a:pt x="0" y="1150874"/>
                  </a:lnTo>
                  <a:lnTo>
                    <a:pt x="0" y="1295654"/>
                  </a:lnTo>
                  <a:lnTo>
                    <a:pt x="0" y="1438910"/>
                  </a:lnTo>
                  <a:lnTo>
                    <a:pt x="0" y="1582166"/>
                  </a:lnTo>
                  <a:lnTo>
                    <a:pt x="0" y="1726946"/>
                  </a:lnTo>
                  <a:lnTo>
                    <a:pt x="5769229" y="1726946"/>
                  </a:lnTo>
                  <a:lnTo>
                    <a:pt x="5769229" y="1582166"/>
                  </a:lnTo>
                  <a:lnTo>
                    <a:pt x="5769229" y="1438910"/>
                  </a:lnTo>
                  <a:lnTo>
                    <a:pt x="5769229" y="1295654"/>
                  </a:lnTo>
                  <a:lnTo>
                    <a:pt x="5769229" y="1150874"/>
                  </a:lnTo>
                  <a:lnTo>
                    <a:pt x="5769229" y="1007630"/>
                  </a:lnTo>
                  <a:close/>
                </a:path>
                <a:path w="5769609" h="2590165">
                  <a:moveTo>
                    <a:pt x="5769229" y="431558"/>
                  </a:moveTo>
                  <a:lnTo>
                    <a:pt x="0" y="431558"/>
                  </a:lnTo>
                  <a:lnTo>
                    <a:pt x="0" y="576326"/>
                  </a:lnTo>
                  <a:lnTo>
                    <a:pt x="0" y="719582"/>
                  </a:lnTo>
                  <a:lnTo>
                    <a:pt x="0" y="862838"/>
                  </a:lnTo>
                  <a:lnTo>
                    <a:pt x="0" y="1007618"/>
                  </a:lnTo>
                  <a:lnTo>
                    <a:pt x="5769229" y="1007618"/>
                  </a:lnTo>
                  <a:lnTo>
                    <a:pt x="5769229" y="862838"/>
                  </a:lnTo>
                  <a:lnTo>
                    <a:pt x="5769229" y="719582"/>
                  </a:lnTo>
                  <a:lnTo>
                    <a:pt x="5769229" y="576326"/>
                  </a:lnTo>
                  <a:lnTo>
                    <a:pt x="5769229" y="431558"/>
                  </a:lnTo>
                  <a:close/>
                </a:path>
                <a:path w="5769609" h="2590165">
                  <a:moveTo>
                    <a:pt x="5769229" y="0"/>
                  </a:moveTo>
                  <a:lnTo>
                    <a:pt x="0" y="0"/>
                  </a:lnTo>
                  <a:lnTo>
                    <a:pt x="0" y="143205"/>
                  </a:lnTo>
                  <a:lnTo>
                    <a:pt x="0" y="288290"/>
                  </a:lnTo>
                  <a:lnTo>
                    <a:pt x="0" y="431546"/>
                  </a:lnTo>
                  <a:lnTo>
                    <a:pt x="5769229" y="431546"/>
                  </a:lnTo>
                  <a:lnTo>
                    <a:pt x="5769229" y="288290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7104" y="3430476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>
                  <a:moveTo>
                    <a:pt x="0" y="0"/>
                  </a:moveTo>
                  <a:lnTo>
                    <a:pt x="5562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416" y="3504310"/>
              <a:ext cx="5769610" cy="144780"/>
            </a:xfrm>
            <a:custGeom>
              <a:avLst/>
              <a:gdLst/>
              <a:ahLst/>
              <a:cxnLst/>
              <a:rect l="l" t="t" r="r" b="b"/>
              <a:pathLst>
                <a:path w="5769609" h="144779">
                  <a:moveTo>
                    <a:pt x="576922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5769229" y="144779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35737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416" y="3649103"/>
              <a:ext cx="5769610" cy="574675"/>
            </a:xfrm>
            <a:custGeom>
              <a:avLst/>
              <a:gdLst/>
              <a:ahLst/>
              <a:cxnLst/>
              <a:rect l="l" t="t" r="r" b="b"/>
              <a:pathLst>
                <a:path w="5769609" h="574675">
                  <a:moveTo>
                    <a:pt x="5769229" y="0"/>
                  </a:moveTo>
                  <a:lnTo>
                    <a:pt x="0" y="0"/>
                  </a:lnTo>
                  <a:lnTo>
                    <a:pt x="0" y="143243"/>
                  </a:lnTo>
                  <a:lnTo>
                    <a:pt x="0" y="286499"/>
                  </a:lnTo>
                  <a:lnTo>
                    <a:pt x="0" y="431279"/>
                  </a:lnTo>
                  <a:lnTo>
                    <a:pt x="0" y="574535"/>
                  </a:lnTo>
                  <a:lnTo>
                    <a:pt x="5769229" y="574535"/>
                  </a:lnTo>
                  <a:lnTo>
                    <a:pt x="5769229" y="431279"/>
                  </a:lnTo>
                  <a:lnTo>
                    <a:pt x="5769229" y="286499"/>
                  </a:lnTo>
                  <a:lnTo>
                    <a:pt x="5769229" y="143243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880363"/>
            <a:ext cx="5808980" cy="3343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910590">
              <a:lnSpc>
                <a:spcPct val="94600"/>
              </a:lnSpc>
              <a:spcBef>
                <a:spcPts val="160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'Peptic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ulcer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diseae'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'AIDS'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'Diabetes 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'Gastroenteritis'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'Bronchial</a:t>
            </a:r>
            <a:r>
              <a:rPr sz="1000" spc="3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Asthma'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'Hypertension</a:t>
            </a:r>
            <a:r>
              <a:rPr sz="1000" spc="3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'Migraine'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'Cervical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spondylosis'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529590">
              <a:lnSpc>
                <a:spcPts val="1140"/>
              </a:lnSpc>
              <a:spcBef>
                <a:spcPts val="15"/>
              </a:spcBef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'Paralysis</a:t>
            </a:r>
            <a:r>
              <a:rPr sz="1000" spc="3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(brain</a:t>
            </a:r>
            <a:r>
              <a:rPr sz="1000" spc="3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hemorrhage)'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'Jaundice'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'Malaria'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'Chicken </a:t>
            </a:r>
            <a:r>
              <a:rPr sz="1000" spc="-58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pox'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'Dengue'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'Typhoid'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B'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r>
              <a:rPr sz="1000" spc="2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'Hepatitis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'Alcoholic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hepatitis'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'Tuberculosis'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 marR="72390">
              <a:lnSpc>
                <a:spcPct val="94200"/>
              </a:lnSpc>
              <a:spcBef>
                <a:spcPts val="40"/>
              </a:spcBef>
              <a:tabLst>
                <a:tab pos="1688464" algn="l"/>
              </a:tabLst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'Common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Cold'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'Pneumonia'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'Dimorphic</a:t>
            </a:r>
            <a:r>
              <a:rPr sz="10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hemmorhoids(piles)'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'Heart 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attack'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29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'Varicose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veins'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'Hypothyroidism'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31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'Hyperthyroidism'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32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'Hypoglycemia'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33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'Osteoarthristis'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34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'Arthritis'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35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9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'(vertigo)</a:t>
            </a:r>
            <a:r>
              <a:rPr sz="10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Paroymsal	Positional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Vertigo'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36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'Acne'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37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'Urinary</a:t>
            </a:r>
            <a:r>
              <a:rPr sz="10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tract </a:t>
            </a:r>
            <a:r>
              <a:rPr sz="100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infection'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38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'Psoriasis'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39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40"/>
              </a:lnSpc>
            </a:pP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'Impetigo'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40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}}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inplace=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True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X_test=</a:t>
            </a:r>
            <a:r>
              <a:rPr sz="1000" spc="-4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tr[l1]</a:t>
            </a:r>
            <a:endParaRPr sz="1000">
              <a:latin typeface="Courier New"/>
              <a:cs typeface="Courier New"/>
            </a:endParaRPr>
          </a:p>
          <a:p>
            <a:pPr marL="12700" marR="3806825">
              <a:lnSpc>
                <a:spcPts val="1130"/>
              </a:lnSpc>
              <a:spcBef>
                <a:spcPts val="6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y_test = tr[[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"prognosis"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]]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np.ravel(y_test)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def</a:t>
            </a:r>
            <a:r>
              <a:rPr sz="10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DecisionTree():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</a:t>
            </a:r>
            <a:r>
              <a:rPr sz="1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sklearn</a:t>
            </a:r>
            <a:r>
              <a:rPr sz="1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tree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416" y="4223651"/>
            <a:ext cx="5769610" cy="288290"/>
          </a:xfrm>
          <a:custGeom>
            <a:avLst/>
            <a:gdLst/>
            <a:ahLst/>
            <a:cxnLst/>
            <a:rect l="l" t="t" r="r" b="b"/>
            <a:pathLst>
              <a:path w="5769609" h="288289">
                <a:moveTo>
                  <a:pt x="5769229" y="0"/>
                </a:moveTo>
                <a:lnTo>
                  <a:pt x="0" y="0"/>
                </a:lnTo>
                <a:lnTo>
                  <a:pt x="0" y="144767"/>
                </a:lnTo>
                <a:lnTo>
                  <a:pt x="0" y="288023"/>
                </a:lnTo>
                <a:lnTo>
                  <a:pt x="5769229" y="288023"/>
                </a:lnTo>
                <a:lnTo>
                  <a:pt x="5769229" y="144767"/>
                </a:lnTo>
                <a:lnTo>
                  <a:pt x="57692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9189" y="4334382"/>
            <a:ext cx="2235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empty model of the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decision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6416" y="4511687"/>
            <a:ext cx="5769610" cy="288290"/>
          </a:xfrm>
          <a:custGeom>
            <a:avLst/>
            <a:gdLst/>
            <a:ahLst/>
            <a:cxnLst/>
            <a:rect l="l" t="t" r="r" b="b"/>
            <a:pathLst>
              <a:path w="5769609" h="288289">
                <a:moveTo>
                  <a:pt x="5769229" y="0"/>
                </a:moveTo>
                <a:lnTo>
                  <a:pt x="0" y="0"/>
                </a:lnTo>
                <a:lnTo>
                  <a:pt x="0" y="143243"/>
                </a:lnTo>
                <a:lnTo>
                  <a:pt x="0" y="288023"/>
                </a:lnTo>
                <a:lnTo>
                  <a:pt x="5769229" y="288023"/>
                </a:lnTo>
                <a:lnTo>
                  <a:pt x="5769229" y="143243"/>
                </a:lnTo>
                <a:lnTo>
                  <a:pt x="5769229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04" y="4334382"/>
            <a:ext cx="3073400" cy="4641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304800">
              <a:lnSpc>
                <a:spcPts val="1130"/>
              </a:lnSpc>
              <a:spcBef>
                <a:spcPts val="19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clf3 = tree.DecisionTreeClassifier()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tree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0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clf3</a:t>
            </a:r>
            <a:r>
              <a:rPr sz="1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clf3.fit(X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y)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6416" y="4799710"/>
            <a:ext cx="5769610" cy="4891405"/>
            <a:chOff x="896416" y="4799710"/>
            <a:chExt cx="5769610" cy="4891405"/>
          </a:xfrm>
        </p:grpSpPr>
        <p:sp>
          <p:nvSpPr>
            <p:cNvPr id="14" name="object 14"/>
            <p:cNvSpPr/>
            <p:nvPr/>
          </p:nvSpPr>
          <p:spPr>
            <a:xfrm>
              <a:off x="896416" y="4799723"/>
              <a:ext cx="5769610" cy="288290"/>
            </a:xfrm>
            <a:custGeom>
              <a:avLst/>
              <a:gdLst/>
              <a:ahLst/>
              <a:cxnLst/>
              <a:rect l="l" t="t" r="r" b="b"/>
              <a:pathLst>
                <a:path w="5769609" h="288289">
                  <a:moveTo>
                    <a:pt x="5769229" y="0"/>
                  </a:moveTo>
                  <a:lnTo>
                    <a:pt x="0" y="0"/>
                  </a:lnTo>
                  <a:lnTo>
                    <a:pt x="0" y="143243"/>
                  </a:lnTo>
                  <a:lnTo>
                    <a:pt x="0" y="288023"/>
                  </a:lnTo>
                  <a:lnTo>
                    <a:pt x="5769229" y="288023"/>
                  </a:lnTo>
                  <a:lnTo>
                    <a:pt x="5769229" y="143243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6235" y="5012389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8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416" y="5087746"/>
              <a:ext cx="5769610" cy="143510"/>
            </a:xfrm>
            <a:custGeom>
              <a:avLst/>
              <a:gdLst/>
              <a:ahLst/>
              <a:cxnLst/>
              <a:rect l="l" t="t" r="r" b="b"/>
              <a:pathLst>
                <a:path w="5769609" h="143510">
                  <a:moveTo>
                    <a:pt x="576922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5769229" y="143255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704" y="5157168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416" y="5231002"/>
              <a:ext cx="5769610" cy="720090"/>
            </a:xfrm>
            <a:custGeom>
              <a:avLst/>
              <a:gdLst/>
              <a:ahLst/>
              <a:cxnLst/>
              <a:rect l="l" t="t" r="r" b="b"/>
              <a:pathLst>
                <a:path w="5769609" h="720089">
                  <a:moveTo>
                    <a:pt x="5769229" y="431558"/>
                  </a:moveTo>
                  <a:lnTo>
                    <a:pt x="0" y="431558"/>
                  </a:lnTo>
                  <a:lnTo>
                    <a:pt x="0" y="576326"/>
                  </a:lnTo>
                  <a:lnTo>
                    <a:pt x="0" y="719582"/>
                  </a:lnTo>
                  <a:lnTo>
                    <a:pt x="5769229" y="719582"/>
                  </a:lnTo>
                  <a:lnTo>
                    <a:pt x="5769229" y="576326"/>
                  </a:lnTo>
                  <a:lnTo>
                    <a:pt x="5769229" y="431558"/>
                  </a:lnTo>
                  <a:close/>
                </a:path>
                <a:path w="5769609" h="720089">
                  <a:moveTo>
                    <a:pt x="576922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0" y="287985"/>
                  </a:lnTo>
                  <a:lnTo>
                    <a:pt x="0" y="431546"/>
                  </a:lnTo>
                  <a:lnTo>
                    <a:pt x="5769229" y="431546"/>
                  </a:lnTo>
                  <a:lnTo>
                    <a:pt x="5769229" y="288036"/>
                  </a:lnTo>
                  <a:lnTo>
                    <a:pt x="5769229" y="1432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854" y="587675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600" y="0"/>
                  </a:lnTo>
                </a:path>
              </a:pathLst>
            </a:custGeom>
            <a:ln w="7463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6416" y="5950597"/>
              <a:ext cx="5769610" cy="3740785"/>
            </a:xfrm>
            <a:custGeom>
              <a:avLst/>
              <a:gdLst/>
              <a:ahLst/>
              <a:cxnLst/>
              <a:rect l="l" t="t" r="r" b="b"/>
              <a:pathLst>
                <a:path w="5769609" h="3740784">
                  <a:moveTo>
                    <a:pt x="5769229" y="1870011"/>
                  </a:moveTo>
                  <a:lnTo>
                    <a:pt x="0" y="1870011"/>
                  </a:lnTo>
                  <a:lnTo>
                    <a:pt x="0" y="2015096"/>
                  </a:lnTo>
                  <a:lnTo>
                    <a:pt x="0" y="2158352"/>
                  </a:lnTo>
                  <a:lnTo>
                    <a:pt x="0" y="3740213"/>
                  </a:lnTo>
                  <a:lnTo>
                    <a:pt x="5769229" y="3740213"/>
                  </a:lnTo>
                  <a:lnTo>
                    <a:pt x="5769229" y="2015096"/>
                  </a:lnTo>
                  <a:lnTo>
                    <a:pt x="5769229" y="1870011"/>
                  </a:lnTo>
                  <a:close/>
                </a:path>
                <a:path w="5769609" h="3740784">
                  <a:moveTo>
                    <a:pt x="5769229" y="1295400"/>
                  </a:moveTo>
                  <a:lnTo>
                    <a:pt x="0" y="1295400"/>
                  </a:lnTo>
                  <a:lnTo>
                    <a:pt x="0" y="1438656"/>
                  </a:lnTo>
                  <a:lnTo>
                    <a:pt x="0" y="1581899"/>
                  </a:lnTo>
                  <a:lnTo>
                    <a:pt x="0" y="1726679"/>
                  </a:lnTo>
                  <a:lnTo>
                    <a:pt x="0" y="1869935"/>
                  </a:lnTo>
                  <a:lnTo>
                    <a:pt x="5769229" y="1869935"/>
                  </a:lnTo>
                  <a:lnTo>
                    <a:pt x="5769229" y="1726679"/>
                  </a:lnTo>
                  <a:lnTo>
                    <a:pt x="5769229" y="1581899"/>
                  </a:lnTo>
                  <a:lnTo>
                    <a:pt x="5769229" y="1438656"/>
                  </a:lnTo>
                  <a:lnTo>
                    <a:pt x="5769229" y="1295400"/>
                  </a:lnTo>
                  <a:close/>
                </a:path>
                <a:path w="5769609" h="3740784">
                  <a:moveTo>
                    <a:pt x="5769229" y="1007364"/>
                  </a:moveTo>
                  <a:lnTo>
                    <a:pt x="0" y="1007364"/>
                  </a:lnTo>
                  <a:lnTo>
                    <a:pt x="0" y="1150607"/>
                  </a:lnTo>
                  <a:lnTo>
                    <a:pt x="0" y="1295387"/>
                  </a:lnTo>
                  <a:lnTo>
                    <a:pt x="5769229" y="1295387"/>
                  </a:lnTo>
                  <a:lnTo>
                    <a:pt x="5769229" y="1150607"/>
                  </a:lnTo>
                  <a:lnTo>
                    <a:pt x="5769229" y="1007364"/>
                  </a:lnTo>
                  <a:close/>
                </a:path>
                <a:path w="5769609" h="3740784">
                  <a:moveTo>
                    <a:pt x="5769229" y="719328"/>
                  </a:moveTo>
                  <a:lnTo>
                    <a:pt x="0" y="719328"/>
                  </a:lnTo>
                  <a:lnTo>
                    <a:pt x="0" y="862571"/>
                  </a:lnTo>
                  <a:lnTo>
                    <a:pt x="0" y="1007351"/>
                  </a:lnTo>
                  <a:lnTo>
                    <a:pt x="5769229" y="1007351"/>
                  </a:lnTo>
                  <a:lnTo>
                    <a:pt x="5769229" y="862571"/>
                  </a:lnTo>
                  <a:lnTo>
                    <a:pt x="5769229" y="719328"/>
                  </a:lnTo>
                  <a:close/>
                </a:path>
                <a:path w="5769609" h="3740784">
                  <a:moveTo>
                    <a:pt x="5769229" y="431292"/>
                  </a:moveTo>
                  <a:lnTo>
                    <a:pt x="0" y="431292"/>
                  </a:lnTo>
                  <a:lnTo>
                    <a:pt x="0" y="576059"/>
                  </a:lnTo>
                  <a:lnTo>
                    <a:pt x="0" y="719315"/>
                  </a:lnTo>
                  <a:lnTo>
                    <a:pt x="5769229" y="719315"/>
                  </a:lnTo>
                  <a:lnTo>
                    <a:pt x="5769229" y="576059"/>
                  </a:lnTo>
                  <a:lnTo>
                    <a:pt x="5769229" y="431292"/>
                  </a:lnTo>
                  <a:close/>
                </a:path>
                <a:path w="5769609" h="3740784">
                  <a:moveTo>
                    <a:pt x="5769229" y="0"/>
                  </a:moveTo>
                  <a:lnTo>
                    <a:pt x="0" y="0"/>
                  </a:lnTo>
                  <a:lnTo>
                    <a:pt x="0" y="143243"/>
                  </a:lnTo>
                  <a:lnTo>
                    <a:pt x="0" y="288023"/>
                  </a:lnTo>
                  <a:lnTo>
                    <a:pt x="0" y="431279"/>
                  </a:lnTo>
                  <a:lnTo>
                    <a:pt x="5769229" y="431279"/>
                  </a:lnTo>
                  <a:lnTo>
                    <a:pt x="5769229" y="288023"/>
                  </a:lnTo>
                  <a:lnTo>
                    <a:pt x="5769229" y="143243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2004" y="4908930"/>
            <a:ext cx="5809615" cy="478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  <a:tabLst>
                <a:tab pos="57956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calculating</a:t>
            </a:r>
            <a:r>
              <a:rPr sz="10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accuracy</a:t>
            </a:r>
            <a:r>
              <a:rPr sz="1000" dirty="0">
                <a:solidFill>
                  <a:srgbClr val="808080"/>
                </a:solidFill>
                <a:latin typeface="Courier New"/>
                <a:cs typeface="Courier New"/>
              </a:rPr>
              <a:t> 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 marL="317500" marR="1444625">
              <a:lnSpc>
                <a:spcPct val="9440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from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sklearn.metrics</a:t>
            </a:r>
            <a:r>
              <a:rPr sz="1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1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accuracy_score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y_pred=clf3.predict(X_test)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print(accuracy_score(y_test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y_pred))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print(accuracy_score(y_test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y_pred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normalize=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False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40"/>
              </a:lnSpc>
              <a:tabLst>
                <a:tab pos="4576445" algn="l"/>
              </a:tabLst>
            </a:pP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	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72390" indent="304800">
              <a:lnSpc>
                <a:spcPts val="1140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psymptoms =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[Symptom1.get()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Symptom2.get()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Symptom3.get()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Symptom4.get()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Symptom5.get()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621665" marR="3502025" indent="-304800">
              <a:lnSpc>
                <a:spcPts val="113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k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len(l1)):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print (k,)</a:t>
            </a:r>
            <a:endParaRPr sz="1000">
              <a:latin typeface="Courier New"/>
              <a:cs typeface="Courier New"/>
            </a:endParaRPr>
          </a:p>
          <a:p>
            <a:pPr marL="926465" marR="3731260" indent="-304800">
              <a:lnSpc>
                <a:spcPts val="1130"/>
              </a:lnSpc>
              <a:spcBef>
                <a:spcPts val="5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z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psymptoms: </a:t>
            </a:r>
            <a:r>
              <a:rPr sz="1000" spc="-59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(z==l1[k]):</a:t>
            </a:r>
            <a:endParaRPr sz="1000">
              <a:latin typeface="Courier New"/>
              <a:cs typeface="Courier New"/>
            </a:endParaRPr>
          </a:p>
          <a:p>
            <a:pPr marL="1231265">
              <a:lnSpc>
                <a:spcPts val="111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l2[k]=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inputtest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0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[l2]</a:t>
            </a:r>
            <a:endParaRPr sz="1000">
              <a:latin typeface="Courier New"/>
              <a:cs typeface="Courier New"/>
            </a:endParaRPr>
          </a:p>
          <a:p>
            <a:pPr marL="317500" marR="296926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predict = clf3.predict(inputtest)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predicted=predict[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Courier New"/>
              <a:cs typeface="Courier New"/>
            </a:endParaRPr>
          </a:p>
          <a:p>
            <a:pPr marL="317500">
              <a:lnSpc>
                <a:spcPts val="1165"/>
              </a:lnSpc>
              <a:spcBef>
                <a:spcPts val="5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'no'</a:t>
            </a:r>
            <a:endParaRPr sz="1000">
              <a:latin typeface="Courier New"/>
              <a:cs typeface="Courier New"/>
            </a:endParaRPr>
          </a:p>
          <a:p>
            <a:pPr marL="621665" marR="3121025" indent="-304800">
              <a:lnSpc>
                <a:spcPts val="1140"/>
              </a:lnSpc>
              <a:spcBef>
                <a:spcPts val="5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range(</a:t>
            </a:r>
            <a:r>
              <a:rPr sz="1000" spc="-5" dirty="0">
                <a:solidFill>
                  <a:srgbClr val="6896BA"/>
                </a:solidFill>
                <a:latin typeface="Courier New"/>
                <a:cs typeface="Courier New"/>
              </a:rPr>
              <a:t>0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len(disease)): </a:t>
            </a:r>
            <a:r>
              <a:rPr sz="1000" spc="-5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(predicted</a:t>
            </a:r>
            <a:r>
              <a:rPr sz="1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== a):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070"/>
              </a:lnSpc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h=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'yes'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ts val="117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break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17500">
              <a:lnSpc>
                <a:spcPts val="1165"/>
              </a:lnSpc>
              <a:spcBef>
                <a:spcPts val="950"/>
              </a:spcBef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000" spc="-4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(h==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'yes'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621665" marR="3197225">
              <a:lnSpc>
                <a:spcPts val="1140"/>
              </a:lnSpc>
              <a:spcBef>
                <a:spcPts val="50"/>
              </a:spcBef>
            </a:pP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t1.delete(</a:t>
            </a:r>
            <a:r>
              <a:rPr sz="1000" spc="-5" dirty="0">
                <a:solidFill>
                  <a:srgbClr val="6A8658"/>
                </a:solidFill>
                <a:latin typeface="Courier New"/>
                <a:cs typeface="Courier New"/>
              </a:rPr>
              <a:t>"1.0"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END) </a:t>
            </a:r>
            <a:r>
              <a:rPr sz="1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t1.insert(END</a:t>
            </a: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,</a:t>
            </a:r>
            <a:r>
              <a:rPr sz="10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disease[a])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ts val="1100"/>
              </a:lnSpc>
            </a:pPr>
            <a:r>
              <a:rPr sz="1000" spc="-5" dirty="0">
                <a:solidFill>
                  <a:srgbClr val="CC7831"/>
                </a:solidFill>
                <a:latin typeface="Courier New"/>
                <a:cs typeface="Courier New"/>
              </a:rPr>
              <a:t>else</a:t>
            </a:r>
            <a:r>
              <a:rPr sz="1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3479</Words>
  <Application>Microsoft Office PowerPoint</Application>
  <PresentationFormat>Custom</PresentationFormat>
  <Paragraphs>289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Symbol</vt:lpstr>
      <vt:lpstr>Times New Roman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Bhatt</dc:creator>
  <cp:lastModifiedBy>20DCE019 YATHARTH CHAUHAN</cp:lastModifiedBy>
  <cp:revision>1</cp:revision>
  <dcterms:created xsi:type="dcterms:W3CDTF">2022-10-16T17:41:27Z</dcterms:created>
  <dcterms:modified xsi:type="dcterms:W3CDTF">2022-10-16T18:03:38Z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2022-10-16T00:00:00Z</vt:filetime>
  </property>
</Properties>
</file>