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sldIdLst>
    <p:sldId id="352" r:id="rId3"/>
    <p:sldId id="341" r:id="rId4"/>
    <p:sldId id="353" r:id="rId5"/>
    <p:sldId id="313" r:id="rId6"/>
    <p:sldId id="348" r:id="rId7"/>
    <p:sldId id="349" r:id="rId8"/>
    <p:sldId id="350" r:id="rId9"/>
    <p:sldId id="35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660"/>
  </p:normalViewPr>
  <p:slideViewPr>
    <p:cSldViewPr snapToGrid="0" showGuides="1">
      <p:cViewPr varScale="1">
        <p:scale>
          <a:sx n="86" d="100"/>
          <a:sy n="86" d="100"/>
        </p:scale>
        <p:origin x="701" y="67"/>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613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806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 id="2147483694" r:id="rId16"/>
    <p:sldLayoutId id="214748369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70879" y="312093"/>
            <a:ext cx="12192000" cy="830997"/>
          </a:xfrm>
          <a:prstGeom prst="rect">
            <a:avLst/>
          </a:prstGeom>
          <a:noFill/>
        </p:spPr>
        <p:txBody>
          <a:bodyPr wrap="square" lIns="91440" tIns="45720" rIns="91440" bIns="45720" rtlCol="0" anchor="ctr">
            <a:spAutoFit/>
          </a:bodyPr>
          <a:lstStyle/>
          <a:p>
            <a:pPr algn="ctr"/>
            <a:r>
              <a:rPr lang="en-US" altLang="ko-KR" sz="4800" b="1" dirty="0">
                <a:solidFill>
                  <a:schemeClr val="bg1"/>
                </a:solidFill>
                <a:latin typeface="+mj-lt"/>
                <a:cs typeface="Arial"/>
              </a:rPr>
              <a:t>TECHNO TARANG 2022</a:t>
            </a:r>
          </a:p>
        </p:txBody>
      </p:sp>
      <p:sp>
        <p:nvSpPr>
          <p:cNvPr id="9" name="TextBox 8">
            <a:extLst>
              <a:ext uri="{FF2B5EF4-FFF2-40B4-BE49-F238E27FC236}">
                <a16:creationId xmlns:a16="http://schemas.microsoft.com/office/drawing/2014/main" id="{C062103B-F514-4BE9-B5B2-C13878D2FE7C}"/>
              </a:ext>
            </a:extLst>
          </p:cNvPr>
          <p:cNvSpPr txBox="1"/>
          <p:nvPr/>
        </p:nvSpPr>
        <p:spPr>
          <a:xfrm>
            <a:off x="142" y="5335254"/>
            <a:ext cx="12191858"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THEME - AUTOMATION</a:t>
            </a:r>
            <a:endParaRPr lang="ko-KR" altLang="en-US" sz="1867" dirty="0">
              <a:solidFill>
                <a:schemeClr val="bg1"/>
              </a:solidFill>
              <a:cs typeface="Arial" pitchFamily="34" charset="0"/>
            </a:endParaRPr>
          </a:p>
        </p:txBody>
      </p:sp>
      <p:sp>
        <p:nvSpPr>
          <p:cNvPr id="2" name="TextBox 1">
            <a:extLst>
              <a:ext uri="{FF2B5EF4-FFF2-40B4-BE49-F238E27FC236}">
                <a16:creationId xmlns:a16="http://schemas.microsoft.com/office/drawing/2014/main" id="{46BFBCD5-1863-D120-3510-2DE9EFF7FC5E}"/>
              </a:ext>
            </a:extLst>
          </p:cNvPr>
          <p:cNvSpPr txBox="1"/>
          <p:nvPr/>
        </p:nvSpPr>
        <p:spPr>
          <a:xfrm>
            <a:off x="0" y="5791166"/>
            <a:ext cx="12191858" cy="612155"/>
          </a:xfrm>
          <a:prstGeom prst="rect">
            <a:avLst/>
          </a:prstGeom>
          <a:noFill/>
        </p:spPr>
        <p:txBody>
          <a:bodyPr wrap="square" rtlCol="0" anchor="ctr">
            <a:spAutoFit/>
          </a:bodyPr>
          <a:lstStyle/>
          <a:p>
            <a:pPr algn="ctr">
              <a:lnSpc>
                <a:spcPct val="150000"/>
              </a:lnSpc>
            </a:pPr>
            <a:r>
              <a:rPr lang="en-US" altLang="ko-KR" sz="1200" dirty="0">
                <a:solidFill>
                  <a:schemeClr val="bg1"/>
                </a:solidFill>
                <a:latin typeface="+mj-lt"/>
                <a:cs typeface="Arial" pitchFamily="34" charset="0"/>
              </a:rPr>
              <a:t>20DCE011 – KARAN BHATT</a:t>
            </a:r>
          </a:p>
          <a:p>
            <a:pPr algn="ctr">
              <a:lnSpc>
                <a:spcPct val="150000"/>
              </a:lnSpc>
            </a:pPr>
            <a:r>
              <a:rPr lang="en-US" altLang="ko-KR" sz="1200" dirty="0">
                <a:solidFill>
                  <a:schemeClr val="bg1"/>
                </a:solidFill>
                <a:latin typeface="+mj-lt"/>
                <a:cs typeface="Arial" pitchFamily="34" charset="0"/>
              </a:rPr>
              <a:t>20DCE019 – YATHARTH CHAUHAN</a:t>
            </a:r>
            <a:endParaRPr lang="ko-KR" altLang="en-US" sz="1200" dirty="0">
              <a:solidFill>
                <a:schemeClr val="bg1"/>
              </a:solidFill>
              <a:latin typeface="+mj-lt"/>
              <a:cs typeface="Arial" pitchFamily="34" charset="0"/>
            </a:endParaRPr>
          </a:p>
        </p:txBody>
      </p:sp>
      <p:pic>
        <p:nvPicPr>
          <p:cNvPr id="3" name="Picture 2" descr="C:\Users\DELL\Downloads\CHARUSAT LOGO.png">
            <a:extLst>
              <a:ext uri="{FF2B5EF4-FFF2-40B4-BE49-F238E27FC236}">
                <a16:creationId xmlns:a16="http://schemas.microsoft.com/office/drawing/2014/main" id="{6F515946-7918-E0FF-A845-C46C2E87F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0" y="5905642"/>
            <a:ext cx="952358" cy="9523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go">
            <a:extLst>
              <a:ext uri="{FF2B5EF4-FFF2-40B4-BE49-F238E27FC236}">
                <a16:creationId xmlns:a16="http://schemas.microsoft.com/office/drawing/2014/main" id="{013534B7-DE0E-E0ED-2320-C804D5A49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6011398"/>
            <a:ext cx="2476500" cy="619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92612A1F-9F1D-781D-9D07-C2BE09E8B1A9}"/>
              </a:ext>
            </a:extLst>
          </p:cNvPr>
          <p:cNvSpPr txBox="1"/>
          <p:nvPr/>
        </p:nvSpPr>
        <p:spPr>
          <a:xfrm>
            <a:off x="0" y="3860212"/>
            <a:ext cx="12192000" cy="1261884"/>
          </a:xfrm>
          <a:prstGeom prst="rect">
            <a:avLst/>
          </a:prstGeom>
          <a:noFill/>
        </p:spPr>
        <p:txBody>
          <a:bodyPr wrap="square" lIns="91440" tIns="45720" rIns="91440" bIns="45720" rtlCol="0" anchor="ctr">
            <a:spAutoFit/>
          </a:bodyPr>
          <a:lstStyle/>
          <a:p>
            <a:pPr algn="ctr"/>
            <a:r>
              <a:rPr lang="en-US" altLang="ko-KR" sz="4800" b="1" dirty="0">
                <a:solidFill>
                  <a:schemeClr val="bg1"/>
                </a:solidFill>
                <a:latin typeface="+mj-lt"/>
                <a:cs typeface="Arial"/>
              </a:rPr>
              <a:t>Spy In Wild </a:t>
            </a:r>
          </a:p>
          <a:p>
            <a:pPr algn="ctr"/>
            <a:r>
              <a:rPr lang="en-US" altLang="ko-KR" sz="2800" b="1" dirty="0">
                <a:solidFill>
                  <a:schemeClr val="bg1"/>
                </a:solidFill>
                <a:latin typeface="+mj-lt"/>
                <a:cs typeface="Arial"/>
              </a:rPr>
              <a:t>(Functioning Blueprint)</a:t>
            </a:r>
          </a:p>
        </p:txBody>
      </p:sp>
    </p:spTree>
    <p:extLst>
      <p:ext uri="{BB962C8B-B14F-4D97-AF65-F5344CB8AC3E}">
        <p14:creationId xmlns:p14="http://schemas.microsoft.com/office/powerpoint/2010/main" val="353116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CDDDB0E5-C9C9-44D8-BEB8-16A6CA8920CA}"/>
              </a:ext>
            </a:extLst>
          </p:cNvPr>
          <p:cNvGrpSpPr/>
          <p:nvPr/>
        </p:nvGrpSpPr>
        <p:grpSpPr>
          <a:xfrm>
            <a:off x="4714437" y="960239"/>
            <a:ext cx="5504836" cy="958096"/>
            <a:chOff x="4753009" y="790578"/>
            <a:chExt cx="5504836" cy="958096"/>
          </a:xfrm>
        </p:grpSpPr>
        <p:sp>
          <p:nvSpPr>
            <p:cNvPr id="22" name="TextBox 21">
              <a:extLst>
                <a:ext uri="{FF2B5EF4-FFF2-40B4-BE49-F238E27FC236}">
                  <a16:creationId xmlns:a16="http://schemas.microsoft.com/office/drawing/2014/main" id="{710B0A2E-B69D-4686-9B34-E9CF61AD14CF}"/>
                </a:ext>
              </a:extLst>
            </p:cNvPr>
            <p:cNvSpPr txBox="1"/>
            <p:nvPr/>
          </p:nvSpPr>
          <p:spPr>
            <a:xfrm>
              <a:off x="5829057" y="1047486"/>
              <a:ext cx="4428788" cy="369332"/>
            </a:xfrm>
            <a:prstGeom prst="rect">
              <a:avLst/>
            </a:prstGeom>
            <a:noFill/>
          </p:spPr>
          <p:txBody>
            <a:bodyPr wrap="square" lIns="108000" rIns="108000" rtlCol="0">
              <a:spAutoFit/>
            </a:bodyPr>
            <a:lstStyle/>
            <a:p>
              <a:r>
                <a:rPr lang="en-IN" altLang="ko-KR" b="1" dirty="0">
                  <a:solidFill>
                    <a:schemeClr val="bg1"/>
                  </a:solidFill>
                  <a:cs typeface="Arial" pitchFamily="34" charset="0"/>
                </a:rPr>
                <a:t>Introduction</a:t>
              </a:r>
              <a:endParaRPr lang="ko-KR" altLang="en-US" b="1" dirty="0">
                <a:solidFill>
                  <a:schemeClr val="bg1"/>
                </a:solidFill>
                <a:cs typeface="Arial" pitchFamily="34" charset="0"/>
              </a:endParaRPr>
            </a:p>
          </p:txBody>
        </p:sp>
        <p:sp>
          <p:nvSpPr>
            <p:cNvPr id="23" name="TextBox 22">
              <a:extLst>
                <a:ext uri="{FF2B5EF4-FFF2-40B4-BE49-F238E27FC236}">
                  <a16:creationId xmlns:a16="http://schemas.microsoft.com/office/drawing/2014/main"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45" name="Freeform: Shape 44">
              <a:extLst>
                <a:ext uri="{FF2B5EF4-FFF2-40B4-BE49-F238E27FC236}">
                  <a16:creationId xmlns:a16="http://schemas.microsoft.com/office/drawing/2014/main"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dirty="0"/>
            </a:p>
          </p:txBody>
        </p:sp>
      </p:grpSp>
      <p:grpSp>
        <p:nvGrpSpPr>
          <p:cNvPr id="56" name="Group 55">
            <a:extLst>
              <a:ext uri="{FF2B5EF4-FFF2-40B4-BE49-F238E27FC236}">
                <a16:creationId xmlns:a16="http://schemas.microsoft.com/office/drawing/2014/main" id="{AB7350D3-4353-45F7-BF03-021199F2298D}"/>
              </a:ext>
            </a:extLst>
          </p:cNvPr>
          <p:cNvGrpSpPr/>
          <p:nvPr/>
        </p:nvGrpSpPr>
        <p:grpSpPr>
          <a:xfrm>
            <a:off x="5245677" y="1852473"/>
            <a:ext cx="5595548" cy="958096"/>
            <a:chOff x="5276743" y="2230161"/>
            <a:chExt cx="5595548" cy="958096"/>
          </a:xfrm>
        </p:grpSpPr>
        <p:sp>
          <p:nvSpPr>
            <p:cNvPr id="26" name="TextBox 25">
              <a:extLst>
                <a:ext uri="{FF2B5EF4-FFF2-40B4-BE49-F238E27FC236}">
                  <a16:creationId xmlns:a16="http://schemas.microsoft.com/office/drawing/2014/main" id="{4104EDEA-EFF2-4A05-A482-92CFDD885CEF}"/>
                </a:ext>
              </a:extLst>
            </p:cNvPr>
            <p:cNvSpPr txBox="1"/>
            <p:nvPr/>
          </p:nvSpPr>
          <p:spPr>
            <a:xfrm>
              <a:off x="6443503" y="2309100"/>
              <a:ext cx="442878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Problem Statements</a:t>
              </a:r>
              <a:endParaRPr lang="ko-KR" altLang="en-US" b="1" dirty="0">
                <a:solidFill>
                  <a:schemeClr val="bg1"/>
                </a:solidFill>
                <a:cs typeface="Arial" pitchFamily="34" charset="0"/>
              </a:endParaRPr>
            </a:p>
          </p:txBody>
        </p:sp>
        <p:sp>
          <p:nvSpPr>
            <p:cNvPr id="27" name="TextBox 26">
              <a:extLst>
                <a:ext uri="{FF2B5EF4-FFF2-40B4-BE49-F238E27FC236}">
                  <a16:creationId xmlns:a16="http://schemas.microsoft.com/office/drawing/2014/main"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46" name="Freeform: Shape 45">
              <a:extLst>
                <a:ext uri="{FF2B5EF4-FFF2-40B4-BE49-F238E27FC236}">
                  <a16:creationId xmlns:a16="http://schemas.microsoft.com/office/drawing/2014/main"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dirty="0"/>
            </a:p>
          </p:txBody>
        </p:sp>
      </p:grpSp>
      <p:grpSp>
        <p:nvGrpSpPr>
          <p:cNvPr id="55" name="Group 54">
            <a:extLst>
              <a:ext uri="{FF2B5EF4-FFF2-40B4-BE49-F238E27FC236}">
                <a16:creationId xmlns:a16="http://schemas.microsoft.com/office/drawing/2014/main" id="{41943C8E-7316-4346-AF7D-CBEB760F9A17}"/>
              </a:ext>
            </a:extLst>
          </p:cNvPr>
          <p:cNvGrpSpPr/>
          <p:nvPr/>
        </p:nvGrpSpPr>
        <p:grpSpPr>
          <a:xfrm>
            <a:off x="5829057" y="2773484"/>
            <a:ext cx="5595548" cy="958096"/>
            <a:chOff x="5800477" y="3669744"/>
            <a:chExt cx="5595548" cy="958096"/>
          </a:xfrm>
        </p:grpSpPr>
        <p:sp>
          <p:nvSpPr>
            <p:cNvPr id="30" name="TextBox 29">
              <a:extLst>
                <a:ext uri="{FF2B5EF4-FFF2-40B4-BE49-F238E27FC236}">
                  <a16:creationId xmlns:a16="http://schemas.microsoft.com/office/drawing/2014/main" id="{93AEF471-EEEB-40C9-97CC-790BB0C9B8B7}"/>
                </a:ext>
              </a:extLst>
            </p:cNvPr>
            <p:cNvSpPr txBox="1"/>
            <p:nvPr/>
          </p:nvSpPr>
          <p:spPr>
            <a:xfrm>
              <a:off x="6967237" y="3748683"/>
              <a:ext cx="442878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Necessity</a:t>
              </a:r>
              <a:endParaRPr lang="ko-KR" altLang="en-US" b="1" dirty="0">
                <a:solidFill>
                  <a:schemeClr val="bg1"/>
                </a:solidFill>
                <a:cs typeface="Arial" pitchFamily="34" charset="0"/>
              </a:endParaRPr>
            </a:p>
          </p:txBody>
        </p:sp>
        <p:sp>
          <p:nvSpPr>
            <p:cNvPr id="31" name="TextBox 30">
              <a:extLst>
                <a:ext uri="{FF2B5EF4-FFF2-40B4-BE49-F238E27FC236}">
                  <a16:creationId xmlns:a16="http://schemas.microsoft.com/office/drawing/2014/main" id="{87987524-AF6F-4CD2-A1BD-5ADC8F48C5CF}"/>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47" name="Freeform: Shape 46">
              <a:extLst>
                <a:ext uri="{FF2B5EF4-FFF2-40B4-BE49-F238E27FC236}">
                  <a16:creationId xmlns:a16="http://schemas.microsoft.com/office/drawing/2014/main" id="{15C05B87-5692-4628-A1F1-262A89461E67}"/>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dirty="0"/>
            </a:p>
          </p:txBody>
        </p:sp>
      </p:grpSp>
      <p:grpSp>
        <p:nvGrpSpPr>
          <p:cNvPr id="54" name="Group 53">
            <a:extLst>
              <a:ext uri="{FF2B5EF4-FFF2-40B4-BE49-F238E27FC236}">
                <a16:creationId xmlns:a16="http://schemas.microsoft.com/office/drawing/2014/main" id="{7CC2E432-B497-422F-8B32-AB2B0B147F5D}"/>
              </a:ext>
            </a:extLst>
          </p:cNvPr>
          <p:cNvGrpSpPr/>
          <p:nvPr/>
        </p:nvGrpSpPr>
        <p:grpSpPr>
          <a:xfrm>
            <a:off x="6404427" y="3670335"/>
            <a:ext cx="5595548" cy="958096"/>
            <a:chOff x="6324210" y="5109327"/>
            <a:chExt cx="5595548" cy="958096"/>
          </a:xfrm>
        </p:grpSpPr>
        <p:sp>
          <p:nvSpPr>
            <p:cNvPr id="34" name="TextBox 33">
              <a:extLst>
                <a:ext uri="{FF2B5EF4-FFF2-40B4-BE49-F238E27FC236}">
                  <a16:creationId xmlns:a16="http://schemas.microsoft.com/office/drawing/2014/main" id="{9D3F3B3A-F7F3-4BF4-B2C0-3E0DDB19AB2D}"/>
                </a:ext>
              </a:extLst>
            </p:cNvPr>
            <p:cNvSpPr txBox="1"/>
            <p:nvPr/>
          </p:nvSpPr>
          <p:spPr>
            <a:xfrm>
              <a:off x="7490970" y="5188266"/>
              <a:ext cx="4428788" cy="369332"/>
            </a:xfrm>
            <a:prstGeom prst="rect">
              <a:avLst/>
            </a:prstGeom>
            <a:noFill/>
          </p:spPr>
          <p:txBody>
            <a:bodyPr wrap="square" lIns="108000" rIns="108000" rtlCol="0">
              <a:spAutoFit/>
            </a:bodyPr>
            <a:lstStyle/>
            <a:p>
              <a:r>
                <a:rPr lang="en-US" altLang="ko-KR" b="1" dirty="0" err="1">
                  <a:solidFill>
                    <a:schemeClr val="bg1"/>
                  </a:solidFill>
                  <a:cs typeface="Arial" pitchFamily="34" charset="0"/>
                </a:rPr>
                <a:t>Benifits</a:t>
              </a:r>
              <a:endParaRPr lang="ko-KR" altLang="en-US" b="1" dirty="0">
                <a:solidFill>
                  <a:schemeClr val="bg1"/>
                </a:solidFill>
                <a:cs typeface="Arial" pitchFamily="34" charset="0"/>
              </a:endParaRPr>
            </a:p>
          </p:txBody>
        </p:sp>
        <p:sp>
          <p:nvSpPr>
            <p:cNvPr id="35" name="TextBox 34">
              <a:extLst>
                <a:ext uri="{FF2B5EF4-FFF2-40B4-BE49-F238E27FC236}">
                  <a16:creationId xmlns:a16="http://schemas.microsoft.com/office/drawing/2014/main" id="{D131FB6E-8C9A-40B7-8594-A93E33F43832}"/>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48" name="Freeform: Shape 47">
              <a:extLst>
                <a:ext uri="{FF2B5EF4-FFF2-40B4-BE49-F238E27FC236}">
                  <a16:creationId xmlns:a16="http://schemas.microsoft.com/office/drawing/2014/main" id="{B40CF0BC-5F8F-4C30-8EC7-27D55E1038BE}"/>
                </a:ext>
              </a:extLst>
            </p:cNvPr>
            <p:cNvSpPr/>
            <p:nvPr/>
          </p:nvSpPr>
          <p:spPr>
            <a:xfrm>
              <a:off x="6324210" y="5109327"/>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w="9525" cap="flat">
              <a:noFill/>
              <a:prstDash val="solid"/>
              <a:miter/>
            </a:ln>
          </p:spPr>
          <p:txBody>
            <a:bodyPr rtlCol="0" anchor="ctr"/>
            <a:lstStyle/>
            <a:p>
              <a:endParaRPr lang="en-US" dirty="0"/>
            </a:p>
          </p:txBody>
        </p:sp>
      </p:grpSp>
      <p:sp>
        <p:nvSpPr>
          <p:cNvPr id="58" name="TextBox 57">
            <a:extLst>
              <a:ext uri="{FF2B5EF4-FFF2-40B4-BE49-F238E27FC236}">
                <a16:creationId xmlns:a16="http://schemas.microsoft.com/office/drawing/2014/main" id="{6DF8E06D-B8BF-4F1D-B167-4621298F421C}"/>
              </a:ext>
            </a:extLst>
          </p:cNvPr>
          <p:cNvSpPr txBox="1"/>
          <p:nvPr/>
        </p:nvSpPr>
        <p:spPr>
          <a:xfrm>
            <a:off x="626112" y="823350"/>
            <a:ext cx="2925979" cy="769441"/>
          </a:xfrm>
          <a:prstGeom prst="rect">
            <a:avLst/>
          </a:prstGeom>
          <a:noFill/>
        </p:spPr>
        <p:txBody>
          <a:bodyPr wrap="square" rtlCol="0" anchor="ctr">
            <a:spAutoFit/>
          </a:bodyPr>
          <a:lstStyle/>
          <a:p>
            <a:r>
              <a:rPr lang="en-US" altLang="ko-KR" sz="4400" b="1" dirty="0">
                <a:solidFill>
                  <a:schemeClr val="bg1"/>
                </a:solidFill>
                <a:latin typeface="+mj-lt"/>
                <a:cs typeface="Arial" pitchFamily="34" charset="0"/>
              </a:rPr>
              <a:t>Agenda</a:t>
            </a:r>
          </a:p>
        </p:txBody>
      </p:sp>
      <p:grpSp>
        <p:nvGrpSpPr>
          <p:cNvPr id="6" name="Group 5">
            <a:extLst>
              <a:ext uri="{FF2B5EF4-FFF2-40B4-BE49-F238E27FC236}">
                <a16:creationId xmlns:a16="http://schemas.microsoft.com/office/drawing/2014/main" id="{F88BD313-93AD-9807-CAF1-C24F5ECD1A70}"/>
              </a:ext>
            </a:extLst>
          </p:cNvPr>
          <p:cNvGrpSpPr/>
          <p:nvPr/>
        </p:nvGrpSpPr>
        <p:grpSpPr>
          <a:xfrm>
            <a:off x="6987807" y="4554261"/>
            <a:ext cx="5595548" cy="958096"/>
            <a:chOff x="6324210" y="5109327"/>
            <a:chExt cx="5595548" cy="958096"/>
          </a:xfrm>
        </p:grpSpPr>
        <p:sp>
          <p:nvSpPr>
            <p:cNvPr id="7" name="TextBox 6">
              <a:extLst>
                <a:ext uri="{FF2B5EF4-FFF2-40B4-BE49-F238E27FC236}">
                  <a16:creationId xmlns:a16="http://schemas.microsoft.com/office/drawing/2014/main" id="{D1C32DD7-0980-68E8-75F0-F1C2C9E1DD55}"/>
                </a:ext>
              </a:extLst>
            </p:cNvPr>
            <p:cNvSpPr txBox="1"/>
            <p:nvPr/>
          </p:nvSpPr>
          <p:spPr>
            <a:xfrm>
              <a:off x="7490970" y="5188266"/>
              <a:ext cx="442878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Future Enhancements</a:t>
              </a:r>
              <a:endParaRPr lang="ko-KR" altLang="en-US" b="1" dirty="0">
                <a:solidFill>
                  <a:schemeClr val="bg1"/>
                </a:solidFill>
                <a:cs typeface="Arial" pitchFamily="34" charset="0"/>
              </a:endParaRPr>
            </a:p>
          </p:txBody>
        </p:sp>
        <p:sp>
          <p:nvSpPr>
            <p:cNvPr id="8" name="TextBox 7">
              <a:extLst>
                <a:ext uri="{FF2B5EF4-FFF2-40B4-BE49-F238E27FC236}">
                  <a16:creationId xmlns:a16="http://schemas.microsoft.com/office/drawing/2014/main" id="{1D7D758E-D39F-F3C8-5CA5-F448F3532B03}"/>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05</a:t>
              </a:r>
              <a:endParaRPr lang="ko-KR" altLang="en-US" sz="2800" b="1" dirty="0">
                <a:solidFill>
                  <a:schemeClr val="bg1"/>
                </a:solidFill>
                <a:cs typeface="Arial" pitchFamily="34" charset="0"/>
              </a:endParaRPr>
            </a:p>
          </p:txBody>
        </p:sp>
        <p:sp>
          <p:nvSpPr>
            <p:cNvPr id="9" name="Freeform: Shape 8">
              <a:extLst>
                <a:ext uri="{FF2B5EF4-FFF2-40B4-BE49-F238E27FC236}">
                  <a16:creationId xmlns:a16="http://schemas.microsoft.com/office/drawing/2014/main" id="{1A4A85EB-FC77-ACCE-4CB1-1EBC3EE88542}"/>
                </a:ext>
              </a:extLst>
            </p:cNvPr>
            <p:cNvSpPr/>
            <p:nvPr/>
          </p:nvSpPr>
          <p:spPr>
            <a:xfrm>
              <a:off x="6324210" y="5109327"/>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79791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t>Introduction</a:t>
            </a:r>
          </a:p>
        </p:txBody>
      </p:sp>
      <p:grpSp>
        <p:nvGrpSpPr>
          <p:cNvPr id="4" name="Graphic 2">
            <a:extLst>
              <a:ext uri="{FF2B5EF4-FFF2-40B4-BE49-F238E27FC236}">
                <a16:creationId xmlns:a16="http://schemas.microsoft.com/office/drawing/2014/main" id="{9449AF0B-F282-4480-A44E-24DB7F50A649}"/>
              </a:ext>
            </a:extLst>
          </p:cNvPr>
          <p:cNvGrpSpPr/>
          <p:nvPr/>
        </p:nvGrpSpPr>
        <p:grpSpPr>
          <a:xfrm>
            <a:off x="8658846" y="1925860"/>
            <a:ext cx="2443203" cy="4312740"/>
            <a:chOff x="8544520" y="2061601"/>
            <a:chExt cx="2443203" cy="4312740"/>
          </a:xfrm>
        </p:grpSpPr>
        <p:sp>
          <p:nvSpPr>
            <p:cNvPr id="7" name="Freeform: Shape 6">
              <a:extLst>
                <a:ext uri="{FF2B5EF4-FFF2-40B4-BE49-F238E27FC236}">
                  <a16:creationId xmlns:a16="http://schemas.microsoft.com/office/drawing/2014/main" id="{B41E46E8-82E3-429C-85D1-55700657B702}"/>
                </a:ext>
              </a:extLst>
            </p:cNvPr>
            <p:cNvSpPr/>
            <p:nvPr/>
          </p:nvSpPr>
          <p:spPr>
            <a:xfrm>
              <a:off x="9313776" y="3984915"/>
              <a:ext cx="1448107" cy="2378198"/>
            </a:xfrm>
            <a:custGeom>
              <a:avLst/>
              <a:gdLst>
                <a:gd name="connsiteX0" fmla="*/ 1076207 w 1448107"/>
                <a:gd name="connsiteY0" fmla="*/ 754477 h 2378198"/>
                <a:gd name="connsiteX1" fmla="*/ 1077744 w 1448107"/>
                <a:gd name="connsiteY1" fmla="*/ 720160 h 2378198"/>
                <a:gd name="connsiteX2" fmla="*/ 1168404 w 1448107"/>
                <a:gd name="connsiteY2" fmla="*/ 604914 h 2378198"/>
                <a:gd name="connsiteX3" fmla="*/ 1214502 w 1448107"/>
                <a:gd name="connsiteY3" fmla="*/ 492742 h 2378198"/>
                <a:gd name="connsiteX4" fmla="*/ 1225770 w 1448107"/>
                <a:gd name="connsiteY4" fmla="*/ 18443 h 2378198"/>
                <a:gd name="connsiteX5" fmla="*/ 1206819 w 1448107"/>
                <a:gd name="connsiteY5" fmla="*/ 4 h 2378198"/>
                <a:gd name="connsiteX6" fmla="*/ 35925 w 1448107"/>
                <a:gd name="connsiteY6" fmla="*/ 54297 h 2378198"/>
                <a:gd name="connsiteX7" fmla="*/ 583 w 1448107"/>
                <a:gd name="connsiteY7" fmla="*/ 91176 h 2378198"/>
                <a:gd name="connsiteX8" fmla="*/ 12364 w 1448107"/>
                <a:gd name="connsiteY8" fmla="*/ 276081 h 2378198"/>
                <a:gd name="connsiteX9" fmla="*/ 53340 w 1448107"/>
                <a:gd name="connsiteY9" fmla="*/ 332935 h 2378198"/>
                <a:gd name="connsiteX10" fmla="*/ 624445 w 1448107"/>
                <a:gd name="connsiteY10" fmla="*/ 632573 h 2378198"/>
                <a:gd name="connsiteX11" fmla="*/ 638275 w 1448107"/>
                <a:gd name="connsiteY11" fmla="*/ 653574 h 2378198"/>
                <a:gd name="connsiteX12" fmla="*/ 658763 w 1448107"/>
                <a:gd name="connsiteY12" fmla="*/ 1274875 h 2378198"/>
                <a:gd name="connsiteX13" fmla="*/ 679251 w 1448107"/>
                <a:gd name="connsiteY13" fmla="*/ 1297411 h 2378198"/>
                <a:gd name="connsiteX14" fmla="*/ 812936 w 1448107"/>
                <a:gd name="connsiteY14" fmla="*/ 1300997 h 2378198"/>
                <a:gd name="connsiteX15" fmla="*/ 850838 w 1448107"/>
                <a:gd name="connsiteY15" fmla="*/ 1308680 h 2378198"/>
                <a:gd name="connsiteX16" fmla="*/ 868253 w 1448107"/>
                <a:gd name="connsiteY16" fmla="*/ 1438779 h 2378198"/>
                <a:gd name="connsiteX17" fmla="*/ 937401 w 1448107"/>
                <a:gd name="connsiteY17" fmla="*/ 2358694 h 2378198"/>
                <a:gd name="connsiteX18" fmla="*/ 960450 w 1448107"/>
                <a:gd name="connsiteY18" fmla="*/ 2378157 h 2378198"/>
                <a:gd name="connsiteX19" fmla="*/ 1141769 w 1448107"/>
                <a:gd name="connsiteY19" fmla="*/ 2365865 h 2378198"/>
                <a:gd name="connsiteX20" fmla="*/ 1161745 w 1448107"/>
                <a:gd name="connsiteY20" fmla="*/ 2345377 h 2378198"/>
                <a:gd name="connsiteX21" fmla="*/ 1169940 w 1448107"/>
                <a:gd name="connsiteY21" fmla="*/ 1518171 h 2378198"/>
                <a:gd name="connsiteX22" fmla="*/ 1189916 w 1448107"/>
                <a:gd name="connsiteY22" fmla="*/ 1494097 h 2378198"/>
                <a:gd name="connsiteX23" fmla="*/ 1429627 w 1448107"/>
                <a:gd name="connsiteY23" fmla="*/ 1450047 h 2378198"/>
                <a:gd name="connsiteX24" fmla="*/ 1448066 w 1448107"/>
                <a:gd name="connsiteY24" fmla="*/ 1425974 h 2378198"/>
                <a:gd name="connsiteX25" fmla="*/ 1444481 w 1448107"/>
                <a:gd name="connsiteY25" fmla="*/ 1294338 h 2378198"/>
                <a:gd name="connsiteX26" fmla="*/ 1076207 w 1448107"/>
                <a:gd name="connsiteY26" fmla="*/ 754477 h 23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48107" h="2378198">
                  <a:moveTo>
                    <a:pt x="1076207" y="754477"/>
                  </a:moveTo>
                  <a:cubicBezTo>
                    <a:pt x="1067500" y="741672"/>
                    <a:pt x="1068012" y="732453"/>
                    <a:pt x="1077744" y="720160"/>
                  </a:cubicBezTo>
                  <a:cubicBezTo>
                    <a:pt x="1108476" y="682257"/>
                    <a:pt x="1137159" y="642305"/>
                    <a:pt x="1168404" y="604914"/>
                  </a:cubicBezTo>
                  <a:cubicBezTo>
                    <a:pt x="1195550" y="572134"/>
                    <a:pt x="1216551" y="538328"/>
                    <a:pt x="1214502" y="492742"/>
                  </a:cubicBezTo>
                  <a:cubicBezTo>
                    <a:pt x="1211429" y="416424"/>
                    <a:pt x="1226283" y="95273"/>
                    <a:pt x="1225770" y="18443"/>
                  </a:cubicBezTo>
                  <a:cubicBezTo>
                    <a:pt x="1225770" y="5126"/>
                    <a:pt x="1220136" y="516"/>
                    <a:pt x="1206819" y="4"/>
                  </a:cubicBezTo>
                  <a:cubicBezTo>
                    <a:pt x="1191453" y="-508"/>
                    <a:pt x="139390" y="49688"/>
                    <a:pt x="35925" y="54297"/>
                  </a:cubicBezTo>
                  <a:cubicBezTo>
                    <a:pt x="71" y="55834"/>
                    <a:pt x="-1465" y="54810"/>
                    <a:pt x="583" y="91176"/>
                  </a:cubicBezTo>
                  <a:cubicBezTo>
                    <a:pt x="3657" y="152640"/>
                    <a:pt x="9291" y="214104"/>
                    <a:pt x="12364" y="276081"/>
                  </a:cubicBezTo>
                  <a:cubicBezTo>
                    <a:pt x="13901" y="305276"/>
                    <a:pt x="24145" y="324740"/>
                    <a:pt x="53340" y="332935"/>
                  </a:cubicBezTo>
                  <a:cubicBezTo>
                    <a:pt x="61023" y="334984"/>
                    <a:pt x="587054" y="613110"/>
                    <a:pt x="624445" y="632573"/>
                  </a:cubicBezTo>
                  <a:cubicBezTo>
                    <a:pt x="633153" y="637183"/>
                    <a:pt x="638275" y="643330"/>
                    <a:pt x="638275" y="653574"/>
                  </a:cubicBezTo>
                  <a:cubicBezTo>
                    <a:pt x="643397" y="762673"/>
                    <a:pt x="659275" y="1262582"/>
                    <a:pt x="658763" y="1274875"/>
                  </a:cubicBezTo>
                  <a:cubicBezTo>
                    <a:pt x="658251" y="1288704"/>
                    <a:pt x="663373" y="1297411"/>
                    <a:pt x="679251" y="1297411"/>
                  </a:cubicBezTo>
                  <a:cubicBezTo>
                    <a:pt x="723812" y="1297411"/>
                    <a:pt x="768374" y="1300997"/>
                    <a:pt x="812936" y="1300997"/>
                  </a:cubicBezTo>
                  <a:cubicBezTo>
                    <a:pt x="828302" y="1300997"/>
                    <a:pt x="841619" y="1300997"/>
                    <a:pt x="850838" y="1308680"/>
                  </a:cubicBezTo>
                  <a:cubicBezTo>
                    <a:pt x="864156" y="1319948"/>
                    <a:pt x="867229" y="1417267"/>
                    <a:pt x="868253" y="1438779"/>
                  </a:cubicBezTo>
                  <a:cubicBezTo>
                    <a:pt x="873375" y="1515097"/>
                    <a:pt x="932791" y="2304400"/>
                    <a:pt x="937401" y="2358694"/>
                  </a:cubicBezTo>
                  <a:cubicBezTo>
                    <a:pt x="938937" y="2374572"/>
                    <a:pt x="944571" y="2378670"/>
                    <a:pt x="960450" y="2378157"/>
                  </a:cubicBezTo>
                  <a:cubicBezTo>
                    <a:pt x="1020890" y="2374572"/>
                    <a:pt x="1081329" y="2367401"/>
                    <a:pt x="1141769" y="2365865"/>
                  </a:cubicBezTo>
                  <a:cubicBezTo>
                    <a:pt x="1154574" y="2365352"/>
                    <a:pt x="1160721" y="2360230"/>
                    <a:pt x="1161745" y="2345377"/>
                  </a:cubicBezTo>
                  <a:cubicBezTo>
                    <a:pt x="1165843" y="2289034"/>
                    <a:pt x="1169428" y="1580659"/>
                    <a:pt x="1169940" y="1518171"/>
                  </a:cubicBezTo>
                  <a:cubicBezTo>
                    <a:pt x="1169940" y="1503829"/>
                    <a:pt x="1173526" y="1496146"/>
                    <a:pt x="1189916" y="1494097"/>
                  </a:cubicBezTo>
                  <a:cubicBezTo>
                    <a:pt x="1210916" y="1491024"/>
                    <a:pt x="1370211" y="1460804"/>
                    <a:pt x="1429627" y="1450047"/>
                  </a:cubicBezTo>
                  <a:cubicBezTo>
                    <a:pt x="1444481" y="1447486"/>
                    <a:pt x="1448578" y="1440828"/>
                    <a:pt x="1448066" y="1425974"/>
                  </a:cubicBezTo>
                  <a:cubicBezTo>
                    <a:pt x="1446529" y="1381925"/>
                    <a:pt x="1443456" y="1338387"/>
                    <a:pt x="1444481" y="1294338"/>
                  </a:cubicBezTo>
                  <a:cubicBezTo>
                    <a:pt x="1443968" y="1281533"/>
                    <a:pt x="1155599" y="866137"/>
                    <a:pt x="1076207" y="754477"/>
                  </a:cubicBezTo>
                  <a:close/>
                </a:path>
              </a:pathLst>
            </a:custGeom>
            <a:solidFill>
              <a:schemeClr val="accent6"/>
            </a:solidFill>
            <a:ln w="511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DED2552-6696-4D55-8F1F-5E9BE176AC19}"/>
                </a:ext>
              </a:extLst>
            </p:cNvPr>
            <p:cNvSpPr/>
            <p:nvPr/>
          </p:nvSpPr>
          <p:spPr>
            <a:xfrm>
              <a:off x="8800872" y="3988656"/>
              <a:ext cx="975815" cy="2386238"/>
            </a:xfrm>
            <a:custGeom>
              <a:avLst/>
              <a:gdLst>
                <a:gd name="connsiteX0" fmla="*/ 965249 w 975815"/>
                <a:gd name="connsiteY0" fmla="*/ 779419 h 2386238"/>
                <a:gd name="connsiteX1" fmla="*/ 384412 w 975815"/>
                <a:gd name="connsiteY1" fmla="*/ 387072 h 2386238"/>
                <a:gd name="connsiteX2" fmla="*/ 366485 w 975815"/>
                <a:gd name="connsiteY2" fmla="*/ 359926 h 2386238"/>
                <a:gd name="connsiteX3" fmla="*/ 358289 w 975815"/>
                <a:gd name="connsiteY3" fmla="*/ 35702 h 2386238"/>
                <a:gd name="connsiteX4" fmla="*/ 331655 w 975815"/>
                <a:gd name="connsiteY4" fmla="*/ 11116 h 2386238"/>
                <a:gd name="connsiteX5" fmla="*/ 162628 w 975815"/>
                <a:gd name="connsiteY5" fmla="*/ 360 h 2386238"/>
                <a:gd name="connsiteX6" fmla="*/ 134969 w 975815"/>
                <a:gd name="connsiteY6" fmla="*/ 24434 h 2386238"/>
                <a:gd name="connsiteX7" fmla="*/ 145213 w 975815"/>
                <a:gd name="connsiteY7" fmla="*/ 450586 h 2386238"/>
                <a:gd name="connsiteX8" fmla="*/ 188750 w 975815"/>
                <a:gd name="connsiteY8" fmla="*/ 537660 h 2386238"/>
                <a:gd name="connsiteX9" fmla="*/ 389021 w 975815"/>
                <a:gd name="connsiteY9" fmla="*/ 701052 h 2386238"/>
                <a:gd name="connsiteX10" fmla="*/ 399265 w 975815"/>
                <a:gd name="connsiteY10" fmla="*/ 728199 h 2386238"/>
                <a:gd name="connsiteX11" fmla="*/ 369046 w 975815"/>
                <a:gd name="connsiteY11" fmla="*/ 875713 h 2386238"/>
                <a:gd name="connsiteX12" fmla="*/ 341387 w 975815"/>
                <a:gd name="connsiteY12" fmla="*/ 917714 h 2386238"/>
                <a:gd name="connsiteX13" fmla="*/ 89383 w 975815"/>
                <a:gd name="connsiteY13" fmla="*/ 1099546 h 2386238"/>
                <a:gd name="connsiteX14" fmla="*/ 65310 w 975815"/>
                <a:gd name="connsiteY14" fmla="*/ 1130790 h 2386238"/>
                <a:gd name="connsiteX15" fmla="*/ 1285 w 975815"/>
                <a:gd name="connsiteY15" fmla="*/ 1422745 h 2386238"/>
                <a:gd name="connsiteX16" fmla="*/ 19212 w 975815"/>
                <a:gd name="connsiteY16" fmla="*/ 1451428 h 2386238"/>
                <a:gd name="connsiteX17" fmla="*/ 42261 w 975815"/>
                <a:gd name="connsiteY17" fmla="*/ 1457574 h 2386238"/>
                <a:gd name="connsiteX18" fmla="*/ 357777 w 975815"/>
                <a:gd name="connsiteY18" fmla="*/ 1547722 h 2386238"/>
                <a:gd name="connsiteX19" fmla="*/ 398753 w 975815"/>
                <a:gd name="connsiteY19" fmla="*/ 1597918 h 2386238"/>
                <a:gd name="connsiteX20" fmla="*/ 447412 w 975815"/>
                <a:gd name="connsiteY20" fmla="*/ 2368269 h 2386238"/>
                <a:gd name="connsiteX21" fmla="*/ 467388 w 975815"/>
                <a:gd name="connsiteY21" fmla="*/ 2386196 h 2386238"/>
                <a:gd name="connsiteX22" fmla="*/ 621561 w 975815"/>
                <a:gd name="connsiteY22" fmla="*/ 2381587 h 2386238"/>
                <a:gd name="connsiteX23" fmla="*/ 644610 w 975815"/>
                <a:gd name="connsiteY23" fmla="*/ 2357001 h 2386238"/>
                <a:gd name="connsiteX24" fmla="*/ 666123 w 975815"/>
                <a:gd name="connsiteY24" fmla="*/ 1579991 h 2386238"/>
                <a:gd name="connsiteX25" fmla="*/ 673293 w 975815"/>
                <a:gd name="connsiteY25" fmla="*/ 1546698 h 2386238"/>
                <a:gd name="connsiteX26" fmla="*/ 725026 w 975815"/>
                <a:gd name="connsiteY26" fmla="*/ 1426330 h 2386238"/>
                <a:gd name="connsiteX27" fmla="*/ 779831 w 975815"/>
                <a:gd name="connsiteY27" fmla="*/ 1195839 h 2386238"/>
                <a:gd name="connsiteX28" fmla="*/ 779319 w 975815"/>
                <a:gd name="connsiteY28" fmla="*/ 898250 h 2386238"/>
                <a:gd name="connsiteX29" fmla="*/ 808003 w 975815"/>
                <a:gd name="connsiteY29" fmla="*/ 857786 h 2386238"/>
                <a:gd name="connsiteX30" fmla="*/ 963200 w 975815"/>
                <a:gd name="connsiteY30" fmla="*/ 798883 h 2386238"/>
                <a:gd name="connsiteX31" fmla="*/ 975493 w 975815"/>
                <a:gd name="connsiteY31" fmla="*/ 791200 h 2386238"/>
                <a:gd name="connsiteX32" fmla="*/ 965249 w 975815"/>
                <a:gd name="connsiteY32" fmla="*/ 779419 h 238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75815" h="2386238">
                  <a:moveTo>
                    <a:pt x="965249" y="779419"/>
                  </a:moveTo>
                  <a:cubicBezTo>
                    <a:pt x="877150" y="720004"/>
                    <a:pt x="489925" y="458269"/>
                    <a:pt x="384412" y="387072"/>
                  </a:cubicBezTo>
                  <a:cubicBezTo>
                    <a:pt x="374168" y="380414"/>
                    <a:pt x="365460" y="373243"/>
                    <a:pt x="366485" y="359926"/>
                  </a:cubicBezTo>
                  <a:cubicBezTo>
                    <a:pt x="368533" y="324584"/>
                    <a:pt x="358289" y="38263"/>
                    <a:pt x="358289" y="35702"/>
                  </a:cubicBezTo>
                  <a:cubicBezTo>
                    <a:pt x="357265" y="18799"/>
                    <a:pt x="350094" y="11628"/>
                    <a:pt x="331655" y="11116"/>
                  </a:cubicBezTo>
                  <a:cubicBezTo>
                    <a:pt x="275313" y="9067"/>
                    <a:pt x="218970" y="4458"/>
                    <a:pt x="162628" y="360"/>
                  </a:cubicBezTo>
                  <a:cubicBezTo>
                    <a:pt x="139067" y="-1177"/>
                    <a:pt x="133945" y="1384"/>
                    <a:pt x="134969" y="24434"/>
                  </a:cubicBezTo>
                  <a:cubicBezTo>
                    <a:pt x="137530" y="96142"/>
                    <a:pt x="147774" y="380414"/>
                    <a:pt x="145213" y="450586"/>
                  </a:cubicBezTo>
                  <a:cubicBezTo>
                    <a:pt x="143677" y="490025"/>
                    <a:pt x="158531" y="514611"/>
                    <a:pt x="188750" y="537660"/>
                  </a:cubicBezTo>
                  <a:cubicBezTo>
                    <a:pt x="256873" y="590417"/>
                    <a:pt x="322435" y="646247"/>
                    <a:pt x="389021" y="701052"/>
                  </a:cubicBezTo>
                  <a:cubicBezTo>
                    <a:pt x="397729" y="708223"/>
                    <a:pt x="401826" y="715906"/>
                    <a:pt x="399265" y="728199"/>
                  </a:cubicBezTo>
                  <a:cubicBezTo>
                    <a:pt x="388509" y="777370"/>
                    <a:pt x="378777" y="826542"/>
                    <a:pt x="369046" y="875713"/>
                  </a:cubicBezTo>
                  <a:cubicBezTo>
                    <a:pt x="365460" y="894152"/>
                    <a:pt x="356753" y="906957"/>
                    <a:pt x="341387" y="917714"/>
                  </a:cubicBezTo>
                  <a:cubicBezTo>
                    <a:pt x="256873" y="978154"/>
                    <a:pt x="173384" y="1039105"/>
                    <a:pt x="89383" y="1099546"/>
                  </a:cubicBezTo>
                  <a:cubicBezTo>
                    <a:pt x="78115" y="1107741"/>
                    <a:pt x="67871" y="1115424"/>
                    <a:pt x="65310" y="1130790"/>
                  </a:cubicBezTo>
                  <a:cubicBezTo>
                    <a:pt x="60188" y="1159473"/>
                    <a:pt x="6919" y="1400720"/>
                    <a:pt x="1285" y="1422745"/>
                  </a:cubicBezTo>
                  <a:cubicBezTo>
                    <a:pt x="-2813" y="1438111"/>
                    <a:pt x="2821" y="1447843"/>
                    <a:pt x="19212" y="1451428"/>
                  </a:cubicBezTo>
                  <a:cubicBezTo>
                    <a:pt x="26895" y="1452965"/>
                    <a:pt x="34578" y="1455013"/>
                    <a:pt x="42261" y="1457574"/>
                  </a:cubicBezTo>
                  <a:cubicBezTo>
                    <a:pt x="147262" y="1488307"/>
                    <a:pt x="252776" y="1516990"/>
                    <a:pt x="357777" y="1547722"/>
                  </a:cubicBezTo>
                  <a:cubicBezTo>
                    <a:pt x="376216" y="1553356"/>
                    <a:pt x="398241" y="1578966"/>
                    <a:pt x="398753" y="1597918"/>
                  </a:cubicBezTo>
                  <a:cubicBezTo>
                    <a:pt x="399265" y="1613284"/>
                    <a:pt x="442290" y="2263780"/>
                    <a:pt x="447412" y="2368269"/>
                  </a:cubicBezTo>
                  <a:cubicBezTo>
                    <a:pt x="447925" y="2382611"/>
                    <a:pt x="453047" y="2386709"/>
                    <a:pt x="467388" y="2386196"/>
                  </a:cubicBezTo>
                  <a:cubicBezTo>
                    <a:pt x="518609" y="2384148"/>
                    <a:pt x="570341" y="2382099"/>
                    <a:pt x="621561" y="2381587"/>
                  </a:cubicBezTo>
                  <a:cubicBezTo>
                    <a:pt x="640000" y="2381587"/>
                    <a:pt x="644610" y="2373904"/>
                    <a:pt x="644610" y="2357001"/>
                  </a:cubicBezTo>
                  <a:cubicBezTo>
                    <a:pt x="645635" y="2274537"/>
                    <a:pt x="664074" y="1651699"/>
                    <a:pt x="666123" y="1579991"/>
                  </a:cubicBezTo>
                  <a:cubicBezTo>
                    <a:pt x="666635" y="1568210"/>
                    <a:pt x="668684" y="1557454"/>
                    <a:pt x="673293" y="1546698"/>
                  </a:cubicBezTo>
                  <a:cubicBezTo>
                    <a:pt x="690708" y="1506746"/>
                    <a:pt x="703513" y="1464233"/>
                    <a:pt x="725026" y="1426330"/>
                  </a:cubicBezTo>
                  <a:cubicBezTo>
                    <a:pt x="786490" y="1318768"/>
                    <a:pt x="776246" y="1345914"/>
                    <a:pt x="779831" y="1195839"/>
                  </a:cubicBezTo>
                  <a:cubicBezTo>
                    <a:pt x="782393" y="1096472"/>
                    <a:pt x="780856" y="997617"/>
                    <a:pt x="779319" y="898250"/>
                  </a:cubicBezTo>
                  <a:cubicBezTo>
                    <a:pt x="778807" y="875201"/>
                    <a:pt x="787515" y="865469"/>
                    <a:pt x="808003" y="857786"/>
                  </a:cubicBezTo>
                  <a:cubicBezTo>
                    <a:pt x="860247" y="839347"/>
                    <a:pt x="911467" y="818859"/>
                    <a:pt x="963200" y="798883"/>
                  </a:cubicBezTo>
                  <a:cubicBezTo>
                    <a:pt x="967810" y="797346"/>
                    <a:pt x="974468" y="796834"/>
                    <a:pt x="975493" y="791200"/>
                  </a:cubicBezTo>
                  <a:cubicBezTo>
                    <a:pt x="977541" y="784029"/>
                    <a:pt x="969346" y="782492"/>
                    <a:pt x="965249" y="779419"/>
                  </a:cubicBezTo>
                  <a:close/>
                </a:path>
              </a:pathLst>
            </a:custGeom>
            <a:solidFill>
              <a:schemeClr val="accent6"/>
            </a:solidFill>
            <a:ln w="511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C3DA1A3-33E4-4AF2-B547-087027F8928B}"/>
                </a:ext>
              </a:extLst>
            </p:cNvPr>
            <p:cNvSpPr/>
            <p:nvPr/>
          </p:nvSpPr>
          <p:spPr>
            <a:xfrm>
              <a:off x="8544791" y="2061601"/>
              <a:ext cx="2445519" cy="3786974"/>
            </a:xfrm>
            <a:custGeom>
              <a:avLst/>
              <a:gdLst>
                <a:gd name="connsiteX0" fmla="*/ 2436273 w 2445519"/>
                <a:gd name="connsiteY0" fmla="*/ 3227897 h 3786974"/>
                <a:gd name="connsiteX1" fmla="*/ 2431151 w 2445519"/>
                <a:gd name="connsiteY1" fmla="*/ 3208945 h 3786974"/>
                <a:gd name="connsiteX2" fmla="*/ 2430639 w 2445519"/>
                <a:gd name="connsiteY2" fmla="*/ 3208945 h 3786974"/>
                <a:gd name="connsiteX3" fmla="*/ 2429614 w 2445519"/>
                <a:gd name="connsiteY3" fmla="*/ 3192042 h 3786974"/>
                <a:gd name="connsiteX4" fmla="*/ 2331783 w 2445519"/>
                <a:gd name="connsiteY4" fmla="*/ 3164896 h 3786974"/>
                <a:gd name="connsiteX5" fmla="*/ 2290295 w 2445519"/>
                <a:gd name="connsiteY5" fmla="*/ 3165920 h 3786974"/>
                <a:gd name="connsiteX6" fmla="*/ 2290295 w 2445519"/>
                <a:gd name="connsiteY6" fmla="*/ 1067941 h 3786974"/>
                <a:gd name="connsiteX7" fmla="*/ 1222354 w 2445519"/>
                <a:gd name="connsiteY7" fmla="*/ 0 h 3786974"/>
                <a:gd name="connsiteX8" fmla="*/ 1222354 w 2445519"/>
                <a:gd name="connsiteY8" fmla="*/ 0 h 3786974"/>
                <a:gd name="connsiteX9" fmla="*/ 154413 w 2445519"/>
                <a:gd name="connsiteY9" fmla="*/ 1067941 h 3786974"/>
                <a:gd name="connsiteX10" fmla="*/ 154413 w 2445519"/>
                <a:gd name="connsiteY10" fmla="*/ 3202799 h 3786974"/>
                <a:gd name="connsiteX11" fmla="*/ 26875 w 2445519"/>
                <a:gd name="connsiteY11" fmla="*/ 3246336 h 3786974"/>
                <a:gd name="connsiteX12" fmla="*/ 12533 w 2445519"/>
                <a:gd name="connsiteY12" fmla="*/ 3257092 h 3786974"/>
                <a:gd name="connsiteX13" fmla="*/ 13045 w 2445519"/>
                <a:gd name="connsiteY13" fmla="*/ 3258629 h 3786974"/>
                <a:gd name="connsiteX14" fmla="*/ 1265 w 2445519"/>
                <a:gd name="connsiteY14" fmla="*/ 3278604 h 3786974"/>
                <a:gd name="connsiteX15" fmla="*/ 19192 w 2445519"/>
                <a:gd name="connsiteY15" fmla="*/ 3684781 h 3786974"/>
                <a:gd name="connsiteX16" fmla="*/ 46851 w 2445519"/>
                <a:gd name="connsiteY16" fmla="*/ 3710903 h 3786974"/>
                <a:gd name="connsiteX17" fmla="*/ 261463 w 2445519"/>
                <a:gd name="connsiteY17" fmla="*/ 3735489 h 3786974"/>
                <a:gd name="connsiteX18" fmla="*/ 580565 w 2445519"/>
                <a:gd name="connsiteY18" fmla="*/ 3765196 h 3786974"/>
                <a:gd name="connsiteX19" fmla="*/ 952936 w 2445519"/>
                <a:gd name="connsiteY19" fmla="*/ 3784660 h 3786974"/>
                <a:gd name="connsiteX20" fmla="*/ 1476406 w 2445519"/>
                <a:gd name="connsiteY20" fmla="*/ 3785172 h 3786974"/>
                <a:gd name="connsiteX21" fmla="*/ 1709458 w 2445519"/>
                <a:gd name="connsiteY21" fmla="*/ 3772367 h 3786974"/>
                <a:gd name="connsiteX22" fmla="*/ 2108976 w 2445519"/>
                <a:gd name="connsiteY22" fmla="*/ 3718586 h 3786974"/>
                <a:gd name="connsiteX23" fmla="*/ 2422443 w 2445519"/>
                <a:gd name="connsiteY23" fmla="*/ 3637658 h 3786974"/>
                <a:gd name="connsiteX24" fmla="*/ 2445492 w 2445519"/>
                <a:gd name="connsiteY24" fmla="*/ 3604877 h 3786974"/>
                <a:gd name="connsiteX25" fmla="*/ 2436273 w 2445519"/>
                <a:gd name="connsiteY25" fmla="*/ 3227897 h 378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45519" h="3786974">
                  <a:moveTo>
                    <a:pt x="2436273" y="3227897"/>
                  </a:moveTo>
                  <a:cubicBezTo>
                    <a:pt x="2432687" y="3222262"/>
                    <a:pt x="2438322" y="3214067"/>
                    <a:pt x="2431151" y="3208945"/>
                  </a:cubicBezTo>
                  <a:cubicBezTo>
                    <a:pt x="2431151" y="3208945"/>
                    <a:pt x="2430639" y="3208945"/>
                    <a:pt x="2430639" y="3208945"/>
                  </a:cubicBezTo>
                  <a:cubicBezTo>
                    <a:pt x="2434224" y="3203823"/>
                    <a:pt x="2431151" y="3197677"/>
                    <a:pt x="2429614" y="3192042"/>
                  </a:cubicBezTo>
                  <a:cubicBezTo>
                    <a:pt x="2397858" y="3179749"/>
                    <a:pt x="2365077" y="3172066"/>
                    <a:pt x="2331783" y="3164896"/>
                  </a:cubicBezTo>
                  <a:cubicBezTo>
                    <a:pt x="2329735" y="3164896"/>
                    <a:pt x="2314881" y="3165408"/>
                    <a:pt x="2290295" y="3165920"/>
                  </a:cubicBezTo>
                  <a:lnTo>
                    <a:pt x="2290295" y="1067941"/>
                  </a:lnTo>
                  <a:cubicBezTo>
                    <a:pt x="2290295" y="480445"/>
                    <a:pt x="1809850" y="0"/>
                    <a:pt x="1222354" y="0"/>
                  </a:cubicBezTo>
                  <a:lnTo>
                    <a:pt x="1222354" y="0"/>
                  </a:lnTo>
                  <a:cubicBezTo>
                    <a:pt x="634859" y="0"/>
                    <a:pt x="154413" y="480445"/>
                    <a:pt x="154413" y="1067941"/>
                  </a:cubicBezTo>
                  <a:lnTo>
                    <a:pt x="154413" y="3202799"/>
                  </a:lnTo>
                  <a:cubicBezTo>
                    <a:pt x="110364" y="3210994"/>
                    <a:pt x="68363" y="3229945"/>
                    <a:pt x="26875" y="3246336"/>
                  </a:cubicBezTo>
                  <a:cubicBezTo>
                    <a:pt x="21241" y="3248385"/>
                    <a:pt x="12021" y="3248897"/>
                    <a:pt x="12533" y="3257092"/>
                  </a:cubicBezTo>
                  <a:cubicBezTo>
                    <a:pt x="12533" y="3257604"/>
                    <a:pt x="12533" y="3258116"/>
                    <a:pt x="13045" y="3258629"/>
                  </a:cubicBezTo>
                  <a:cubicBezTo>
                    <a:pt x="7411" y="3260677"/>
                    <a:pt x="3826" y="3266824"/>
                    <a:pt x="1265" y="3278604"/>
                  </a:cubicBezTo>
                  <a:cubicBezTo>
                    <a:pt x="-4882" y="3317532"/>
                    <a:pt x="13045" y="3629463"/>
                    <a:pt x="19192" y="3684781"/>
                  </a:cubicBezTo>
                  <a:cubicBezTo>
                    <a:pt x="21241" y="3703732"/>
                    <a:pt x="29436" y="3708854"/>
                    <a:pt x="46851" y="3710903"/>
                  </a:cubicBezTo>
                  <a:cubicBezTo>
                    <a:pt x="118559" y="3718586"/>
                    <a:pt x="189755" y="3727293"/>
                    <a:pt x="261463" y="3735489"/>
                  </a:cubicBezTo>
                  <a:cubicBezTo>
                    <a:pt x="367489" y="3747269"/>
                    <a:pt x="474027" y="3756489"/>
                    <a:pt x="580565" y="3765196"/>
                  </a:cubicBezTo>
                  <a:cubicBezTo>
                    <a:pt x="629737" y="3769294"/>
                    <a:pt x="952424" y="3784660"/>
                    <a:pt x="952936" y="3784660"/>
                  </a:cubicBezTo>
                  <a:cubicBezTo>
                    <a:pt x="952936" y="3785172"/>
                    <a:pt x="1346307" y="3789270"/>
                    <a:pt x="1476406" y="3785172"/>
                  </a:cubicBezTo>
                  <a:cubicBezTo>
                    <a:pt x="1554261" y="3782611"/>
                    <a:pt x="1632116" y="3775953"/>
                    <a:pt x="1709458" y="3772367"/>
                  </a:cubicBezTo>
                  <a:cubicBezTo>
                    <a:pt x="1715092" y="3768782"/>
                    <a:pt x="1982462" y="3746245"/>
                    <a:pt x="2108976" y="3718586"/>
                  </a:cubicBezTo>
                  <a:cubicBezTo>
                    <a:pt x="2214489" y="3695537"/>
                    <a:pt x="2320003" y="3674024"/>
                    <a:pt x="2422443" y="3637658"/>
                  </a:cubicBezTo>
                  <a:cubicBezTo>
                    <a:pt x="2439346" y="3631512"/>
                    <a:pt x="2446005" y="3623829"/>
                    <a:pt x="2445492" y="3604877"/>
                  </a:cubicBezTo>
                  <a:cubicBezTo>
                    <a:pt x="2440883" y="3478875"/>
                    <a:pt x="2438834" y="3353386"/>
                    <a:pt x="2436273" y="3227897"/>
                  </a:cubicBezTo>
                  <a:close/>
                </a:path>
              </a:pathLst>
            </a:custGeom>
            <a:solidFill>
              <a:schemeClr val="accent3">
                <a:alpha val="40000"/>
              </a:schemeClr>
            </a:solidFill>
            <a:ln w="511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23896F5-3D6C-4401-BC1A-96987C392B67}"/>
                </a:ext>
              </a:extLst>
            </p:cNvPr>
            <p:cNvSpPr/>
            <p:nvPr/>
          </p:nvSpPr>
          <p:spPr>
            <a:xfrm>
              <a:off x="8557304" y="5226496"/>
              <a:ext cx="2419451" cy="163088"/>
            </a:xfrm>
            <a:custGeom>
              <a:avLst/>
              <a:gdLst>
                <a:gd name="connsiteX0" fmla="*/ 2417101 w 2419451"/>
                <a:gd name="connsiteY0" fmla="*/ 27147 h 163088"/>
                <a:gd name="connsiteX1" fmla="*/ 2319271 w 2419451"/>
                <a:gd name="connsiteY1" fmla="*/ 0 h 163088"/>
                <a:gd name="connsiteX2" fmla="*/ 181852 w 2419451"/>
                <a:gd name="connsiteY2" fmla="*/ 33805 h 163088"/>
                <a:gd name="connsiteX3" fmla="*/ 14362 w 2419451"/>
                <a:gd name="connsiteY3" fmla="*/ 80928 h 163088"/>
                <a:gd name="connsiteX4" fmla="*/ 20 w 2419451"/>
                <a:gd name="connsiteY4" fmla="*/ 91684 h 163088"/>
                <a:gd name="connsiteX5" fmla="*/ 16923 w 2419451"/>
                <a:gd name="connsiteY5" fmla="*/ 100904 h 163088"/>
                <a:gd name="connsiteX6" fmla="*/ 175706 w 2419451"/>
                <a:gd name="connsiteY6" fmla="*/ 119343 h 163088"/>
                <a:gd name="connsiteX7" fmla="*/ 368294 w 2419451"/>
                <a:gd name="connsiteY7" fmla="*/ 136246 h 163088"/>
                <a:gd name="connsiteX8" fmla="*/ 742201 w 2419451"/>
                <a:gd name="connsiteY8" fmla="*/ 157758 h 163088"/>
                <a:gd name="connsiteX9" fmla="*/ 1066425 w 2419451"/>
                <a:gd name="connsiteY9" fmla="*/ 162368 h 163088"/>
                <a:gd name="connsiteX10" fmla="*/ 1066425 w 2419451"/>
                <a:gd name="connsiteY10" fmla="*/ 162368 h 163088"/>
                <a:gd name="connsiteX11" fmla="*/ 1066425 w 2419451"/>
                <a:gd name="connsiteY11" fmla="*/ 162368 h 163088"/>
                <a:gd name="connsiteX12" fmla="*/ 1065913 w 2419451"/>
                <a:gd name="connsiteY12" fmla="*/ 162880 h 163088"/>
                <a:gd name="connsiteX13" fmla="*/ 1390136 w 2419451"/>
                <a:gd name="connsiteY13" fmla="*/ 157246 h 163088"/>
                <a:gd name="connsiteX14" fmla="*/ 1739970 w 2419451"/>
                <a:gd name="connsiteY14" fmla="*/ 135734 h 163088"/>
                <a:gd name="connsiteX15" fmla="*/ 2096463 w 2419451"/>
                <a:gd name="connsiteY15" fmla="*/ 97830 h 163088"/>
                <a:gd name="connsiteX16" fmla="*/ 2276758 w 2419451"/>
                <a:gd name="connsiteY16" fmla="*/ 70171 h 163088"/>
                <a:gd name="connsiteX17" fmla="*/ 2415565 w 2419451"/>
                <a:gd name="connsiteY17" fmla="*/ 46610 h 163088"/>
                <a:gd name="connsiteX18" fmla="*/ 2417101 w 2419451"/>
                <a:gd name="connsiteY18" fmla="*/ 27147 h 16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451" h="163088">
                  <a:moveTo>
                    <a:pt x="2417101" y="27147"/>
                  </a:moveTo>
                  <a:cubicBezTo>
                    <a:pt x="2385345" y="14854"/>
                    <a:pt x="2352564" y="7171"/>
                    <a:pt x="2319271" y="0"/>
                  </a:cubicBezTo>
                  <a:cubicBezTo>
                    <a:pt x="2289563" y="1537"/>
                    <a:pt x="233585" y="33293"/>
                    <a:pt x="181852" y="33805"/>
                  </a:cubicBezTo>
                  <a:cubicBezTo>
                    <a:pt x="123461" y="34317"/>
                    <a:pt x="68143" y="60440"/>
                    <a:pt x="14362" y="80928"/>
                  </a:cubicBezTo>
                  <a:cubicBezTo>
                    <a:pt x="8728" y="82976"/>
                    <a:pt x="-492" y="83489"/>
                    <a:pt x="20" y="91684"/>
                  </a:cubicBezTo>
                  <a:cubicBezTo>
                    <a:pt x="533" y="100904"/>
                    <a:pt x="10265" y="99879"/>
                    <a:pt x="16923" y="100904"/>
                  </a:cubicBezTo>
                  <a:cubicBezTo>
                    <a:pt x="69680" y="107050"/>
                    <a:pt x="122949" y="114733"/>
                    <a:pt x="175706" y="119343"/>
                  </a:cubicBezTo>
                  <a:cubicBezTo>
                    <a:pt x="224877" y="123953"/>
                    <a:pt x="360098" y="135734"/>
                    <a:pt x="368294" y="136246"/>
                  </a:cubicBezTo>
                  <a:cubicBezTo>
                    <a:pt x="492759" y="147514"/>
                    <a:pt x="617224" y="153148"/>
                    <a:pt x="742201" y="157758"/>
                  </a:cubicBezTo>
                  <a:cubicBezTo>
                    <a:pt x="850276" y="161856"/>
                    <a:pt x="958350" y="164417"/>
                    <a:pt x="1066425" y="162368"/>
                  </a:cubicBezTo>
                  <a:cubicBezTo>
                    <a:pt x="1066425" y="162368"/>
                    <a:pt x="1066425" y="162368"/>
                    <a:pt x="1066425" y="162368"/>
                  </a:cubicBezTo>
                  <a:cubicBezTo>
                    <a:pt x="1066425" y="162368"/>
                    <a:pt x="1066425" y="162368"/>
                    <a:pt x="1066425" y="162368"/>
                  </a:cubicBezTo>
                  <a:cubicBezTo>
                    <a:pt x="1066425" y="162368"/>
                    <a:pt x="1065913" y="162880"/>
                    <a:pt x="1065913" y="162880"/>
                  </a:cubicBezTo>
                  <a:cubicBezTo>
                    <a:pt x="1080254" y="162880"/>
                    <a:pt x="1296404" y="159807"/>
                    <a:pt x="1390136" y="157246"/>
                  </a:cubicBezTo>
                  <a:cubicBezTo>
                    <a:pt x="1483357" y="154685"/>
                    <a:pt x="1716409" y="137782"/>
                    <a:pt x="1739970" y="135734"/>
                  </a:cubicBezTo>
                  <a:cubicBezTo>
                    <a:pt x="1859313" y="126002"/>
                    <a:pt x="1978144" y="113196"/>
                    <a:pt x="2096463" y="97830"/>
                  </a:cubicBezTo>
                  <a:cubicBezTo>
                    <a:pt x="2146146" y="91172"/>
                    <a:pt x="2276758" y="70171"/>
                    <a:pt x="2276758" y="70171"/>
                  </a:cubicBezTo>
                  <a:cubicBezTo>
                    <a:pt x="2323368" y="65049"/>
                    <a:pt x="2369467" y="56854"/>
                    <a:pt x="2415565" y="46610"/>
                  </a:cubicBezTo>
                  <a:cubicBezTo>
                    <a:pt x="2422223" y="40464"/>
                    <a:pt x="2418638" y="33805"/>
                    <a:pt x="2417101" y="27147"/>
                  </a:cubicBezTo>
                  <a:close/>
                </a:path>
              </a:pathLst>
            </a:custGeom>
            <a:solidFill>
              <a:schemeClr val="accent3">
                <a:lumMod val="75000"/>
                <a:alpha val="40000"/>
              </a:schemeClr>
            </a:solidFill>
            <a:ln w="5112" cap="flat">
              <a:noFill/>
              <a:prstDash val="solid"/>
              <a:miter/>
            </a:ln>
          </p:spPr>
          <p:txBody>
            <a:bodyPr rtlCol="0" anchor="ctr"/>
            <a:lstStyle/>
            <a:p>
              <a:endParaRPr lang="en-US"/>
            </a:p>
          </p:txBody>
        </p:sp>
      </p:grpSp>
      <p:grpSp>
        <p:nvGrpSpPr>
          <p:cNvPr id="9" name="그룹 3">
            <a:extLst>
              <a:ext uri="{FF2B5EF4-FFF2-40B4-BE49-F238E27FC236}">
                <a16:creationId xmlns:a16="http://schemas.microsoft.com/office/drawing/2014/main" id="{519E1504-20CF-46FE-80FC-9FD9BDC587E9}"/>
              </a:ext>
            </a:extLst>
          </p:cNvPr>
          <p:cNvGrpSpPr/>
          <p:nvPr/>
        </p:nvGrpSpPr>
        <p:grpSpPr>
          <a:xfrm>
            <a:off x="845183" y="1659893"/>
            <a:ext cx="7076916" cy="4302693"/>
            <a:chOff x="8070434" y="1471620"/>
            <a:chExt cx="2935460" cy="4302693"/>
          </a:xfrm>
        </p:grpSpPr>
        <p:sp>
          <p:nvSpPr>
            <p:cNvPr id="10" name="TextBox 9">
              <a:extLst>
                <a:ext uri="{FF2B5EF4-FFF2-40B4-BE49-F238E27FC236}">
                  <a16:creationId xmlns:a16="http://schemas.microsoft.com/office/drawing/2014/main" id="{3EF79096-9040-45AE-8404-10B7BAED79D8}"/>
                </a:ext>
              </a:extLst>
            </p:cNvPr>
            <p:cNvSpPr txBox="1"/>
            <p:nvPr/>
          </p:nvSpPr>
          <p:spPr>
            <a:xfrm>
              <a:off x="8080429" y="2298490"/>
              <a:ext cx="2925465" cy="3475823"/>
            </a:xfrm>
            <a:prstGeom prst="rect">
              <a:avLst/>
            </a:prstGeom>
            <a:noFill/>
          </p:spPr>
          <p:txBody>
            <a:bodyPr wrap="square" lIns="108000" rIns="108000" rtlCol="0">
              <a:spAutoFit/>
            </a:bodyPr>
            <a:lstStyle/>
            <a:p>
              <a:pPr marL="342900" indent="-342900">
                <a:lnSpc>
                  <a:spcPct val="107000"/>
                </a:lnSpc>
                <a:spcAft>
                  <a:spcPts val="800"/>
                </a:spcAft>
                <a:buFont typeface="Arial" panose="020B0604020202020204" pitchFamily="34" charset="0"/>
                <a:buChar char="•"/>
              </a:pPr>
              <a:r>
                <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Spy In Wild Functioning </a:t>
              </a:r>
              <a:r>
                <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B</a:t>
              </a:r>
              <a:r>
                <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lueprint</a:t>
              </a:r>
            </a:p>
            <a:p>
              <a:pPr marL="342900" indent="-342900">
                <a:lnSpc>
                  <a:spcPct val="107000"/>
                </a:lnSpc>
                <a:spcAft>
                  <a:spcPts val="800"/>
                </a:spcAft>
                <a:buFont typeface="Arial" panose="020B0604020202020204" pitchFamily="34" charset="0"/>
                <a:buChar char="•"/>
              </a:pPr>
              <a:r>
                <a:rPr lang="en-US" altLang="ko-KR" sz="2400" dirty="0">
                  <a:solidFill>
                    <a:schemeClr val="bg1"/>
                  </a:solidFill>
                  <a:cs typeface="Arial" pitchFamily="34" charset="0"/>
                </a:rPr>
                <a:t>The project comes under the automation category. It will be made using Artificial Intelligence/Machine Learning approach. Python programming technology will be used. There will be use of processors and microcontrollers. </a:t>
              </a:r>
              <a:endParaRPr lang="en-US" altLang="ko-KR" sz="2400" dirty="0">
                <a:solidFill>
                  <a:schemeClr val="bg1"/>
                </a:solidFill>
                <a:ea typeface="FZShuTi" pitchFamily="2" charset="-122"/>
                <a:cs typeface="Arial" pitchFamily="34" charset="0"/>
              </a:endParaRPr>
            </a:p>
            <a:p>
              <a:pPr marL="342900" indent="-342900">
                <a:lnSpc>
                  <a:spcPct val="107000"/>
                </a:lnSpc>
                <a:spcAft>
                  <a:spcPts val="800"/>
                </a:spcAft>
                <a:buFont typeface="Arial" panose="020B0604020202020204" pitchFamily="34" charset="0"/>
                <a:buChar char="•"/>
              </a:pPr>
              <a:endParaRPr lang="en-IN"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261665BF-96FD-4F4D-9ED7-B8AE0C9BBB39}"/>
                </a:ext>
              </a:extLst>
            </p:cNvPr>
            <p:cNvSpPr txBox="1"/>
            <p:nvPr/>
          </p:nvSpPr>
          <p:spPr>
            <a:xfrm>
              <a:off x="8070434" y="1471620"/>
              <a:ext cx="2925465" cy="515526"/>
            </a:xfrm>
            <a:prstGeom prst="rect">
              <a:avLst/>
            </a:prstGeom>
            <a:noFill/>
          </p:spPr>
          <p:txBody>
            <a:bodyPr wrap="square" lIns="108000" rIns="108000" rtlCol="0" anchor="ctr">
              <a:spAutoFit/>
            </a:bodyPr>
            <a:lstStyle/>
            <a:p>
              <a:pPr>
                <a:lnSpc>
                  <a:spcPts val="3300"/>
                </a:lnSpc>
              </a:pPr>
              <a:r>
                <a:rPr lang="en-US" altLang="ko-KR" sz="3200" b="1" dirty="0">
                  <a:solidFill>
                    <a:schemeClr val="accent1">
                      <a:lumMod val="20000"/>
                      <a:lumOff val="80000"/>
                    </a:schemeClr>
                  </a:solidFill>
                  <a:cs typeface="Arial" pitchFamily="34" charset="0"/>
                </a:rPr>
                <a:t>Introduction</a:t>
              </a:r>
              <a:endParaRPr lang="ko-KR" altLang="en-US" sz="3200" b="1" dirty="0">
                <a:solidFill>
                  <a:schemeClr val="accent1">
                    <a:lumMod val="20000"/>
                    <a:lumOff val="80000"/>
                  </a:schemeClr>
                </a:solidFill>
                <a:cs typeface="Arial" pitchFamily="34" charset="0"/>
              </a:endParaRPr>
            </a:p>
          </p:txBody>
        </p:sp>
      </p:grpSp>
    </p:spTree>
    <p:extLst>
      <p:ext uri="{BB962C8B-B14F-4D97-AF65-F5344CB8AC3E}">
        <p14:creationId xmlns:p14="http://schemas.microsoft.com/office/powerpoint/2010/main" val="45909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t>Problem Statements</a:t>
            </a:r>
          </a:p>
        </p:txBody>
      </p:sp>
      <p:grpSp>
        <p:nvGrpSpPr>
          <p:cNvPr id="4" name="Graphic 2">
            <a:extLst>
              <a:ext uri="{FF2B5EF4-FFF2-40B4-BE49-F238E27FC236}">
                <a16:creationId xmlns:a16="http://schemas.microsoft.com/office/drawing/2014/main" id="{9449AF0B-F282-4480-A44E-24DB7F50A649}"/>
              </a:ext>
            </a:extLst>
          </p:cNvPr>
          <p:cNvGrpSpPr/>
          <p:nvPr/>
        </p:nvGrpSpPr>
        <p:grpSpPr>
          <a:xfrm>
            <a:off x="8658846" y="1925860"/>
            <a:ext cx="2443203" cy="4312740"/>
            <a:chOff x="8544520" y="2061601"/>
            <a:chExt cx="2443203" cy="4312740"/>
          </a:xfrm>
        </p:grpSpPr>
        <p:sp>
          <p:nvSpPr>
            <p:cNvPr id="7" name="Freeform: Shape 6">
              <a:extLst>
                <a:ext uri="{FF2B5EF4-FFF2-40B4-BE49-F238E27FC236}">
                  <a16:creationId xmlns:a16="http://schemas.microsoft.com/office/drawing/2014/main" id="{B41E46E8-82E3-429C-85D1-55700657B702}"/>
                </a:ext>
              </a:extLst>
            </p:cNvPr>
            <p:cNvSpPr/>
            <p:nvPr/>
          </p:nvSpPr>
          <p:spPr>
            <a:xfrm>
              <a:off x="9313776" y="3984915"/>
              <a:ext cx="1448107" cy="2378198"/>
            </a:xfrm>
            <a:custGeom>
              <a:avLst/>
              <a:gdLst>
                <a:gd name="connsiteX0" fmla="*/ 1076207 w 1448107"/>
                <a:gd name="connsiteY0" fmla="*/ 754477 h 2378198"/>
                <a:gd name="connsiteX1" fmla="*/ 1077744 w 1448107"/>
                <a:gd name="connsiteY1" fmla="*/ 720160 h 2378198"/>
                <a:gd name="connsiteX2" fmla="*/ 1168404 w 1448107"/>
                <a:gd name="connsiteY2" fmla="*/ 604914 h 2378198"/>
                <a:gd name="connsiteX3" fmla="*/ 1214502 w 1448107"/>
                <a:gd name="connsiteY3" fmla="*/ 492742 h 2378198"/>
                <a:gd name="connsiteX4" fmla="*/ 1225770 w 1448107"/>
                <a:gd name="connsiteY4" fmla="*/ 18443 h 2378198"/>
                <a:gd name="connsiteX5" fmla="*/ 1206819 w 1448107"/>
                <a:gd name="connsiteY5" fmla="*/ 4 h 2378198"/>
                <a:gd name="connsiteX6" fmla="*/ 35925 w 1448107"/>
                <a:gd name="connsiteY6" fmla="*/ 54297 h 2378198"/>
                <a:gd name="connsiteX7" fmla="*/ 583 w 1448107"/>
                <a:gd name="connsiteY7" fmla="*/ 91176 h 2378198"/>
                <a:gd name="connsiteX8" fmla="*/ 12364 w 1448107"/>
                <a:gd name="connsiteY8" fmla="*/ 276081 h 2378198"/>
                <a:gd name="connsiteX9" fmla="*/ 53340 w 1448107"/>
                <a:gd name="connsiteY9" fmla="*/ 332935 h 2378198"/>
                <a:gd name="connsiteX10" fmla="*/ 624445 w 1448107"/>
                <a:gd name="connsiteY10" fmla="*/ 632573 h 2378198"/>
                <a:gd name="connsiteX11" fmla="*/ 638275 w 1448107"/>
                <a:gd name="connsiteY11" fmla="*/ 653574 h 2378198"/>
                <a:gd name="connsiteX12" fmla="*/ 658763 w 1448107"/>
                <a:gd name="connsiteY12" fmla="*/ 1274875 h 2378198"/>
                <a:gd name="connsiteX13" fmla="*/ 679251 w 1448107"/>
                <a:gd name="connsiteY13" fmla="*/ 1297411 h 2378198"/>
                <a:gd name="connsiteX14" fmla="*/ 812936 w 1448107"/>
                <a:gd name="connsiteY14" fmla="*/ 1300997 h 2378198"/>
                <a:gd name="connsiteX15" fmla="*/ 850838 w 1448107"/>
                <a:gd name="connsiteY15" fmla="*/ 1308680 h 2378198"/>
                <a:gd name="connsiteX16" fmla="*/ 868253 w 1448107"/>
                <a:gd name="connsiteY16" fmla="*/ 1438779 h 2378198"/>
                <a:gd name="connsiteX17" fmla="*/ 937401 w 1448107"/>
                <a:gd name="connsiteY17" fmla="*/ 2358694 h 2378198"/>
                <a:gd name="connsiteX18" fmla="*/ 960450 w 1448107"/>
                <a:gd name="connsiteY18" fmla="*/ 2378157 h 2378198"/>
                <a:gd name="connsiteX19" fmla="*/ 1141769 w 1448107"/>
                <a:gd name="connsiteY19" fmla="*/ 2365865 h 2378198"/>
                <a:gd name="connsiteX20" fmla="*/ 1161745 w 1448107"/>
                <a:gd name="connsiteY20" fmla="*/ 2345377 h 2378198"/>
                <a:gd name="connsiteX21" fmla="*/ 1169940 w 1448107"/>
                <a:gd name="connsiteY21" fmla="*/ 1518171 h 2378198"/>
                <a:gd name="connsiteX22" fmla="*/ 1189916 w 1448107"/>
                <a:gd name="connsiteY22" fmla="*/ 1494097 h 2378198"/>
                <a:gd name="connsiteX23" fmla="*/ 1429627 w 1448107"/>
                <a:gd name="connsiteY23" fmla="*/ 1450047 h 2378198"/>
                <a:gd name="connsiteX24" fmla="*/ 1448066 w 1448107"/>
                <a:gd name="connsiteY24" fmla="*/ 1425974 h 2378198"/>
                <a:gd name="connsiteX25" fmla="*/ 1444481 w 1448107"/>
                <a:gd name="connsiteY25" fmla="*/ 1294338 h 2378198"/>
                <a:gd name="connsiteX26" fmla="*/ 1076207 w 1448107"/>
                <a:gd name="connsiteY26" fmla="*/ 754477 h 23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48107" h="2378198">
                  <a:moveTo>
                    <a:pt x="1076207" y="754477"/>
                  </a:moveTo>
                  <a:cubicBezTo>
                    <a:pt x="1067500" y="741672"/>
                    <a:pt x="1068012" y="732453"/>
                    <a:pt x="1077744" y="720160"/>
                  </a:cubicBezTo>
                  <a:cubicBezTo>
                    <a:pt x="1108476" y="682257"/>
                    <a:pt x="1137159" y="642305"/>
                    <a:pt x="1168404" y="604914"/>
                  </a:cubicBezTo>
                  <a:cubicBezTo>
                    <a:pt x="1195550" y="572134"/>
                    <a:pt x="1216551" y="538328"/>
                    <a:pt x="1214502" y="492742"/>
                  </a:cubicBezTo>
                  <a:cubicBezTo>
                    <a:pt x="1211429" y="416424"/>
                    <a:pt x="1226283" y="95273"/>
                    <a:pt x="1225770" y="18443"/>
                  </a:cubicBezTo>
                  <a:cubicBezTo>
                    <a:pt x="1225770" y="5126"/>
                    <a:pt x="1220136" y="516"/>
                    <a:pt x="1206819" y="4"/>
                  </a:cubicBezTo>
                  <a:cubicBezTo>
                    <a:pt x="1191453" y="-508"/>
                    <a:pt x="139390" y="49688"/>
                    <a:pt x="35925" y="54297"/>
                  </a:cubicBezTo>
                  <a:cubicBezTo>
                    <a:pt x="71" y="55834"/>
                    <a:pt x="-1465" y="54810"/>
                    <a:pt x="583" y="91176"/>
                  </a:cubicBezTo>
                  <a:cubicBezTo>
                    <a:pt x="3657" y="152640"/>
                    <a:pt x="9291" y="214104"/>
                    <a:pt x="12364" y="276081"/>
                  </a:cubicBezTo>
                  <a:cubicBezTo>
                    <a:pt x="13901" y="305276"/>
                    <a:pt x="24145" y="324740"/>
                    <a:pt x="53340" y="332935"/>
                  </a:cubicBezTo>
                  <a:cubicBezTo>
                    <a:pt x="61023" y="334984"/>
                    <a:pt x="587054" y="613110"/>
                    <a:pt x="624445" y="632573"/>
                  </a:cubicBezTo>
                  <a:cubicBezTo>
                    <a:pt x="633153" y="637183"/>
                    <a:pt x="638275" y="643330"/>
                    <a:pt x="638275" y="653574"/>
                  </a:cubicBezTo>
                  <a:cubicBezTo>
                    <a:pt x="643397" y="762673"/>
                    <a:pt x="659275" y="1262582"/>
                    <a:pt x="658763" y="1274875"/>
                  </a:cubicBezTo>
                  <a:cubicBezTo>
                    <a:pt x="658251" y="1288704"/>
                    <a:pt x="663373" y="1297411"/>
                    <a:pt x="679251" y="1297411"/>
                  </a:cubicBezTo>
                  <a:cubicBezTo>
                    <a:pt x="723812" y="1297411"/>
                    <a:pt x="768374" y="1300997"/>
                    <a:pt x="812936" y="1300997"/>
                  </a:cubicBezTo>
                  <a:cubicBezTo>
                    <a:pt x="828302" y="1300997"/>
                    <a:pt x="841619" y="1300997"/>
                    <a:pt x="850838" y="1308680"/>
                  </a:cubicBezTo>
                  <a:cubicBezTo>
                    <a:pt x="864156" y="1319948"/>
                    <a:pt x="867229" y="1417267"/>
                    <a:pt x="868253" y="1438779"/>
                  </a:cubicBezTo>
                  <a:cubicBezTo>
                    <a:pt x="873375" y="1515097"/>
                    <a:pt x="932791" y="2304400"/>
                    <a:pt x="937401" y="2358694"/>
                  </a:cubicBezTo>
                  <a:cubicBezTo>
                    <a:pt x="938937" y="2374572"/>
                    <a:pt x="944571" y="2378670"/>
                    <a:pt x="960450" y="2378157"/>
                  </a:cubicBezTo>
                  <a:cubicBezTo>
                    <a:pt x="1020890" y="2374572"/>
                    <a:pt x="1081329" y="2367401"/>
                    <a:pt x="1141769" y="2365865"/>
                  </a:cubicBezTo>
                  <a:cubicBezTo>
                    <a:pt x="1154574" y="2365352"/>
                    <a:pt x="1160721" y="2360230"/>
                    <a:pt x="1161745" y="2345377"/>
                  </a:cubicBezTo>
                  <a:cubicBezTo>
                    <a:pt x="1165843" y="2289034"/>
                    <a:pt x="1169428" y="1580659"/>
                    <a:pt x="1169940" y="1518171"/>
                  </a:cubicBezTo>
                  <a:cubicBezTo>
                    <a:pt x="1169940" y="1503829"/>
                    <a:pt x="1173526" y="1496146"/>
                    <a:pt x="1189916" y="1494097"/>
                  </a:cubicBezTo>
                  <a:cubicBezTo>
                    <a:pt x="1210916" y="1491024"/>
                    <a:pt x="1370211" y="1460804"/>
                    <a:pt x="1429627" y="1450047"/>
                  </a:cubicBezTo>
                  <a:cubicBezTo>
                    <a:pt x="1444481" y="1447486"/>
                    <a:pt x="1448578" y="1440828"/>
                    <a:pt x="1448066" y="1425974"/>
                  </a:cubicBezTo>
                  <a:cubicBezTo>
                    <a:pt x="1446529" y="1381925"/>
                    <a:pt x="1443456" y="1338387"/>
                    <a:pt x="1444481" y="1294338"/>
                  </a:cubicBezTo>
                  <a:cubicBezTo>
                    <a:pt x="1443968" y="1281533"/>
                    <a:pt x="1155599" y="866137"/>
                    <a:pt x="1076207" y="754477"/>
                  </a:cubicBezTo>
                  <a:close/>
                </a:path>
              </a:pathLst>
            </a:custGeom>
            <a:solidFill>
              <a:schemeClr val="accent6"/>
            </a:solidFill>
            <a:ln w="511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DED2552-6696-4D55-8F1F-5E9BE176AC19}"/>
                </a:ext>
              </a:extLst>
            </p:cNvPr>
            <p:cNvSpPr/>
            <p:nvPr/>
          </p:nvSpPr>
          <p:spPr>
            <a:xfrm>
              <a:off x="8800872" y="3988656"/>
              <a:ext cx="975815" cy="2386238"/>
            </a:xfrm>
            <a:custGeom>
              <a:avLst/>
              <a:gdLst>
                <a:gd name="connsiteX0" fmla="*/ 965249 w 975815"/>
                <a:gd name="connsiteY0" fmla="*/ 779419 h 2386238"/>
                <a:gd name="connsiteX1" fmla="*/ 384412 w 975815"/>
                <a:gd name="connsiteY1" fmla="*/ 387072 h 2386238"/>
                <a:gd name="connsiteX2" fmla="*/ 366485 w 975815"/>
                <a:gd name="connsiteY2" fmla="*/ 359926 h 2386238"/>
                <a:gd name="connsiteX3" fmla="*/ 358289 w 975815"/>
                <a:gd name="connsiteY3" fmla="*/ 35702 h 2386238"/>
                <a:gd name="connsiteX4" fmla="*/ 331655 w 975815"/>
                <a:gd name="connsiteY4" fmla="*/ 11116 h 2386238"/>
                <a:gd name="connsiteX5" fmla="*/ 162628 w 975815"/>
                <a:gd name="connsiteY5" fmla="*/ 360 h 2386238"/>
                <a:gd name="connsiteX6" fmla="*/ 134969 w 975815"/>
                <a:gd name="connsiteY6" fmla="*/ 24434 h 2386238"/>
                <a:gd name="connsiteX7" fmla="*/ 145213 w 975815"/>
                <a:gd name="connsiteY7" fmla="*/ 450586 h 2386238"/>
                <a:gd name="connsiteX8" fmla="*/ 188750 w 975815"/>
                <a:gd name="connsiteY8" fmla="*/ 537660 h 2386238"/>
                <a:gd name="connsiteX9" fmla="*/ 389021 w 975815"/>
                <a:gd name="connsiteY9" fmla="*/ 701052 h 2386238"/>
                <a:gd name="connsiteX10" fmla="*/ 399265 w 975815"/>
                <a:gd name="connsiteY10" fmla="*/ 728199 h 2386238"/>
                <a:gd name="connsiteX11" fmla="*/ 369046 w 975815"/>
                <a:gd name="connsiteY11" fmla="*/ 875713 h 2386238"/>
                <a:gd name="connsiteX12" fmla="*/ 341387 w 975815"/>
                <a:gd name="connsiteY12" fmla="*/ 917714 h 2386238"/>
                <a:gd name="connsiteX13" fmla="*/ 89383 w 975815"/>
                <a:gd name="connsiteY13" fmla="*/ 1099546 h 2386238"/>
                <a:gd name="connsiteX14" fmla="*/ 65310 w 975815"/>
                <a:gd name="connsiteY14" fmla="*/ 1130790 h 2386238"/>
                <a:gd name="connsiteX15" fmla="*/ 1285 w 975815"/>
                <a:gd name="connsiteY15" fmla="*/ 1422745 h 2386238"/>
                <a:gd name="connsiteX16" fmla="*/ 19212 w 975815"/>
                <a:gd name="connsiteY16" fmla="*/ 1451428 h 2386238"/>
                <a:gd name="connsiteX17" fmla="*/ 42261 w 975815"/>
                <a:gd name="connsiteY17" fmla="*/ 1457574 h 2386238"/>
                <a:gd name="connsiteX18" fmla="*/ 357777 w 975815"/>
                <a:gd name="connsiteY18" fmla="*/ 1547722 h 2386238"/>
                <a:gd name="connsiteX19" fmla="*/ 398753 w 975815"/>
                <a:gd name="connsiteY19" fmla="*/ 1597918 h 2386238"/>
                <a:gd name="connsiteX20" fmla="*/ 447412 w 975815"/>
                <a:gd name="connsiteY20" fmla="*/ 2368269 h 2386238"/>
                <a:gd name="connsiteX21" fmla="*/ 467388 w 975815"/>
                <a:gd name="connsiteY21" fmla="*/ 2386196 h 2386238"/>
                <a:gd name="connsiteX22" fmla="*/ 621561 w 975815"/>
                <a:gd name="connsiteY22" fmla="*/ 2381587 h 2386238"/>
                <a:gd name="connsiteX23" fmla="*/ 644610 w 975815"/>
                <a:gd name="connsiteY23" fmla="*/ 2357001 h 2386238"/>
                <a:gd name="connsiteX24" fmla="*/ 666123 w 975815"/>
                <a:gd name="connsiteY24" fmla="*/ 1579991 h 2386238"/>
                <a:gd name="connsiteX25" fmla="*/ 673293 w 975815"/>
                <a:gd name="connsiteY25" fmla="*/ 1546698 h 2386238"/>
                <a:gd name="connsiteX26" fmla="*/ 725026 w 975815"/>
                <a:gd name="connsiteY26" fmla="*/ 1426330 h 2386238"/>
                <a:gd name="connsiteX27" fmla="*/ 779831 w 975815"/>
                <a:gd name="connsiteY27" fmla="*/ 1195839 h 2386238"/>
                <a:gd name="connsiteX28" fmla="*/ 779319 w 975815"/>
                <a:gd name="connsiteY28" fmla="*/ 898250 h 2386238"/>
                <a:gd name="connsiteX29" fmla="*/ 808003 w 975815"/>
                <a:gd name="connsiteY29" fmla="*/ 857786 h 2386238"/>
                <a:gd name="connsiteX30" fmla="*/ 963200 w 975815"/>
                <a:gd name="connsiteY30" fmla="*/ 798883 h 2386238"/>
                <a:gd name="connsiteX31" fmla="*/ 975493 w 975815"/>
                <a:gd name="connsiteY31" fmla="*/ 791200 h 2386238"/>
                <a:gd name="connsiteX32" fmla="*/ 965249 w 975815"/>
                <a:gd name="connsiteY32" fmla="*/ 779419 h 238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75815" h="2386238">
                  <a:moveTo>
                    <a:pt x="965249" y="779419"/>
                  </a:moveTo>
                  <a:cubicBezTo>
                    <a:pt x="877150" y="720004"/>
                    <a:pt x="489925" y="458269"/>
                    <a:pt x="384412" y="387072"/>
                  </a:cubicBezTo>
                  <a:cubicBezTo>
                    <a:pt x="374168" y="380414"/>
                    <a:pt x="365460" y="373243"/>
                    <a:pt x="366485" y="359926"/>
                  </a:cubicBezTo>
                  <a:cubicBezTo>
                    <a:pt x="368533" y="324584"/>
                    <a:pt x="358289" y="38263"/>
                    <a:pt x="358289" y="35702"/>
                  </a:cubicBezTo>
                  <a:cubicBezTo>
                    <a:pt x="357265" y="18799"/>
                    <a:pt x="350094" y="11628"/>
                    <a:pt x="331655" y="11116"/>
                  </a:cubicBezTo>
                  <a:cubicBezTo>
                    <a:pt x="275313" y="9067"/>
                    <a:pt x="218970" y="4458"/>
                    <a:pt x="162628" y="360"/>
                  </a:cubicBezTo>
                  <a:cubicBezTo>
                    <a:pt x="139067" y="-1177"/>
                    <a:pt x="133945" y="1384"/>
                    <a:pt x="134969" y="24434"/>
                  </a:cubicBezTo>
                  <a:cubicBezTo>
                    <a:pt x="137530" y="96142"/>
                    <a:pt x="147774" y="380414"/>
                    <a:pt x="145213" y="450586"/>
                  </a:cubicBezTo>
                  <a:cubicBezTo>
                    <a:pt x="143677" y="490025"/>
                    <a:pt x="158531" y="514611"/>
                    <a:pt x="188750" y="537660"/>
                  </a:cubicBezTo>
                  <a:cubicBezTo>
                    <a:pt x="256873" y="590417"/>
                    <a:pt x="322435" y="646247"/>
                    <a:pt x="389021" y="701052"/>
                  </a:cubicBezTo>
                  <a:cubicBezTo>
                    <a:pt x="397729" y="708223"/>
                    <a:pt x="401826" y="715906"/>
                    <a:pt x="399265" y="728199"/>
                  </a:cubicBezTo>
                  <a:cubicBezTo>
                    <a:pt x="388509" y="777370"/>
                    <a:pt x="378777" y="826542"/>
                    <a:pt x="369046" y="875713"/>
                  </a:cubicBezTo>
                  <a:cubicBezTo>
                    <a:pt x="365460" y="894152"/>
                    <a:pt x="356753" y="906957"/>
                    <a:pt x="341387" y="917714"/>
                  </a:cubicBezTo>
                  <a:cubicBezTo>
                    <a:pt x="256873" y="978154"/>
                    <a:pt x="173384" y="1039105"/>
                    <a:pt x="89383" y="1099546"/>
                  </a:cubicBezTo>
                  <a:cubicBezTo>
                    <a:pt x="78115" y="1107741"/>
                    <a:pt x="67871" y="1115424"/>
                    <a:pt x="65310" y="1130790"/>
                  </a:cubicBezTo>
                  <a:cubicBezTo>
                    <a:pt x="60188" y="1159473"/>
                    <a:pt x="6919" y="1400720"/>
                    <a:pt x="1285" y="1422745"/>
                  </a:cubicBezTo>
                  <a:cubicBezTo>
                    <a:pt x="-2813" y="1438111"/>
                    <a:pt x="2821" y="1447843"/>
                    <a:pt x="19212" y="1451428"/>
                  </a:cubicBezTo>
                  <a:cubicBezTo>
                    <a:pt x="26895" y="1452965"/>
                    <a:pt x="34578" y="1455013"/>
                    <a:pt x="42261" y="1457574"/>
                  </a:cubicBezTo>
                  <a:cubicBezTo>
                    <a:pt x="147262" y="1488307"/>
                    <a:pt x="252776" y="1516990"/>
                    <a:pt x="357777" y="1547722"/>
                  </a:cubicBezTo>
                  <a:cubicBezTo>
                    <a:pt x="376216" y="1553356"/>
                    <a:pt x="398241" y="1578966"/>
                    <a:pt x="398753" y="1597918"/>
                  </a:cubicBezTo>
                  <a:cubicBezTo>
                    <a:pt x="399265" y="1613284"/>
                    <a:pt x="442290" y="2263780"/>
                    <a:pt x="447412" y="2368269"/>
                  </a:cubicBezTo>
                  <a:cubicBezTo>
                    <a:pt x="447925" y="2382611"/>
                    <a:pt x="453047" y="2386709"/>
                    <a:pt x="467388" y="2386196"/>
                  </a:cubicBezTo>
                  <a:cubicBezTo>
                    <a:pt x="518609" y="2384148"/>
                    <a:pt x="570341" y="2382099"/>
                    <a:pt x="621561" y="2381587"/>
                  </a:cubicBezTo>
                  <a:cubicBezTo>
                    <a:pt x="640000" y="2381587"/>
                    <a:pt x="644610" y="2373904"/>
                    <a:pt x="644610" y="2357001"/>
                  </a:cubicBezTo>
                  <a:cubicBezTo>
                    <a:pt x="645635" y="2274537"/>
                    <a:pt x="664074" y="1651699"/>
                    <a:pt x="666123" y="1579991"/>
                  </a:cubicBezTo>
                  <a:cubicBezTo>
                    <a:pt x="666635" y="1568210"/>
                    <a:pt x="668684" y="1557454"/>
                    <a:pt x="673293" y="1546698"/>
                  </a:cubicBezTo>
                  <a:cubicBezTo>
                    <a:pt x="690708" y="1506746"/>
                    <a:pt x="703513" y="1464233"/>
                    <a:pt x="725026" y="1426330"/>
                  </a:cubicBezTo>
                  <a:cubicBezTo>
                    <a:pt x="786490" y="1318768"/>
                    <a:pt x="776246" y="1345914"/>
                    <a:pt x="779831" y="1195839"/>
                  </a:cubicBezTo>
                  <a:cubicBezTo>
                    <a:pt x="782393" y="1096472"/>
                    <a:pt x="780856" y="997617"/>
                    <a:pt x="779319" y="898250"/>
                  </a:cubicBezTo>
                  <a:cubicBezTo>
                    <a:pt x="778807" y="875201"/>
                    <a:pt x="787515" y="865469"/>
                    <a:pt x="808003" y="857786"/>
                  </a:cubicBezTo>
                  <a:cubicBezTo>
                    <a:pt x="860247" y="839347"/>
                    <a:pt x="911467" y="818859"/>
                    <a:pt x="963200" y="798883"/>
                  </a:cubicBezTo>
                  <a:cubicBezTo>
                    <a:pt x="967810" y="797346"/>
                    <a:pt x="974468" y="796834"/>
                    <a:pt x="975493" y="791200"/>
                  </a:cubicBezTo>
                  <a:cubicBezTo>
                    <a:pt x="977541" y="784029"/>
                    <a:pt x="969346" y="782492"/>
                    <a:pt x="965249" y="779419"/>
                  </a:cubicBezTo>
                  <a:close/>
                </a:path>
              </a:pathLst>
            </a:custGeom>
            <a:solidFill>
              <a:schemeClr val="accent6"/>
            </a:solidFill>
            <a:ln w="511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C3DA1A3-33E4-4AF2-B547-087027F8928B}"/>
                </a:ext>
              </a:extLst>
            </p:cNvPr>
            <p:cNvSpPr/>
            <p:nvPr/>
          </p:nvSpPr>
          <p:spPr>
            <a:xfrm>
              <a:off x="8544791" y="2061601"/>
              <a:ext cx="2445519" cy="3786974"/>
            </a:xfrm>
            <a:custGeom>
              <a:avLst/>
              <a:gdLst>
                <a:gd name="connsiteX0" fmla="*/ 2436273 w 2445519"/>
                <a:gd name="connsiteY0" fmla="*/ 3227897 h 3786974"/>
                <a:gd name="connsiteX1" fmla="*/ 2431151 w 2445519"/>
                <a:gd name="connsiteY1" fmla="*/ 3208945 h 3786974"/>
                <a:gd name="connsiteX2" fmla="*/ 2430639 w 2445519"/>
                <a:gd name="connsiteY2" fmla="*/ 3208945 h 3786974"/>
                <a:gd name="connsiteX3" fmla="*/ 2429614 w 2445519"/>
                <a:gd name="connsiteY3" fmla="*/ 3192042 h 3786974"/>
                <a:gd name="connsiteX4" fmla="*/ 2331783 w 2445519"/>
                <a:gd name="connsiteY4" fmla="*/ 3164896 h 3786974"/>
                <a:gd name="connsiteX5" fmla="*/ 2290295 w 2445519"/>
                <a:gd name="connsiteY5" fmla="*/ 3165920 h 3786974"/>
                <a:gd name="connsiteX6" fmla="*/ 2290295 w 2445519"/>
                <a:gd name="connsiteY6" fmla="*/ 1067941 h 3786974"/>
                <a:gd name="connsiteX7" fmla="*/ 1222354 w 2445519"/>
                <a:gd name="connsiteY7" fmla="*/ 0 h 3786974"/>
                <a:gd name="connsiteX8" fmla="*/ 1222354 w 2445519"/>
                <a:gd name="connsiteY8" fmla="*/ 0 h 3786974"/>
                <a:gd name="connsiteX9" fmla="*/ 154413 w 2445519"/>
                <a:gd name="connsiteY9" fmla="*/ 1067941 h 3786974"/>
                <a:gd name="connsiteX10" fmla="*/ 154413 w 2445519"/>
                <a:gd name="connsiteY10" fmla="*/ 3202799 h 3786974"/>
                <a:gd name="connsiteX11" fmla="*/ 26875 w 2445519"/>
                <a:gd name="connsiteY11" fmla="*/ 3246336 h 3786974"/>
                <a:gd name="connsiteX12" fmla="*/ 12533 w 2445519"/>
                <a:gd name="connsiteY12" fmla="*/ 3257092 h 3786974"/>
                <a:gd name="connsiteX13" fmla="*/ 13045 w 2445519"/>
                <a:gd name="connsiteY13" fmla="*/ 3258629 h 3786974"/>
                <a:gd name="connsiteX14" fmla="*/ 1265 w 2445519"/>
                <a:gd name="connsiteY14" fmla="*/ 3278604 h 3786974"/>
                <a:gd name="connsiteX15" fmla="*/ 19192 w 2445519"/>
                <a:gd name="connsiteY15" fmla="*/ 3684781 h 3786974"/>
                <a:gd name="connsiteX16" fmla="*/ 46851 w 2445519"/>
                <a:gd name="connsiteY16" fmla="*/ 3710903 h 3786974"/>
                <a:gd name="connsiteX17" fmla="*/ 261463 w 2445519"/>
                <a:gd name="connsiteY17" fmla="*/ 3735489 h 3786974"/>
                <a:gd name="connsiteX18" fmla="*/ 580565 w 2445519"/>
                <a:gd name="connsiteY18" fmla="*/ 3765196 h 3786974"/>
                <a:gd name="connsiteX19" fmla="*/ 952936 w 2445519"/>
                <a:gd name="connsiteY19" fmla="*/ 3784660 h 3786974"/>
                <a:gd name="connsiteX20" fmla="*/ 1476406 w 2445519"/>
                <a:gd name="connsiteY20" fmla="*/ 3785172 h 3786974"/>
                <a:gd name="connsiteX21" fmla="*/ 1709458 w 2445519"/>
                <a:gd name="connsiteY21" fmla="*/ 3772367 h 3786974"/>
                <a:gd name="connsiteX22" fmla="*/ 2108976 w 2445519"/>
                <a:gd name="connsiteY22" fmla="*/ 3718586 h 3786974"/>
                <a:gd name="connsiteX23" fmla="*/ 2422443 w 2445519"/>
                <a:gd name="connsiteY23" fmla="*/ 3637658 h 3786974"/>
                <a:gd name="connsiteX24" fmla="*/ 2445492 w 2445519"/>
                <a:gd name="connsiteY24" fmla="*/ 3604877 h 3786974"/>
                <a:gd name="connsiteX25" fmla="*/ 2436273 w 2445519"/>
                <a:gd name="connsiteY25" fmla="*/ 3227897 h 378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45519" h="3786974">
                  <a:moveTo>
                    <a:pt x="2436273" y="3227897"/>
                  </a:moveTo>
                  <a:cubicBezTo>
                    <a:pt x="2432687" y="3222262"/>
                    <a:pt x="2438322" y="3214067"/>
                    <a:pt x="2431151" y="3208945"/>
                  </a:cubicBezTo>
                  <a:cubicBezTo>
                    <a:pt x="2431151" y="3208945"/>
                    <a:pt x="2430639" y="3208945"/>
                    <a:pt x="2430639" y="3208945"/>
                  </a:cubicBezTo>
                  <a:cubicBezTo>
                    <a:pt x="2434224" y="3203823"/>
                    <a:pt x="2431151" y="3197677"/>
                    <a:pt x="2429614" y="3192042"/>
                  </a:cubicBezTo>
                  <a:cubicBezTo>
                    <a:pt x="2397858" y="3179749"/>
                    <a:pt x="2365077" y="3172066"/>
                    <a:pt x="2331783" y="3164896"/>
                  </a:cubicBezTo>
                  <a:cubicBezTo>
                    <a:pt x="2329735" y="3164896"/>
                    <a:pt x="2314881" y="3165408"/>
                    <a:pt x="2290295" y="3165920"/>
                  </a:cubicBezTo>
                  <a:lnTo>
                    <a:pt x="2290295" y="1067941"/>
                  </a:lnTo>
                  <a:cubicBezTo>
                    <a:pt x="2290295" y="480445"/>
                    <a:pt x="1809850" y="0"/>
                    <a:pt x="1222354" y="0"/>
                  </a:cubicBezTo>
                  <a:lnTo>
                    <a:pt x="1222354" y="0"/>
                  </a:lnTo>
                  <a:cubicBezTo>
                    <a:pt x="634859" y="0"/>
                    <a:pt x="154413" y="480445"/>
                    <a:pt x="154413" y="1067941"/>
                  </a:cubicBezTo>
                  <a:lnTo>
                    <a:pt x="154413" y="3202799"/>
                  </a:lnTo>
                  <a:cubicBezTo>
                    <a:pt x="110364" y="3210994"/>
                    <a:pt x="68363" y="3229945"/>
                    <a:pt x="26875" y="3246336"/>
                  </a:cubicBezTo>
                  <a:cubicBezTo>
                    <a:pt x="21241" y="3248385"/>
                    <a:pt x="12021" y="3248897"/>
                    <a:pt x="12533" y="3257092"/>
                  </a:cubicBezTo>
                  <a:cubicBezTo>
                    <a:pt x="12533" y="3257604"/>
                    <a:pt x="12533" y="3258116"/>
                    <a:pt x="13045" y="3258629"/>
                  </a:cubicBezTo>
                  <a:cubicBezTo>
                    <a:pt x="7411" y="3260677"/>
                    <a:pt x="3826" y="3266824"/>
                    <a:pt x="1265" y="3278604"/>
                  </a:cubicBezTo>
                  <a:cubicBezTo>
                    <a:pt x="-4882" y="3317532"/>
                    <a:pt x="13045" y="3629463"/>
                    <a:pt x="19192" y="3684781"/>
                  </a:cubicBezTo>
                  <a:cubicBezTo>
                    <a:pt x="21241" y="3703732"/>
                    <a:pt x="29436" y="3708854"/>
                    <a:pt x="46851" y="3710903"/>
                  </a:cubicBezTo>
                  <a:cubicBezTo>
                    <a:pt x="118559" y="3718586"/>
                    <a:pt x="189755" y="3727293"/>
                    <a:pt x="261463" y="3735489"/>
                  </a:cubicBezTo>
                  <a:cubicBezTo>
                    <a:pt x="367489" y="3747269"/>
                    <a:pt x="474027" y="3756489"/>
                    <a:pt x="580565" y="3765196"/>
                  </a:cubicBezTo>
                  <a:cubicBezTo>
                    <a:pt x="629737" y="3769294"/>
                    <a:pt x="952424" y="3784660"/>
                    <a:pt x="952936" y="3784660"/>
                  </a:cubicBezTo>
                  <a:cubicBezTo>
                    <a:pt x="952936" y="3785172"/>
                    <a:pt x="1346307" y="3789270"/>
                    <a:pt x="1476406" y="3785172"/>
                  </a:cubicBezTo>
                  <a:cubicBezTo>
                    <a:pt x="1554261" y="3782611"/>
                    <a:pt x="1632116" y="3775953"/>
                    <a:pt x="1709458" y="3772367"/>
                  </a:cubicBezTo>
                  <a:cubicBezTo>
                    <a:pt x="1715092" y="3768782"/>
                    <a:pt x="1982462" y="3746245"/>
                    <a:pt x="2108976" y="3718586"/>
                  </a:cubicBezTo>
                  <a:cubicBezTo>
                    <a:pt x="2214489" y="3695537"/>
                    <a:pt x="2320003" y="3674024"/>
                    <a:pt x="2422443" y="3637658"/>
                  </a:cubicBezTo>
                  <a:cubicBezTo>
                    <a:pt x="2439346" y="3631512"/>
                    <a:pt x="2446005" y="3623829"/>
                    <a:pt x="2445492" y="3604877"/>
                  </a:cubicBezTo>
                  <a:cubicBezTo>
                    <a:pt x="2440883" y="3478875"/>
                    <a:pt x="2438834" y="3353386"/>
                    <a:pt x="2436273" y="3227897"/>
                  </a:cubicBezTo>
                  <a:close/>
                </a:path>
              </a:pathLst>
            </a:custGeom>
            <a:solidFill>
              <a:schemeClr val="accent3">
                <a:alpha val="40000"/>
              </a:schemeClr>
            </a:solidFill>
            <a:ln w="511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23896F5-3D6C-4401-BC1A-96987C392B67}"/>
                </a:ext>
              </a:extLst>
            </p:cNvPr>
            <p:cNvSpPr/>
            <p:nvPr/>
          </p:nvSpPr>
          <p:spPr>
            <a:xfrm>
              <a:off x="8557304" y="5226496"/>
              <a:ext cx="2419451" cy="163088"/>
            </a:xfrm>
            <a:custGeom>
              <a:avLst/>
              <a:gdLst>
                <a:gd name="connsiteX0" fmla="*/ 2417101 w 2419451"/>
                <a:gd name="connsiteY0" fmla="*/ 27147 h 163088"/>
                <a:gd name="connsiteX1" fmla="*/ 2319271 w 2419451"/>
                <a:gd name="connsiteY1" fmla="*/ 0 h 163088"/>
                <a:gd name="connsiteX2" fmla="*/ 181852 w 2419451"/>
                <a:gd name="connsiteY2" fmla="*/ 33805 h 163088"/>
                <a:gd name="connsiteX3" fmla="*/ 14362 w 2419451"/>
                <a:gd name="connsiteY3" fmla="*/ 80928 h 163088"/>
                <a:gd name="connsiteX4" fmla="*/ 20 w 2419451"/>
                <a:gd name="connsiteY4" fmla="*/ 91684 h 163088"/>
                <a:gd name="connsiteX5" fmla="*/ 16923 w 2419451"/>
                <a:gd name="connsiteY5" fmla="*/ 100904 h 163088"/>
                <a:gd name="connsiteX6" fmla="*/ 175706 w 2419451"/>
                <a:gd name="connsiteY6" fmla="*/ 119343 h 163088"/>
                <a:gd name="connsiteX7" fmla="*/ 368294 w 2419451"/>
                <a:gd name="connsiteY7" fmla="*/ 136246 h 163088"/>
                <a:gd name="connsiteX8" fmla="*/ 742201 w 2419451"/>
                <a:gd name="connsiteY8" fmla="*/ 157758 h 163088"/>
                <a:gd name="connsiteX9" fmla="*/ 1066425 w 2419451"/>
                <a:gd name="connsiteY9" fmla="*/ 162368 h 163088"/>
                <a:gd name="connsiteX10" fmla="*/ 1066425 w 2419451"/>
                <a:gd name="connsiteY10" fmla="*/ 162368 h 163088"/>
                <a:gd name="connsiteX11" fmla="*/ 1066425 w 2419451"/>
                <a:gd name="connsiteY11" fmla="*/ 162368 h 163088"/>
                <a:gd name="connsiteX12" fmla="*/ 1065913 w 2419451"/>
                <a:gd name="connsiteY12" fmla="*/ 162880 h 163088"/>
                <a:gd name="connsiteX13" fmla="*/ 1390136 w 2419451"/>
                <a:gd name="connsiteY13" fmla="*/ 157246 h 163088"/>
                <a:gd name="connsiteX14" fmla="*/ 1739970 w 2419451"/>
                <a:gd name="connsiteY14" fmla="*/ 135734 h 163088"/>
                <a:gd name="connsiteX15" fmla="*/ 2096463 w 2419451"/>
                <a:gd name="connsiteY15" fmla="*/ 97830 h 163088"/>
                <a:gd name="connsiteX16" fmla="*/ 2276758 w 2419451"/>
                <a:gd name="connsiteY16" fmla="*/ 70171 h 163088"/>
                <a:gd name="connsiteX17" fmla="*/ 2415565 w 2419451"/>
                <a:gd name="connsiteY17" fmla="*/ 46610 h 163088"/>
                <a:gd name="connsiteX18" fmla="*/ 2417101 w 2419451"/>
                <a:gd name="connsiteY18" fmla="*/ 27147 h 16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451" h="163088">
                  <a:moveTo>
                    <a:pt x="2417101" y="27147"/>
                  </a:moveTo>
                  <a:cubicBezTo>
                    <a:pt x="2385345" y="14854"/>
                    <a:pt x="2352564" y="7171"/>
                    <a:pt x="2319271" y="0"/>
                  </a:cubicBezTo>
                  <a:cubicBezTo>
                    <a:pt x="2289563" y="1537"/>
                    <a:pt x="233585" y="33293"/>
                    <a:pt x="181852" y="33805"/>
                  </a:cubicBezTo>
                  <a:cubicBezTo>
                    <a:pt x="123461" y="34317"/>
                    <a:pt x="68143" y="60440"/>
                    <a:pt x="14362" y="80928"/>
                  </a:cubicBezTo>
                  <a:cubicBezTo>
                    <a:pt x="8728" y="82976"/>
                    <a:pt x="-492" y="83489"/>
                    <a:pt x="20" y="91684"/>
                  </a:cubicBezTo>
                  <a:cubicBezTo>
                    <a:pt x="533" y="100904"/>
                    <a:pt x="10265" y="99879"/>
                    <a:pt x="16923" y="100904"/>
                  </a:cubicBezTo>
                  <a:cubicBezTo>
                    <a:pt x="69680" y="107050"/>
                    <a:pt x="122949" y="114733"/>
                    <a:pt x="175706" y="119343"/>
                  </a:cubicBezTo>
                  <a:cubicBezTo>
                    <a:pt x="224877" y="123953"/>
                    <a:pt x="360098" y="135734"/>
                    <a:pt x="368294" y="136246"/>
                  </a:cubicBezTo>
                  <a:cubicBezTo>
                    <a:pt x="492759" y="147514"/>
                    <a:pt x="617224" y="153148"/>
                    <a:pt x="742201" y="157758"/>
                  </a:cubicBezTo>
                  <a:cubicBezTo>
                    <a:pt x="850276" y="161856"/>
                    <a:pt x="958350" y="164417"/>
                    <a:pt x="1066425" y="162368"/>
                  </a:cubicBezTo>
                  <a:cubicBezTo>
                    <a:pt x="1066425" y="162368"/>
                    <a:pt x="1066425" y="162368"/>
                    <a:pt x="1066425" y="162368"/>
                  </a:cubicBezTo>
                  <a:cubicBezTo>
                    <a:pt x="1066425" y="162368"/>
                    <a:pt x="1066425" y="162368"/>
                    <a:pt x="1066425" y="162368"/>
                  </a:cubicBezTo>
                  <a:cubicBezTo>
                    <a:pt x="1066425" y="162368"/>
                    <a:pt x="1065913" y="162880"/>
                    <a:pt x="1065913" y="162880"/>
                  </a:cubicBezTo>
                  <a:cubicBezTo>
                    <a:pt x="1080254" y="162880"/>
                    <a:pt x="1296404" y="159807"/>
                    <a:pt x="1390136" y="157246"/>
                  </a:cubicBezTo>
                  <a:cubicBezTo>
                    <a:pt x="1483357" y="154685"/>
                    <a:pt x="1716409" y="137782"/>
                    <a:pt x="1739970" y="135734"/>
                  </a:cubicBezTo>
                  <a:cubicBezTo>
                    <a:pt x="1859313" y="126002"/>
                    <a:pt x="1978144" y="113196"/>
                    <a:pt x="2096463" y="97830"/>
                  </a:cubicBezTo>
                  <a:cubicBezTo>
                    <a:pt x="2146146" y="91172"/>
                    <a:pt x="2276758" y="70171"/>
                    <a:pt x="2276758" y="70171"/>
                  </a:cubicBezTo>
                  <a:cubicBezTo>
                    <a:pt x="2323368" y="65049"/>
                    <a:pt x="2369467" y="56854"/>
                    <a:pt x="2415565" y="46610"/>
                  </a:cubicBezTo>
                  <a:cubicBezTo>
                    <a:pt x="2422223" y="40464"/>
                    <a:pt x="2418638" y="33805"/>
                    <a:pt x="2417101" y="27147"/>
                  </a:cubicBezTo>
                  <a:close/>
                </a:path>
              </a:pathLst>
            </a:custGeom>
            <a:solidFill>
              <a:schemeClr val="accent3">
                <a:lumMod val="75000"/>
                <a:alpha val="40000"/>
              </a:schemeClr>
            </a:solidFill>
            <a:ln w="5112" cap="flat">
              <a:noFill/>
              <a:prstDash val="solid"/>
              <a:miter/>
            </a:ln>
          </p:spPr>
          <p:txBody>
            <a:bodyPr rtlCol="0" anchor="ctr"/>
            <a:lstStyle/>
            <a:p>
              <a:endParaRPr lang="en-US"/>
            </a:p>
          </p:txBody>
        </p:sp>
      </p:grpSp>
      <p:grpSp>
        <p:nvGrpSpPr>
          <p:cNvPr id="9" name="그룹 3">
            <a:extLst>
              <a:ext uri="{FF2B5EF4-FFF2-40B4-BE49-F238E27FC236}">
                <a16:creationId xmlns:a16="http://schemas.microsoft.com/office/drawing/2014/main" id="{519E1504-20CF-46FE-80FC-9FD9BDC587E9}"/>
              </a:ext>
            </a:extLst>
          </p:cNvPr>
          <p:cNvGrpSpPr/>
          <p:nvPr/>
        </p:nvGrpSpPr>
        <p:grpSpPr>
          <a:xfrm>
            <a:off x="845183" y="1659893"/>
            <a:ext cx="7076916" cy="4525960"/>
            <a:chOff x="8070434" y="1471620"/>
            <a:chExt cx="2935460" cy="4525960"/>
          </a:xfrm>
        </p:grpSpPr>
        <p:sp>
          <p:nvSpPr>
            <p:cNvPr id="10" name="TextBox 9">
              <a:extLst>
                <a:ext uri="{FF2B5EF4-FFF2-40B4-BE49-F238E27FC236}">
                  <a16:creationId xmlns:a16="http://schemas.microsoft.com/office/drawing/2014/main" id="{3EF79096-9040-45AE-8404-10B7BAED79D8}"/>
                </a:ext>
              </a:extLst>
            </p:cNvPr>
            <p:cNvSpPr txBox="1"/>
            <p:nvPr/>
          </p:nvSpPr>
          <p:spPr>
            <a:xfrm>
              <a:off x="8080429" y="2298490"/>
              <a:ext cx="2925465" cy="3699090"/>
            </a:xfrm>
            <a:prstGeom prst="rect">
              <a:avLst/>
            </a:prstGeom>
            <a:noFill/>
          </p:spPr>
          <p:txBody>
            <a:bodyPr wrap="square" lIns="108000" rIns="108000" rtlCol="0">
              <a:spAutoFit/>
            </a:bodyPr>
            <a:lstStyle/>
            <a:p>
              <a:pPr>
                <a:lnSpc>
                  <a:spcPct val="107000"/>
                </a:lnSpc>
                <a:spcAft>
                  <a:spcPts val="800"/>
                </a:spcAft>
              </a:pPr>
              <a:r>
                <a:rPr lang="en-US"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Spy In Wild is a model having appearance and functionality similar to an eagle. The main purpose of designing this model is especially for defense sector. The model will be having cameras and sensors and will have the body similar to an eagle. This model will be used for the investigation purpose. This will help to track the activities that supports rebellion and terrorism. Cameras will capture the images and videos as well, whereas sensors will help the model to be flown away by detecting any object(human) or other animals. </a:t>
              </a:r>
              <a:endParaRPr lang="en-IN"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261665BF-96FD-4F4D-9ED7-B8AE0C9BBB39}"/>
                </a:ext>
              </a:extLst>
            </p:cNvPr>
            <p:cNvSpPr txBox="1"/>
            <p:nvPr/>
          </p:nvSpPr>
          <p:spPr>
            <a:xfrm>
              <a:off x="8070434" y="1471620"/>
              <a:ext cx="2925465" cy="515526"/>
            </a:xfrm>
            <a:prstGeom prst="rect">
              <a:avLst/>
            </a:prstGeom>
            <a:noFill/>
          </p:spPr>
          <p:txBody>
            <a:bodyPr wrap="square" lIns="108000" rIns="108000" rtlCol="0" anchor="ctr">
              <a:spAutoFit/>
            </a:bodyPr>
            <a:lstStyle/>
            <a:p>
              <a:pPr>
                <a:lnSpc>
                  <a:spcPts val="3300"/>
                </a:lnSpc>
              </a:pPr>
              <a:r>
                <a:rPr lang="en-US" altLang="ko-KR" sz="3200" b="1" dirty="0">
                  <a:solidFill>
                    <a:schemeClr val="accent1">
                      <a:lumMod val="20000"/>
                      <a:lumOff val="80000"/>
                    </a:schemeClr>
                  </a:solidFill>
                  <a:cs typeface="Arial" pitchFamily="34" charset="0"/>
                </a:rPr>
                <a:t>Problem Statement</a:t>
              </a:r>
              <a:endParaRPr lang="ko-KR" altLang="en-US" sz="3200" b="1" dirty="0">
                <a:solidFill>
                  <a:schemeClr val="accent1">
                    <a:lumMod val="20000"/>
                    <a:lumOff val="80000"/>
                  </a:schemeClr>
                </a:solidFill>
                <a:cs typeface="Arial" pitchFamily="34" charset="0"/>
              </a:endParaRPr>
            </a:p>
          </p:txBody>
        </p:sp>
      </p:grpSp>
    </p:spTree>
    <p:extLst>
      <p:ext uri="{BB962C8B-B14F-4D97-AF65-F5344CB8AC3E}">
        <p14:creationId xmlns:p14="http://schemas.microsoft.com/office/powerpoint/2010/main" val="382729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t>Necessity</a:t>
            </a:r>
          </a:p>
        </p:txBody>
      </p:sp>
      <p:grpSp>
        <p:nvGrpSpPr>
          <p:cNvPr id="4" name="Graphic 2">
            <a:extLst>
              <a:ext uri="{FF2B5EF4-FFF2-40B4-BE49-F238E27FC236}">
                <a16:creationId xmlns:a16="http://schemas.microsoft.com/office/drawing/2014/main" id="{9449AF0B-F282-4480-A44E-24DB7F50A649}"/>
              </a:ext>
            </a:extLst>
          </p:cNvPr>
          <p:cNvGrpSpPr/>
          <p:nvPr/>
        </p:nvGrpSpPr>
        <p:grpSpPr>
          <a:xfrm>
            <a:off x="8658846" y="1925860"/>
            <a:ext cx="2443203" cy="4312740"/>
            <a:chOff x="8544520" y="2061601"/>
            <a:chExt cx="2443203" cy="4312740"/>
          </a:xfrm>
        </p:grpSpPr>
        <p:sp>
          <p:nvSpPr>
            <p:cNvPr id="7" name="Freeform: Shape 6">
              <a:extLst>
                <a:ext uri="{FF2B5EF4-FFF2-40B4-BE49-F238E27FC236}">
                  <a16:creationId xmlns:a16="http://schemas.microsoft.com/office/drawing/2014/main" id="{B41E46E8-82E3-429C-85D1-55700657B702}"/>
                </a:ext>
              </a:extLst>
            </p:cNvPr>
            <p:cNvSpPr/>
            <p:nvPr/>
          </p:nvSpPr>
          <p:spPr>
            <a:xfrm>
              <a:off x="9313776" y="3984915"/>
              <a:ext cx="1448107" cy="2378198"/>
            </a:xfrm>
            <a:custGeom>
              <a:avLst/>
              <a:gdLst>
                <a:gd name="connsiteX0" fmla="*/ 1076207 w 1448107"/>
                <a:gd name="connsiteY0" fmla="*/ 754477 h 2378198"/>
                <a:gd name="connsiteX1" fmla="*/ 1077744 w 1448107"/>
                <a:gd name="connsiteY1" fmla="*/ 720160 h 2378198"/>
                <a:gd name="connsiteX2" fmla="*/ 1168404 w 1448107"/>
                <a:gd name="connsiteY2" fmla="*/ 604914 h 2378198"/>
                <a:gd name="connsiteX3" fmla="*/ 1214502 w 1448107"/>
                <a:gd name="connsiteY3" fmla="*/ 492742 h 2378198"/>
                <a:gd name="connsiteX4" fmla="*/ 1225770 w 1448107"/>
                <a:gd name="connsiteY4" fmla="*/ 18443 h 2378198"/>
                <a:gd name="connsiteX5" fmla="*/ 1206819 w 1448107"/>
                <a:gd name="connsiteY5" fmla="*/ 4 h 2378198"/>
                <a:gd name="connsiteX6" fmla="*/ 35925 w 1448107"/>
                <a:gd name="connsiteY6" fmla="*/ 54297 h 2378198"/>
                <a:gd name="connsiteX7" fmla="*/ 583 w 1448107"/>
                <a:gd name="connsiteY7" fmla="*/ 91176 h 2378198"/>
                <a:gd name="connsiteX8" fmla="*/ 12364 w 1448107"/>
                <a:gd name="connsiteY8" fmla="*/ 276081 h 2378198"/>
                <a:gd name="connsiteX9" fmla="*/ 53340 w 1448107"/>
                <a:gd name="connsiteY9" fmla="*/ 332935 h 2378198"/>
                <a:gd name="connsiteX10" fmla="*/ 624445 w 1448107"/>
                <a:gd name="connsiteY10" fmla="*/ 632573 h 2378198"/>
                <a:gd name="connsiteX11" fmla="*/ 638275 w 1448107"/>
                <a:gd name="connsiteY11" fmla="*/ 653574 h 2378198"/>
                <a:gd name="connsiteX12" fmla="*/ 658763 w 1448107"/>
                <a:gd name="connsiteY12" fmla="*/ 1274875 h 2378198"/>
                <a:gd name="connsiteX13" fmla="*/ 679251 w 1448107"/>
                <a:gd name="connsiteY13" fmla="*/ 1297411 h 2378198"/>
                <a:gd name="connsiteX14" fmla="*/ 812936 w 1448107"/>
                <a:gd name="connsiteY14" fmla="*/ 1300997 h 2378198"/>
                <a:gd name="connsiteX15" fmla="*/ 850838 w 1448107"/>
                <a:gd name="connsiteY15" fmla="*/ 1308680 h 2378198"/>
                <a:gd name="connsiteX16" fmla="*/ 868253 w 1448107"/>
                <a:gd name="connsiteY16" fmla="*/ 1438779 h 2378198"/>
                <a:gd name="connsiteX17" fmla="*/ 937401 w 1448107"/>
                <a:gd name="connsiteY17" fmla="*/ 2358694 h 2378198"/>
                <a:gd name="connsiteX18" fmla="*/ 960450 w 1448107"/>
                <a:gd name="connsiteY18" fmla="*/ 2378157 h 2378198"/>
                <a:gd name="connsiteX19" fmla="*/ 1141769 w 1448107"/>
                <a:gd name="connsiteY19" fmla="*/ 2365865 h 2378198"/>
                <a:gd name="connsiteX20" fmla="*/ 1161745 w 1448107"/>
                <a:gd name="connsiteY20" fmla="*/ 2345377 h 2378198"/>
                <a:gd name="connsiteX21" fmla="*/ 1169940 w 1448107"/>
                <a:gd name="connsiteY21" fmla="*/ 1518171 h 2378198"/>
                <a:gd name="connsiteX22" fmla="*/ 1189916 w 1448107"/>
                <a:gd name="connsiteY22" fmla="*/ 1494097 h 2378198"/>
                <a:gd name="connsiteX23" fmla="*/ 1429627 w 1448107"/>
                <a:gd name="connsiteY23" fmla="*/ 1450047 h 2378198"/>
                <a:gd name="connsiteX24" fmla="*/ 1448066 w 1448107"/>
                <a:gd name="connsiteY24" fmla="*/ 1425974 h 2378198"/>
                <a:gd name="connsiteX25" fmla="*/ 1444481 w 1448107"/>
                <a:gd name="connsiteY25" fmla="*/ 1294338 h 2378198"/>
                <a:gd name="connsiteX26" fmla="*/ 1076207 w 1448107"/>
                <a:gd name="connsiteY26" fmla="*/ 754477 h 23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48107" h="2378198">
                  <a:moveTo>
                    <a:pt x="1076207" y="754477"/>
                  </a:moveTo>
                  <a:cubicBezTo>
                    <a:pt x="1067500" y="741672"/>
                    <a:pt x="1068012" y="732453"/>
                    <a:pt x="1077744" y="720160"/>
                  </a:cubicBezTo>
                  <a:cubicBezTo>
                    <a:pt x="1108476" y="682257"/>
                    <a:pt x="1137159" y="642305"/>
                    <a:pt x="1168404" y="604914"/>
                  </a:cubicBezTo>
                  <a:cubicBezTo>
                    <a:pt x="1195550" y="572134"/>
                    <a:pt x="1216551" y="538328"/>
                    <a:pt x="1214502" y="492742"/>
                  </a:cubicBezTo>
                  <a:cubicBezTo>
                    <a:pt x="1211429" y="416424"/>
                    <a:pt x="1226283" y="95273"/>
                    <a:pt x="1225770" y="18443"/>
                  </a:cubicBezTo>
                  <a:cubicBezTo>
                    <a:pt x="1225770" y="5126"/>
                    <a:pt x="1220136" y="516"/>
                    <a:pt x="1206819" y="4"/>
                  </a:cubicBezTo>
                  <a:cubicBezTo>
                    <a:pt x="1191453" y="-508"/>
                    <a:pt x="139390" y="49688"/>
                    <a:pt x="35925" y="54297"/>
                  </a:cubicBezTo>
                  <a:cubicBezTo>
                    <a:pt x="71" y="55834"/>
                    <a:pt x="-1465" y="54810"/>
                    <a:pt x="583" y="91176"/>
                  </a:cubicBezTo>
                  <a:cubicBezTo>
                    <a:pt x="3657" y="152640"/>
                    <a:pt x="9291" y="214104"/>
                    <a:pt x="12364" y="276081"/>
                  </a:cubicBezTo>
                  <a:cubicBezTo>
                    <a:pt x="13901" y="305276"/>
                    <a:pt x="24145" y="324740"/>
                    <a:pt x="53340" y="332935"/>
                  </a:cubicBezTo>
                  <a:cubicBezTo>
                    <a:pt x="61023" y="334984"/>
                    <a:pt x="587054" y="613110"/>
                    <a:pt x="624445" y="632573"/>
                  </a:cubicBezTo>
                  <a:cubicBezTo>
                    <a:pt x="633153" y="637183"/>
                    <a:pt x="638275" y="643330"/>
                    <a:pt x="638275" y="653574"/>
                  </a:cubicBezTo>
                  <a:cubicBezTo>
                    <a:pt x="643397" y="762673"/>
                    <a:pt x="659275" y="1262582"/>
                    <a:pt x="658763" y="1274875"/>
                  </a:cubicBezTo>
                  <a:cubicBezTo>
                    <a:pt x="658251" y="1288704"/>
                    <a:pt x="663373" y="1297411"/>
                    <a:pt x="679251" y="1297411"/>
                  </a:cubicBezTo>
                  <a:cubicBezTo>
                    <a:pt x="723812" y="1297411"/>
                    <a:pt x="768374" y="1300997"/>
                    <a:pt x="812936" y="1300997"/>
                  </a:cubicBezTo>
                  <a:cubicBezTo>
                    <a:pt x="828302" y="1300997"/>
                    <a:pt x="841619" y="1300997"/>
                    <a:pt x="850838" y="1308680"/>
                  </a:cubicBezTo>
                  <a:cubicBezTo>
                    <a:pt x="864156" y="1319948"/>
                    <a:pt x="867229" y="1417267"/>
                    <a:pt x="868253" y="1438779"/>
                  </a:cubicBezTo>
                  <a:cubicBezTo>
                    <a:pt x="873375" y="1515097"/>
                    <a:pt x="932791" y="2304400"/>
                    <a:pt x="937401" y="2358694"/>
                  </a:cubicBezTo>
                  <a:cubicBezTo>
                    <a:pt x="938937" y="2374572"/>
                    <a:pt x="944571" y="2378670"/>
                    <a:pt x="960450" y="2378157"/>
                  </a:cubicBezTo>
                  <a:cubicBezTo>
                    <a:pt x="1020890" y="2374572"/>
                    <a:pt x="1081329" y="2367401"/>
                    <a:pt x="1141769" y="2365865"/>
                  </a:cubicBezTo>
                  <a:cubicBezTo>
                    <a:pt x="1154574" y="2365352"/>
                    <a:pt x="1160721" y="2360230"/>
                    <a:pt x="1161745" y="2345377"/>
                  </a:cubicBezTo>
                  <a:cubicBezTo>
                    <a:pt x="1165843" y="2289034"/>
                    <a:pt x="1169428" y="1580659"/>
                    <a:pt x="1169940" y="1518171"/>
                  </a:cubicBezTo>
                  <a:cubicBezTo>
                    <a:pt x="1169940" y="1503829"/>
                    <a:pt x="1173526" y="1496146"/>
                    <a:pt x="1189916" y="1494097"/>
                  </a:cubicBezTo>
                  <a:cubicBezTo>
                    <a:pt x="1210916" y="1491024"/>
                    <a:pt x="1370211" y="1460804"/>
                    <a:pt x="1429627" y="1450047"/>
                  </a:cubicBezTo>
                  <a:cubicBezTo>
                    <a:pt x="1444481" y="1447486"/>
                    <a:pt x="1448578" y="1440828"/>
                    <a:pt x="1448066" y="1425974"/>
                  </a:cubicBezTo>
                  <a:cubicBezTo>
                    <a:pt x="1446529" y="1381925"/>
                    <a:pt x="1443456" y="1338387"/>
                    <a:pt x="1444481" y="1294338"/>
                  </a:cubicBezTo>
                  <a:cubicBezTo>
                    <a:pt x="1443968" y="1281533"/>
                    <a:pt x="1155599" y="866137"/>
                    <a:pt x="1076207" y="754477"/>
                  </a:cubicBezTo>
                  <a:close/>
                </a:path>
              </a:pathLst>
            </a:custGeom>
            <a:solidFill>
              <a:schemeClr val="accent6"/>
            </a:solidFill>
            <a:ln w="511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DED2552-6696-4D55-8F1F-5E9BE176AC19}"/>
                </a:ext>
              </a:extLst>
            </p:cNvPr>
            <p:cNvSpPr/>
            <p:nvPr/>
          </p:nvSpPr>
          <p:spPr>
            <a:xfrm>
              <a:off x="8800872" y="3988656"/>
              <a:ext cx="975815" cy="2386238"/>
            </a:xfrm>
            <a:custGeom>
              <a:avLst/>
              <a:gdLst>
                <a:gd name="connsiteX0" fmla="*/ 965249 w 975815"/>
                <a:gd name="connsiteY0" fmla="*/ 779419 h 2386238"/>
                <a:gd name="connsiteX1" fmla="*/ 384412 w 975815"/>
                <a:gd name="connsiteY1" fmla="*/ 387072 h 2386238"/>
                <a:gd name="connsiteX2" fmla="*/ 366485 w 975815"/>
                <a:gd name="connsiteY2" fmla="*/ 359926 h 2386238"/>
                <a:gd name="connsiteX3" fmla="*/ 358289 w 975815"/>
                <a:gd name="connsiteY3" fmla="*/ 35702 h 2386238"/>
                <a:gd name="connsiteX4" fmla="*/ 331655 w 975815"/>
                <a:gd name="connsiteY4" fmla="*/ 11116 h 2386238"/>
                <a:gd name="connsiteX5" fmla="*/ 162628 w 975815"/>
                <a:gd name="connsiteY5" fmla="*/ 360 h 2386238"/>
                <a:gd name="connsiteX6" fmla="*/ 134969 w 975815"/>
                <a:gd name="connsiteY6" fmla="*/ 24434 h 2386238"/>
                <a:gd name="connsiteX7" fmla="*/ 145213 w 975815"/>
                <a:gd name="connsiteY7" fmla="*/ 450586 h 2386238"/>
                <a:gd name="connsiteX8" fmla="*/ 188750 w 975815"/>
                <a:gd name="connsiteY8" fmla="*/ 537660 h 2386238"/>
                <a:gd name="connsiteX9" fmla="*/ 389021 w 975815"/>
                <a:gd name="connsiteY9" fmla="*/ 701052 h 2386238"/>
                <a:gd name="connsiteX10" fmla="*/ 399265 w 975815"/>
                <a:gd name="connsiteY10" fmla="*/ 728199 h 2386238"/>
                <a:gd name="connsiteX11" fmla="*/ 369046 w 975815"/>
                <a:gd name="connsiteY11" fmla="*/ 875713 h 2386238"/>
                <a:gd name="connsiteX12" fmla="*/ 341387 w 975815"/>
                <a:gd name="connsiteY12" fmla="*/ 917714 h 2386238"/>
                <a:gd name="connsiteX13" fmla="*/ 89383 w 975815"/>
                <a:gd name="connsiteY13" fmla="*/ 1099546 h 2386238"/>
                <a:gd name="connsiteX14" fmla="*/ 65310 w 975815"/>
                <a:gd name="connsiteY14" fmla="*/ 1130790 h 2386238"/>
                <a:gd name="connsiteX15" fmla="*/ 1285 w 975815"/>
                <a:gd name="connsiteY15" fmla="*/ 1422745 h 2386238"/>
                <a:gd name="connsiteX16" fmla="*/ 19212 w 975815"/>
                <a:gd name="connsiteY16" fmla="*/ 1451428 h 2386238"/>
                <a:gd name="connsiteX17" fmla="*/ 42261 w 975815"/>
                <a:gd name="connsiteY17" fmla="*/ 1457574 h 2386238"/>
                <a:gd name="connsiteX18" fmla="*/ 357777 w 975815"/>
                <a:gd name="connsiteY18" fmla="*/ 1547722 h 2386238"/>
                <a:gd name="connsiteX19" fmla="*/ 398753 w 975815"/>
                <a:gd name="connsiteY19" fmla="*/ 1597918 h 2386238"/>
                <a:gd name="connsiteX20" fmla="*/ 447412 w 975815"/>
                <a:gd name="connsiteY20" fmla="*/ 2368269 h 2386238"/>
                <a:gd name="connsiteX21" fmla="*/ 467388 w 975815"/>
                <a:gd name="connsiteY21" fmla="*/ 2386196 h 2386238"/>
                <a:gd name="connsiteX22" fmla="*/ 621561 w 975815"/>
                <a:gd name="connsiteY22" fmla="*/ 2381587 h 2386238"/>
                <a:gd name="connsiteX23" fmla="*/ 644610 w 975815"/>
                <a:gd name="connsiteY23" fmla="*/ 2357001 h 2386238"/>
                <a:gd name="connsiteX24" fmla="*/ 666123 w 975815"/>
                <a:gd name="connsiteY24" fmla="*/ 1579991 h 2386238"/>
                <a:gd name="connsiteX25" fmla="*/ 673293 w 975815"/>
                <a:gd name="connsiteY25" fmla="*/ 1546698 h 2386238"/>
                <a:gd name="connsiteX26" fmla="*/ 725026 w 975815"/>
                <a:gd name="connsiteY26" fmla="*/ 1426330 h 2386238"/>
                <a:gd name="connsiteX27" fmla="*/ 779831 w 975815"/>
                <a:gd name="connsiteY27" fmla="*/ 1195839 h 2386238"/>
                <a:gd name="connsiteX28" fmla="*/ 779319 w 975815"/>
                <a:gd name="connsiteY28" fmla="*/ 898250 h 2386238"/>
                <a:gd name="connsiteX29" fmla="*/ 808003 w 975815"/>
                <a:gd name="connsiteY29" fmla="*/ 857786 h 2386238"/>
                <a:gd name="connsiteX30" fmla="*/ 963200 w 975815"/>
                <a:gd name="connsiteY30" fmla="*/ 798883 h 2386238"/>
                <a:gd name="connsiteX31" fmla="*/ 975493 w 975815"/>
                <a:gd name="connsiteY31" fmla="*/ 791200 h 2386238"/>
                <a:gd name="connsiteX32" fmla="*/ 965249 w 975815"/>
                <a:gd name="connsiteY32" fmla="*/ 779419 h 238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75815" h="2386238">
                  <a:moveTo>
                    <a:pt x="965249" y="779419"/>
                  </a:moveTo>
                  <a:cubicBezTo>
                    <a:pt x="877150" y="720004"/>
                    <a:pt x="489925" y="458269"/>
                    <a:pt x="384412" y="387072"/>
                  </a:cubicBezTo>
                  <a:cubicBezTo>
                    <a:pt x="374168" y="380414"/>
                    <a:pt x="365460" y="373243"/>
                    <a:pt x="366485" y="359926"/>
                  </a:cubicBezTo>
                  <a:cubicBezTo>
                    <a:pt x="368533" y="324584"/>
                    <a:pt x="358289" y="38263"/>
                    <a:pt x="358289" y="35702"/>
                  </a:cubicBezTo>
                  <a:cubicBezTo>
                    <a:pt x="357265" y="18799"/>
                    <a:pt x="350094" y="11628"/>
                    <a:pt x="331655" y="11116"/>
                  </a:cubicBezTo>
                  <a:cubicBezTo>
                    <a:pt x="275313" y="9067"/>
                    <a:pt x="218970" y="4458"/>
                    <a:pt x="162628" y="360"/>
                  </a:cubicBezTo>
                  <a:cubicBezTo>
                    <a:pt x="139067" y="-1177"/>
                    <a:pt x="133945" y="1384"/>
                    <a:pt x="134969" y="24434"/>
                  </a:cubicBezTo>
                  <a:cubicBezTo>
                    <a:pt x="137530" y="96142"/>
                    <a:pt x="147774" y="380414"/>
                    <a:pt x="145213" y="450586"/>
                  </a:cubicBezTo>
                  <a:cubicBezTo>
                    <a:pt x="143677" y="490025"/>
                    <a:pt x="158531" y="514611"/>
                    <a:pt x="188750" y="537660"/>
                  </a:cubicBezTo>
                  <a:cubicBezTo>
                    <a:pt x="256873" y="590417"/>
                    <a:pt x="322435" y="646247"/>
                    <a:pt x="389021" y="701052"/>
                  </a:cubicBezTo>
                  <a:cubicBezTo>
                    <a:pt x="397729" y="708223"/>
                    <a:pt x="401826" y="715906"/>
                    <a:pt x="399265" y="728199"/>
                  </a:cubicBezTo>
                  <a:cubicBezTo>
                    <a:pt x="388509" y="777370"/>
                    <a:pt x="378777" y="826542"/>
                    <a:pt x="369046" y="875713"/>
                  </a:cubicBezTo>
                  <a:cubicBezTo>
                    <a:pt x="365460" y="894152"/>
                    <a:pt x="356753" y="906957"/>
                    <a:pt x="341387" y="917714"/>
                  </a:cubicBezTo>
                  <a:cubicBezTo>
                    <a:pt x="256873" y="978154"/>
                    <a:pt x="173384" y="1039105"/>
                    <a:pt x="89383" y="1099546"/>
                  </a:cubicBezTo>
                  <a:cubicBezTo>
                    <a:pt x="78115" y="1107741"/>
                    <a:pt x="67871" y="1115424"/>
                    <a:pt x="65310" y="1130790"/>
                  </a:cubicBezTo>
                  <a:cubicBezTo>
                    <a:pt x="60188" y="1159473"/>
                    <a:pt x="6919" y="1400720"/>
                    <a:pt x="1285" y="1422745"/>
                  </a:cubicBezTo>
                  <a:cubicBezTo>
                    <a:pt x="-2813" y="1438111"/>
                    <a:pt x="2821" y="1447843"/>
                    <a:pt x="19212" y="1451428"/>
                  </a:cubicBezTo>
                  <a:cubicBezTo>
                    <a:pt x="26895" y="1452965"/>
                    <a:pt x="34578" y="1455013"/>
                    <a:pt x="42261" y="1457574"/>
                  </a:cubicBezTo>
                  <a:cubicBezTo>
                    <a:pt x="147262" y="1488307"/>
                    <a:pt x="252776" y="1516990"/>
                    <a:pt x="357777" y="1547722"/>
                  </a:cubicBezTo>
                  <a:cubicBezTo>
                    <a:pt x="376216" y="1553356"/>
                    <a:pt x="398241" y="1578966"/>
                    <a:pt x="398753" y="1597918"/>
                  </a:cubicBezTo>
                  <a:cubicBezTo>
                    <a:pt x="399265" y="1613284"/>
                    <a:pt x="442290" y="2263780"/>
                    <a:pt x="447412" y="2368269"/>
                  </a:cubicBezTo>
                  <a:cubicBezTo>
                    <a:pt x="447925" y="2382611"/>
                    <a:pt x="453047" y="2386709"/>
                    <a:pt x="467388" y="2386196"/>
                  </a:cubicBezTo>
                  <a:cubicBezTo>
                    <a:pt x="518609" y="2384148"/>
                    <a:pt x="570341" y="2382099"/>
                    <a:pt x="621561" y="2381587"/>
                  </a:cubicBezTo>
                  <a:cubicBezTo>
                    <a:pt x="640000" y="2381587"/>
                    <a:pt x="644610" y="2373904"/>
                    <a:pt x="644610" y="2357001"/>
                  </a:cubicBezTo>
                  <a:cubicBezTo>
                    <a:pt x="645635" y="2274537"/>
                    <a:pt x="664074" y="1651699"/>
                    <a:pt x="666123" y="1579991"/>
                  </a:cubicBezTo>
                  <a:cubicBezTo>
                    <a:pt x="666635" y="1568210"/>
                    <a:pt x="668684" y="1557454"/>
                    <a:pt x="673293" y="1546698"/>
                  </a:cubicBezTo>
                  <a:cubicBezTo>
                    <a:pt x="690708" y="1506746"/>
                    <a:pt x="703513" y="1464233"/>
                    <a:pt x="725026" y="1426330"/>
                  </a:cubicBezTo>
                  <a:cubicBezTo>
                    <a:pt x="786490" y="1318768"/>
                    <a:pt x="776246" y="1345914"/>
                    <a:pt x="779831" y="1195839"/>
                  </a:cubicBezTo>
                  <a:cubicBezTo>
                    <a:pt x="782393" y="1096472"/>
                    <a:pt x="780856" y="997617"/>
                    <a:pt x="779319" y="898250"/>
                  </a:cubicBezTo>
                  <a:cubicBezTo>
                    <a:pt x="778807" y="875201"/>
                    <a:pt x="787515" y="865469"/>
                    <a:pt x="808003" y="857786"/>
                  </a:cubicBezTo>
                  <a:cubicBezTo>
                    <a:pt x="860247" y="839347"/>
                    <a:pt x="911467" y="818859"/>
                    <a:pt x="963200" y="798883"/>
                  </a:cubicBezTo>
                  <a:cubicBezTo>
                    <a:pt x="967810" y="797346"/>
                    <a:pt x="974468" y="796834"/>
                    <a:pt x="975493" y="791200"/>
                  </a:cubicBezTo>
                  <a:cubicBezTo>
                    <a:pt x="977541" y="784029"/>
                    <a:pt x="969346" y="782492"/>
                    <a:pt x="965249" y="779419"/>
                  </a:cubicBezTo>
                  <a:close/>
                </a:path>
              </a:pathLst>
            </a:custGeom>
            <a:solidFill>
              <a:schemeClr val="accent6"/>
            </a:solidFill>
            <a:ln w="511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C3DA1A3-33E4-4AF2-B547-087027F8928B}"/>
                </a:ext>
              </a:extLst>
            </p:cNvPr>
            <p:cNvSpPr/>
            <p:nvPr/>
          </p:nvSpPr>
          <p:spPr>
            <a:xfrm>
              <a:off x="8544791" y="2061601"/>
              <a:ext cx="2445519" cy="3786974"/>
            </a:xfrm>
            <a:custGeom>
              <a:avLst/>
              <a:gdLst>
                <a:gd name="connsiteX0" fmla="*/ 2436273 w 2445519"/>
                <a:gd name="connsiteY0" fmla="*/ 3227897 h 3786974"/>
                <a:gd name="connsiteX1" fmla="*/ 2431151 w 2445519"/>
                <a:gd name="connsiteY1" fmla="*/ 3208945 h 3786974"/>
                <a:gd name="connsiteX2" fmla="*/ 2430639 w 2445519"/>
                <a:gd name="connsiteY2" fmla="*/ 3208945 h 3786974"/>
                <a:gd name="connsiteX3" fmla="*/ 2429614 w 2445519"/>
                <a:gd name="connsiteY3" fmla="*/ 3192042 h 3786974"/>
                <a:gd name="connsiteX4" fmla="*/ 2331783 w 2445519"/>
                <a:gd name="connsiteY4" fmla="*/ 3164896 h 3786974"/>
                <a:gd name="connsiteX5" fmla="*/ 2290295 w 2445519"/>
                <a:gd name="connsiteY5" fmla="*/ 3165920 h 3786974"/>
                <a:gd name="connsiteX6" fmla="*/ 2290295 w 2445519"/>
                <a:gd name="connsiteY6" fmla="*/ 1067941 h 3786974"/>
                <a:gd name="connsiteX7" fmla="*/ 1222354 w 2445519"/>
                <a:gd name="connsiteY7" fmla="*/ 0 h 3786974"/>
                <a:gd name="connsiteX8" fmla="*/ 1222354 w 2445519"/>
                <a:gd name="connsiteY8" fmla="*/ 0 h 3786974"/>
                <a:gd name="connsiteX9" fmla="*/ 154413 w 2445519"/>
                <a:gd name="connsiteY9" fmla="*/ 1067941 h 3786974"/>
                <a:gd name="connsiteX10" fmla="*/ 154413 w 2445519"/>
                <a:gd name="connsiteY10" fmla="*/ 3202799 h 3786974"/>
                <a:gd name="connsiteX11" fmla="*/ 26875 w 2445519"/>
                <a:gd name="connsiteY11" fmla="*/ 3246336 h 3786974"/>
                <a:gd name="connsiteX12" fmla="*/ 12533 w 2445519"/>
                <a:gd name="connsiteY12" fmla="*/ 3257092 h 3786974"/>
                <a:gd name="connsiteX13" fmla="*/ 13045 w 2445519"/>
                <a:gd name="connsiteY13" fmla="*/ 3258629 h 3786974"/>
                <a:gd name="connsiteX14" fmla="*/ 1265 w 2445519"/>
                <a:gd name="connsiteY14" fmla="*/ 3278604 h 3786974"/>
                <a:gd name="connsiteX15" fmla="*/ 19192 w 2445519"/>
                <a:gd name="connsiteY15" fmla="*/ 3684781 h 3786974"/>
                <a:gd name="connsiteX16" fmla="*/ 46851 w 2445519"/>
                <a:gd name="connsiteY16" fmla="*/ 3710903 h 3786974"/>
                <a:gd name="connsiteX17" fmla="*/ 261463 w 2445519"/>
                <a:gd name="connsiteY17" fmla="*/ 3735489 h 3786974"/>
                <a:gd name="connsiteX18" fmla="*/ 580565 w 2445519"/>
                <a:gd name="connsiteY18" fmla="*/ 3765196 h 3786974"/>
                <a:gd name="connsiteX19" fmla="*/ 952936 w 2445519"/>
                <a:gd name="connsiteY19" fmla="*/ 3784660 h 3786974"/>
                <a:gd name="connsiteX20" fmla="*/ 1476406 w 2445519"/>
                <a:gd name="connsiteY20" fmla="*/ 3785172 h 3786974"/>
                <a:gd name="connsiteX21" fmla="*/ 1709458 w 2445519"/>
                <a:gd name="connsiteY21" fmla="*/ 3772367 h 3786974"/>
                <a:gd name="connsiteX22" fmla="*/ 2108976 w 2445519"/>
                <a:gd name="connsiteY22" fmla="*/ 3718586 h 3786974"/>
                <a:gd name="connsiteX23" fmla="*/ 2422443 w 2445519"/>
                <a:gd name="connsiteY23" fmla="*/ 3637658 h 3786974"/>
                <a:gd name="connsiteX24" fmla="*/ 2445492 w 2445519"/>
                <a:gd name="connsiteY24" fmla="*/ 3604877 h 3786974"/>
                <a:gd name="connsiteX25" fmla="*/ 2436273 w 2445519"/>
                <a:gd name="connsiteY25" fmla="*/ 3227897 h 378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45519" h="3786974">
                  <a:moveTo>
                    <a:pt x="2436273" y="3227897"/>
                  </a:moveTo>
                  <a:cubicBezTo>
                    <a:pt x="2432687" y="3222262"/>
                    <a:pt x="2438322" y="3214067"/>
                    <a:pt x="2431151" y="3208945"/>
                  </a:cubicBezTo>
                  <a:cubicBezTo>
                    <a:pt x="2431151" y="3208945"/>
                    <a:pt x="2430639" y="3208945"/>
                    <a:pt x="2430639" y="3208945"/>
                  </a:cubicBezTo>
                  <a:cubicBezTo>
                    <a:pt x="2434224" y="3203823"/>
                    <a:pt x="2431151" y="3197677"/>
                    <a:pt x="2429614" y="3192042"/>
                  </a:cubicBezTo>
                  <a:cubicBezTo>
                    <a:pt x="2397858" y="3179749"/>
                    <a:pt x="2365077" y="3172066"/>
                    <a:pt x="2331783" y="3164896"/>
                  </a:cubicBezTo>
                  <a:cubicBezTo>
                    <a:pt x="2329735" y="3164896"/>
                    <a:pt x="2314881" y="3165408"/>
                    <a:pt x="2290295" y="3165920"/>
                  </a:cubicBezTo>
                  <a:lnTo>
                    <a:pt x="2290295" y="1067941"/>
                  </a:lnTo>
                  <a:cubicBezTo>
                    <a:pt x="2290295" y="480445"/>
                    <a:pt x="1809850" y="0"/>
                    <a:pt x="1222354" y="0"/>
                  </a:cubicBezTo>
                  <a:lnTo>
                    <a:pt x="1222354" y="0"/>
                  </a:lnTo>
                  <a:cubicBezTo>
                    <a:pt x="634859" y="0"/>
                    <a:pt x="154413" y="480445"/>
                    <a:pt x="154413" y="1067941"/>
                  </a:cubicBezTo>
                  <a:lnTo>
                    <a:pt x="154413" y="3202799"/>
                  </a:lnTo>
                  <a:cubicBezTo>
                    <a:pt x="110364" y="3210994"/>
                    <a:pt x="68363" y="3229945"/>
                    <a:pt x="26875" y="3246336"/>
                  </a:cubicBezTo>
                  <a:cubicBezTo>
                    <a:pt x="21241" y="3248385"/>
                    <a:pt x="12021" y="3248897"/>
                    <a:pt x="12533" y="3257092"/>
                  </a:cubicBezTo>
                  <a:cubicBezTo>
                    <a:pt x="12533" y="3257604"/>
                    <a:pt x="12533" y="3258116"/>
                    <a:pt x="13045" y="3258629"/>
                  </a:cubicBezTo>
                  <a:cubicBezTo>
                    <a:pt x="7411" y="3260677"/>
                    <a:pt x="3826" y="3266824"/>
                    <a:pt x="1265" y="3278604"/>
                  </a:cubicBezTo>
                  <a:cubicBezTo>
                    <a:pt x="-4882" y="3317532"/>
                    <a:pt x="13045" y="3629463"/>
                    <a:pt x="19192" y="3684781"/>
                  </a:cubicBezTo>
                  <a:cubicBezTo>
                    <a:pt x="21241" y="3703732"/>
                    <a:pt x="29436" y="3708854"/>
                    <a:pt x="46851" y="3710903"/>
                  </a:cubicBezTo>
                  <a:cubicBezTo>
                    <a:pt x="118559" y="3718586"/>
                    <a:pt x="189755" y="3727293"/>
                    <a:pt x="261463" y="3735489"/>
                  </a:cubicBezTo>
                  <a:cubicBezTo>
                    <a:pt x="367489" y="3747269"/>
                    <a:pt x="474027" y="3756489"/>
                    <a:pt x="580565" y="3765196"/>
                  </a:cubicBezTo>
                  <a:cubicBezTo>
                    <a:pt x="629737" y="3769294"/>
                    <a:pt x="952424" y="3784660"/>
                    <a:pt x="952936" y="3784660"/>
                  </a:cubicBezTo>
                  <a:cubicBezTo>
                    <a:pt x="952936" y="3785172"/>
                    <a:pt x="1346307" y="3789270"/>
                    <a:pt x="1476406" y="3785172"/>
                  </a:cubicBezTo>
                  <a:cubicBezTo>
                    <a:pt x="1554261" y="3782611"/>
                    <a:pt x="1632116" y="3775953"/>
                    <a:pt x="1709458" y="3772367"/>
                  </a:cubicBezTo>
                  <a:cubicBezTo>
                    <a:pt x="1715092" y="3768782"/>
                    <a:pt x="1982462" y="3746245"/>
                    <a:pt x="2108976" y="3718586"/>
                  </a:cubicBezTo>
                  <a:cubicBezTo>
                    <a:pt x="2214489" y="3695537"/>
                    <a:pt x="2320003" y="3674024"/>
                    <a:pt x="2422443" y="3637658"/>
                  </a:cubicBezTo>
                  <a:cubicBezTo>
                    <a:pt x="2439346" y="3631512"/>
                    <a:pt x="2446005" y="3623829"/>
                    <a:pt x="2445492" y="3604877"/>
                  </a:cubicBezTo>
                  <a:cubicBezTo>
                    <a:pt x="2440883" y="3478875"/>
                    <a:pt x="2438834" y="3353386"/>
                    <a:pt x="2436273" y="3227897"/>
                  </a:cubicBezTo>
                  <a:close/>
                </a:path>
              </a:pathLst>
            </a:custGeom>
            <a:solidFill>
              <a:schemeClr val="accent3">
                <a:alpha val="40000"/>
              </a:schemeClr>
            </a:solidFill>
            <a:ln w="511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23896F5-3D6C-4401-BC1A-96987C392B67}"/>
                </a:ext>
              </a:extLst>
            </p:cNvPr>
            <p:cNvSpPr/>
            <p:nvPr/>
          </p:nvSpPr>
          <p:spPr>
            <a:xfrm>
              <a:off x="8557304" y="5226496"/>
              <a:ext cx="2419451" cy="163088"/>
            </a:xfrm>
            <a:custGeom>
              <a:avLst/>
              <a:gdLst>
                <a:gd name="connsiteX0" fmla="*/ 2417101 w 2419451"/>
                <a:gd name="connsiteY0" fmla="*/ 27147 h 163088"/>
                <a:gd name="connsiteX1" fmla="*/ 2319271 w 2419451"/>
                <a:gd name="connsiteY1" fmla="*/ 0 h 163088"/>
                <a:gd name="connsiteX2" fmla="*/ 181852 w 2419451"/>
                <a:gd name="connsiteY2" fmla="*/ 33805 h 163088"/>
                <a:gd name="connsiteX3" fmla="*/ 14362 w 2419451"/>
                <a:gd name="connsiteY3" fmla="*/ 80928 h 163088"/>
                <a:gd name="connsiteX4" fmla="*/ 20 w 2419451"/>
                <a:gd name="connsiteY4" fmla="*/ 91684 h 163088"/>
                <a:gd name="connsiteX5" fmla="*/ 16923 w 2419451"/>
                <a:gd name="connsiteY5" fmla="*/ 100904 h 163088"/>
                <a:gd name="connsiteX6" fmla="*/ 175706 w 2419451"/>
                <a:gd name="connsiteY6" fmla="*/ 119343 h 163088"/>
                <a:gd name="connsiteX7" fmla="*/ 368294 w 2419451"/>
                <a:gd name="connsiteY7" fmla="*/ 136246 h 163088"/>
                <a:gd name="connsiteX8" fmla="*/ 742201 w 2419451"/>
                <a:gd name="connsiteY8" fmla="*/ 157758 h 163088"/>
                <a:gd name="connsiteX9" fmla="*/ 1066425 w 2419451"/>
                <a:gd name="connsiteY9" fmla="*/ 162368 h 163088"/>
                <a:gd name="connsiteX10" fmla="*/ 1066425 w 2419451"/>
                <a:gd name="connsiteY10" fmla="*/ 162368 h 163088"/>
                <a:gd name="connsiteX11" fmla="*/ 1066425 w 2419451"/>
                <a:gd name="connsiteY11" fmla="*/ 162368 h 163088"/>
                <a:gd name="connsiteX12" fmla="*/ 1065913 w 2419451"/>
                <a:gd name="connsiteY12" fmla="*/ 162880 h 163088"/>
                <a:gd name="connsiteX13" fmla="*/ 1390136 w 2419451"/>
                <a:gd name="connsiteY13" fmla="*/ 157246 h 163088"/>
                <a:gd name="connsiteX14" fmla="*/ 1739970 w 2419451"/>
                <a:gd name="connsiteY14" fmla="*/ 135734 h 163088"/>
                <a:gd name="connsiteX15" fmla="*/ 2096463 w 2419451"/>
                <a:gd name="connsiteY15" fmla="*/ 97830 h 163088"/>
                <a:gd name="connsiteX16" fmla="*/ 2276758 w 2419451"/>
                <a:gd name="connsiteY16" fmla="*/ 70171 h 163088"/>
                <a:gd name="connsiteX17" fmla="*/ 2415565 w 2419451"/>
                <a:gd name="connsiteY17" fmla="*/ 46610 h 163088"/>
                <a:gd name="connsiteX18" fmla="*/ 2417101 w 2419451"/>
                <a:gd name="connsiteY18" fmla="*/ 27147 h 16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451" h="163088">
                  <a:moveTo>
                    <a:pt x="2417101" y="27147"/>
                  </a:moveTo>
                  <a:cubicBezTo>
                    <a:pt x="2385345" y="14854"/>
                    <a:pt x="2352564" y="7171"/>
                    <a:pt x="2319271" y="0"/>
                  </a:cubicBezTo>
                  <a:cubicBezTo>
                    <a:pt x="2289563" y="1537"/>
                    <a:pt x="233585" y="33293"/>
                    <a:pt x="181852" y="33805"/>
                  </a:cubicBezTo>
                  <a:cubicBezTo>
                    <a:pt x="123461" y="34317"/>
                    <a:pt x="68143" y="60440"/>
                    <a:pt x="14362" y="80928"/>
                  </a:cubicBezTo>
                  <a:cubicBezTo>
                    <a:pt x="8728" y="82976"/>
                    <a:pt x="-492" y="83489"/>
                    <a:pt x="20" y="91684"/>
                  </a:cubicBezTo>
                  <a:cubicBezTo>
                    <a:pt x="533" y="100904"/>
                    <a:pt x="10265" y="99879"/>
                    <a:pt x="16923" y="100904"/>
                  </a:cubicBezTo>
                  <a:cubicBezTo>
                    <a:pt x="69680" y="107050"/>
                    <a:pt x="122949" y="114733"/>
                    <a:pt x="175706" y="119343"/>
                  </a:cubicBezTo>
                  <a:cubicBezTo>
                    <a:pt x="224877" y="123953"/>
                    <a:pt x="360098" y="135734"/>
                    <a:pt x="368294" y="136246"/>
                  </a:cubicBezTo>
                  <a:cubicBezTo>
                    <a:pt x="492759" y="147514"/>
                    <a:pt x="617224" y="153148"/>
                    <a:pt x="742201" y="157758"/>
                  </a:cubicBezTo>
                  <a:cubicBezTo>
                    <a:pt x="850276" y="161856"/>
                    <a:pt x="958350" y="164417"/>
                    <a:pt x="1066425" y="162368"/>
                  </a:cubicBezTo>
                  <a:cubicBezTo>
                    <a:pt x="1066425" y="162368"/>
                    <a:pt x="1066425" y="162368"/>
                    <a:pt x="1066425" y="162368"/>
                  </a:cubicBezTo>
                  <a:cubicBezTo>
                    <a:pt x="1066425" y="162368"/>
                    <a:pt x="1066425" y="162368"/>
                    <a:pt x="1066425" y="162368"/>
                  </a:cubicBezTo>
                  <a:cubicBezTo>
                    <a:pt x="1066425" y="162368"/>
                    <a:pt x="1065913" y="162880"/>
                    <a:pt x="1065913" y="162880"/>
                  </a:cubicBezTo>
                  <a:cubicBezTo>
                    <a:pt x="1080254" y="162880"/>
                    <a:pt x="1296404" y="159807"/>
                    <a:pt x="1390136" y="157246"/>
                  </a:cubicBezTo>
                  <a:cubicBezTo>
                    <a:pt x="1483357" y="154685"/>
                    <a:pt x="1716409" y="137782"/>
                    <a:pt x="1739970" y="135734"/>
                  </a:cubicBezTo>
                  <a:cubicBezTo>
                    <a:pt x="1859313" y="126002"/>
                    <a:pt x="1978144" y="113196"/>
                    <a:pt x="2096463" y="97830"/>
                  </a:cubicBezTo>
                  <a:cubicBezTo>
                    <a:pt x="2146146" y="91172"/>
                    <a:pt x="2276758" y="70171"/>
                    <a:pt x="2276758" y="70171"/>
                  </a:cubicBezTo>
                  <a:cubicBezTo>
                    <a:pt x="2323368" y="65049"/>
                    <a:pt x="2369467" y="56854"/>
                    <a:pt x="2415565" y="46610"/>
                  </a:cubicBezTo>
                  <a:cubicBezTo>
                    <a:pt x="2422223" y="40464"/>
                    <a:pt x="2418638" y="33805"/>
                    <a:pt x="2417101" y="27147"/>
                  </a:cubicBezTo>
                  <a:close/>
                </a:path>
              </a:pathLst>
            </a:custGeom>
            <a:solidFill>
              <a:schemeClr val="accent3">
                <a:lumMod val="75000"/>
                <a:alpha val="40000"/>
              </a:schemeClr>
            </a:solidFill>
            <a:ln w="5112" cap="flat">
              <a:noFill/>
              <a:prstDash val="solid"/>
              <a:miter/>
            </a:ln>
          </p:spPr>
          <p:txBody>
            <a:bodyPr rtlCol="0" anchor="ctr"/>
            <a:lstStyle/>
            <a:p>
              <a:endParaRPr lang="en-US"/>
            </a:p>
          </p:txBody>
        </p:sp>
      </p:grpSp>
      <p:grpSp>
        <p:nvGrpSpPr>
          <p:cNvPr id="9" name="그룹 3">
            <a:extLst>
              <a:ext uri="{FF2B5EF4-FFF2-40B4-BE49-F238E27FC236}">
                <a16:creationId xmlns:a16="http://schemas.microsoft.com/office/drawing/2014/main" id="{519E1504-20CF-46FE-80FC-9FD9BDC587E9}"/>
              </a:ext>
            </a:extLst>
          </p:cNvPr>
          <p:cNvGrpSpPr/>
          <p:nvPr/>
        </p:nvGrpSpPr>
        <p:grpSpPr>
          <a:xfrm>
            <a:off x="840510" y="1659893"/>
            <a:ext cx="7057495" cy="2383744"/>
            <a:chOff x="8068495" y="1471620"/>
            <a:chExt cx="2927404" cy="2383744"/>
          </a:xfrm>
        </p:grpSpPr>
        <p:sp>
          <p:nvSpPr>
            <p:cNvPr id="10" name="TextBox 9">
              <a:extLst>
                <a:ext uri="{FF2B5EF4-FFF2-40B4-BE49-F238E27FC236}">
                  <a16:creationId xmlns:a16="http://schemas.microsoft.com/office/drawing/2014/main" id="{3EF79096-9040-45AE-8404-10B7BAED79D8}"/>
                </a:ext>
              </a:extLst>
            </p:cNvPr>
            <p:cNvSpPr txBox="1"/>
            <p:nvPr/>
          </p:nvSpPr>
          <p:spPr>
            <a:xfrm>
              <a:off x="8068495" y="2224148"/>
              <a:ext cx="2925465" cy="1631216"/>
            </a:xfrm>
            <a:prstGeom prst="rect">
              <a:avLst/>
            </a:prstGeom>
            <a:noFill/>
          </p:spPr>
          <p:txBody>
            <a:bodyPr wrap="square" lIns="108000" rIns="108000" rtlCol="0">
              <a:spAutoFit/>
            </a:bodyPr>
            <a:lstStyle/>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Increase in rebellion and terrorism</a:t>
              </a:r>
            </a:p>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Threat to the nation</a:t>
              </a:r>
            </a:p>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Harm to army</a:t>
              </a:r>
            </a:p>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Improving defense sector</a:t>
              </a:r>
            </a:p>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Making nation powerful</a:t>
              </a:r>
            </a:p>
          </p:txBody>
        </p:sp>
        <p:sp>
          <p:nvSpPr>
            <p:cNvPr id="11" name="TextBox 10">
              <a:extLst>
                <a:ext uri="{FF2B5EF4-FFF2-40B4-BE49-F238E27FC236}">
                  <a16:creationId xmlns:a16="http://schemas.microsoft.com/office/drawing/2014/main" id="{261665BF-96FD-4F4D-9ED7-B8AE0C9BBB39}"/>
                </a:ext>
              </a:extLst>
            </p:cNvPr>
            <p:cNvSpPr txBox="1"/>
            <p:nvPr/>
          </p:nvSpPr>
          <p:spPr>
            <a:xfrm>
              <a:off x="8070434" y="1471620"/>
              <a:ext cx="2925465" cy="515526"/>
            </a:xfrm>
            <a:prstGeom prst="rect">
              <a:avLst/>
            </a:prstGeom>
            <a:noFill/>
          </p:spPr>
          <p:txBody>
            <a:bodyPr wrap="square" lIns="108000" rIns="108000" rtlCol="0" anchor="ctr">
              <a:spAutoFit/>
            </a:bodyPr>
            <a:lstStyle/>
            <a:p>
              <a:pPr>
                <a:lnSpc>
                  <a:spcPts val="3300"/>
                </a:lnSpc>
              </a:pPr>
              <a:r>
                <a:rPr lang="en-US" altLang="ko-KR" sz="3200" b="1" dirty="0">
                  <a:solidFill>
                    <a:schemeClr val="accent1">
                      <a:lumMod val="20000"/>
                      <a:lumOff val="80000"/>
                    </a:schemeClr>
                  </a:solidFill>
                  <a:cs typeface="Arial" pitchFamily="34" charset="0"/>
                </a:rPr>
                <a:t>Need of this idea</a:t>
              </a:r>
              <a:endParaRPr lang="ko-KR" altLang="en-US" sz="3200" b="1" dirty="0">
                <a:solidFill>
                  <a:schemeClr val="accent1">
                    <a:lumMod val="20000"/>
                    <a:lumOff val="80000"/>
                  </a:schemeClr>
                </a:solidFill>
                <a:cs typeface="Arial" pitchFamily="34" charset="0"/>
              </a:endParaRPr>
            </a:p>
          </p:txBody>
        </p:sp>
      </p:grpSp>
    </p:spTree>
    <p:extLst>
      <p:ext uri="{BB962C8B-B14F-4D97-AF65-F5344CB8AC3E}">
        <p14:creationId xmlns:p14="http://schemas.microsoft.com/office/powerpoint/2010/main" val="401570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b="1" dirty="0"/>
              <a:t>Benefits</a:t>
            </a:r>
            <a:endParaRPr lang="en-US" b="1" dirty="0"/>
          </a:p>
        </p:txBody>
      </p:sp>
      <p:grpSp>
        <p:nvGrpSpPr>
          <p:cNvPr id="4" name="Graphic 2">
            <a:extLst>
              <a:ext uri="{FF2B5EF4-FFF2-40B4-BE49-F238E27FC236}">
                <a16:creationId xmlns:a16="http://schemas.microsoft.com/office/drawing/2014/main" id="{9449AF0B-F282-4480-A44E-24DB7F50A649}"/>
              </a:ext>
            </a:extLst>
          </p:cNvPr>
          <p:cNvGrpSpPr/>
          <p:nvPr/>
        </p:nvGrpSpPr>
        <p:grpSpPr>
          <a:xfrm>
            <a:off x="8658846" y="1925860"/>
            <a:ext cx="2443203" cy="4312740"/>
            <a:chOff x="8544520" y="2061601"/>
            <a:chExt cx="2443203" cy="4312740"/>
          </a:xfrm>
        </p:grpSpPr>
        <p:sp>
          <p:nvSpPr>
            <p:cNvPr id="7" name="Freeform: Shape 6">
              <a:extLst>
                <a:ext uri="{FF2B5EF4-FFF2-40B4-BE49-F238E27FC236}">
                  <a16:creationId xmlns:a16="http://schemas.microsoft.com/office/drawing/2014/main" id="{B41E46E8-82E3-429C-85D1-55700657B702}"/>
                </a:ext>
              </a:extLst>
            </p:cNvPr>
            <p:cNvSpPr/>
            <p:nvPr/>
          </p:nvSpPr>
          <p:spPr>
            <a:xfrm>
              <a:off x="9313776" y="3984915"/>
              <a:ext cx="1448107" cy="2378198"/>
            </a:xfrm>
            <a:custGeom>
              <a:avLst/>
              <a:gdLst>
                <a:gd name="connsiteX0" fmla="*/ 1076207 w 1448107"/>
                <a:gd name="connsiteY0" fmla="*/ 754477 h 2378198"/>
                <a:gd name="connsiteX1" fmla="*/ 1077744 w 1448107"/>
                <a:gd name="connsiteY1" fmla="*/ 720160 h 2378198"/>
                <a:gd name="connsiteX2" fmla="*/ 1168404 w 1448107"/>
                <a:gd name="connsiteY2" fmla="*/ 604914 h 2378198"/>
                <a:gd name="connsiteX3" fmla="*/ 1214502 w 1448107"/>
                <a:gd name="connsiteY3" fmla="*/ 492742 h 2378198"/>
                <a:gd name="connsiteX4" fmla="*/ 1225770 w 1448107"/>
                <a:gd name="connsiteY4" fmla="*/ 18443 h 2378198"/>
                <a:gd name="connsiteX5" fmla="*/ 1206819 w 1448107"/>
                <a:gd name="connsiteY5" fmla="*/ 4 h 2378198"/>
                <a:gd name="connsiteX6" fmla="*/ 35925 w 1448107"/>
                <a:gd name="connsiteY6" fmla="*/ 54297 h 2378198"/>
                <a:gd name="connsiteX7" fmla="*/ 583 w 1448107"/>
                <a:gd name="connsiteY7" fmla="*/ 91176 h 2378198"/>
                <a:gd name="connsiteX8" fmla="*/ 12364 w 1448107"/>
                <a:gd name="connsiteY8" fmla="*/ 276081 h 2378198"/>
                <a:gd name="connsiteX9" fmla="*/ 53340 w 1448107"/>
                <a:gd name="connsiteY9" fmla="*/ 332935 h 2378198"/>
                <a:gd name="connsiteX10" fmla="*/ 624445 w 1448107"/>
                <a:gd name="connsiteY10" fmla="*/ 632573 h 2378198"/>
                <a:gd name="connsiteX11" fmla="*/ 638275 w 1448107"/>
                <a:gd name="connsiteY11" fmla="*/ 653574 h 2378198"/>
                <a:gd name="connsiteX12" fmla="*/ 658763 w 1448107"/>
                <a:gd name="connsiteY12" fmla="*/ 1274875 h 2378198"/>
                <a:gd name="connsiteX13" fmla="*/ 679251 w 1448107"/>
                <a:gd name="connsiteY13" fmla="*/ 1297411 h 2378198"/>
                <a:gd name="connsiteX14" fmla="*/ 812936 w 1448107"/>
                <a:gd name="connsiteY14" fmla="*/ 1300997 h 2378198"/>
                <a:gd name="connsiteX15" fmla="*/ 850838 w 1448107"/>
                <a:gd name="connsiteY15" fmla="*/ 1308680 h 2378198"/>
                <a:gd name="connsiteX16" fmla="*/ 868253 w 1448107"/>
                <a:gd name="connsiteY16" fmla="*/ 1438779 h 2378198"/>
                <a:gd name="connsiteX17" fmla="*/ 937401 w 1448107"/>
                <a:gd name="connsiteY17" fmla="*/ 2358694 h 2378198"/>
                <a:gd name="connsiteX18" fmla="*/ 960450 w 1448107"/>
                <a:gd name="connsiteY18" fmla="*/ 2378157 h 2378198"/>
                <a:gd name="connsiteX19" fmla="*/ 1141769 w 1448107"/>
                <a:gd name="connsiteY19" fmla="*/ 2365865 h 2378198"/>
                <a:gd name="connsiteX20" fmla="*/ 1161745 w 1448107"/>
                <a:gd name="connsiteY20" fmla="*/ 2345377 h 2378198"/>
                <a:gd name="connsiteX21" fmla="*/ 1169940 w 1448107"/>
                <a:gd name="connsiteY21" fmla="*/ 1518171 h 2378198"/>
                <a:gd name="connsiteX22" fmla="*/ 1189916 w 1448107"/>
                <a:gd name="connsiteY22" fmla="*/ 1494097 h 2378198"/>
                <a:gd name="connsiteX23" fmla="*/ 1429627 w 1448107"/>
                <a:gd name="connsiteY23" fmla="*/ 1450047 h 2378198"/>
                <a:gd name="connsiteX24" fmla="*/ 1448066 w 1448107"/>
                <a:gd name="connsiteY24" fmla="*/ 1425974 h 2378198"/>
                <a:gd name="connsiteX25" fmla="*/ 1444481 w 1448107"/>
                <a:gd name="connsiteY25" fmla="*/ 1294338 h 2378198"/>
                <a:gd name="connsiteX26" fmla="*/ 1076207 w 1448107"/>
                <a:gd name="connsiteY26" fmla="*/ 754477 h 23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48107" h="2378198">
                  <a:moveTo>
                    <a:pt x="1076207" y="754477"/>
                  </a:moveTo>
                  <a:cubicBezTo>
                    <a:pt x="1067500" y="741672"/>
                    <a:pt x="1068012" y="732453"/>
                    <a:pt x="1077744" y="720160"/>
                  </a:cubicBezTo>
                  <a:cubicBezTo>
                    <a:pt x="1108476" y="682257"/>
                    <a:pt x="1137159" y="642305"/>
                    <a:pt x="1168404" y="604914"/>
                  </a:cubicBezTo>
                  <a:cubicBezTo>
                    <a:pt x="1195550" y="572134"/>
                    <a:pt x="1216551" y="538328"/>
                    <a:pt x="1214502" y="492742"/>
                  </a:cubicBezTo>
                  <a:cubicBezTo>
                    <a:pt x="1211429" y="416424"/>
                    <a:pt x="1226283" y="95273"/>
                    <a:pt x="1225770" y="18443"/>
                  </a:cubicBezTo>
                  <a:cubicBezTo>
                    <a:pt x="1225770" y="5126"/>
                    <a:pt x="1220136" y="516"/>
                    <a:pt x="1206819" y="4"/>
                  </a:cubicBezTo>
                  <a:cubicBezTo>
                    <a:pt x="1191453" y="-508"/>
                    <a:pt x="139390" y="49688"/>
                    <a:pt x="35925" y="54297"/>
                  </a:cubicBezTo>
                  <a:cubicBezTo>
                    <a:pt x="71" y="55834"/>
                    <a:pt x="-1465" y="54810"/>
                    <a:pt x="583" y="91176"/>
                  </a:cubicBezTo>
                  <a:cubicBezTo>
                    <a:pt x="3657" y="152640"/>
                    <a:pt x="9291" y="214104"/>
                    <a:pt x="12364" y="276081"/>
                  </a:cubicBezTo>
                  <a:cubicBezTo>
                    <a:pt x="13901" y="305276"/>
                    <a:pt x="24145" y="324740"/>
                    <a:pt x="53340" y="332935"/>
                  </a:cubicBezTo>
                  <a:cubicBezTo>
                    <a:pt x="61023" y="334984"/>
                    <a:pt x="587054" y="613110"/>
                    <a:pt x="624445" y="632573"/>
                  </a:cubicBezTo>
                  <a:cubicBezTo>
                    <a:pt x="633153" y="637183"/>
                    <a:pt x="638275" y="643330"/>
                    <a:pt x="638275" y="653574"/>
                  </a:cubicBezTo>
                  <a:cubicBezTo>
                    <a:pt x="643397" y="762673"/>
                    <a:pt x="659275" y="1262582"/>
                    <a:pt x="658763" y="1274875"/>
                  </a:cubicBezTo>
                  <a:cubicBezTo>
                    <a:pt x="658251" y="1288704"/>
                    <a:pt x="663373" y="1297411"/>
                    <a:pt x="679251" y="1297411"/>
                  </a:cubicBezTo>
                  <a:cubicBezTo>
                    <a:pt x="723812" y="1297411"/>
                    <a:pt x="768374" y="1300997"/>
                    <a:pt x="812936" y="1300997"/>
                  </a:cubicBezTo>
                  <a:cubicBezTo>
                    <a:pt x="828302" y="1300997"/>
                    <a:pt x="841619" y="1300997"/>
                    <a:pt x="850838" y="1308680"/>
                  </a:cubicBezTo>
                  <a:cubicBezTo>
                    <a:pt x="864156" y="1319948"/>
                    <a:pt x="867229" y="1417267"/>
                    <a:pt x="868253" y="1438779"/>
                  </a:cubicBezTo>
                  <a:cubicBezTo>
                    <a:pt x="873375" y="1515097"/>
                    <a:pt x="932791" y="2304400"/>
                    <a:pt x="937401" y="2358694"/>
                  </a:cubicBezTo>
                  <a:cubicBezTo>
                    <a:pt x="938937" y="2374572"/>
                    <a:pt x="944571" y="2378670"/>
                    <a:pt x="960450" y="2378157"/>
                  </a:cubicBezTo>
                  <a:cubicBezTo>
                    <a:pt x="1020890" y="2374572"/>
                    <a:pt x="1081329" y="2367401"/>
                    <a:pt x="1141769" y="2365865"/>
                  </a:cubicBezTo>
                  <a:cubicBezTo>
                    <a:pt x="1154574" y="2365352"/>
                    <a:pt x="1160721" y="2360230"/>
                    <a:pt x="1161745" y="2345377"/>
                  </a:cubicBezTo>
                  <a:cubicBezTo>
                    <a:pt x="1165843" y="2289034"/>
                    <a:pt x="1169428" y="1580659"/>
                    <a:pt x="1169940" y="1518171"/>
                  </a:cubicBezTo>
                  <a:cubicBezTo>
                    <a:pt x="1169940" y="1503829"/>
                    <a:pt x="1173526" y="1496146"/>
                    <a:pt x="1189916" y="1494097"/>
                  </a:cubicBezTo>
                  <a:cubicBezTo>
                    <a:pt x="1210916" y="1491024"/>
                    <a:pt x="1370211" y="1460804"/>
                    <a:pt x="1429627" y="1450047"/>
                  </a:cubicBezTo>
                  <a:cubicBezTo>
                    <a:pt x="1444481" y="1447486"/>
                    <a:pt x="1448578" y="1440828"/>
                    <a:pt x="1448066" y="1425974"/>
                  </a:cubicBezTo>
                  <a:cubicBezTo>
                    <a:pt x="1446529" y="1381925"/>
                    <a:pt x="1443456" y="1338387"/>
                    <a:pt x="1444481" y="1294338"/>
                  </a:cubicBezTo>
                  <a:cubicBezTo>
                    <a:pt x="1443968" y="1281533"/>
                    <a:pt x="1155599" y="866137"/>
                    <a:pt x="1076207" y="754477"/>
                  </a:cubicBezTo>
                  <a:close/>
                </a:path>
              </a:pathLst>
            </a:custGeom>
            <a:solidFill>
              <a:schemeClr val="accent6"/>
            </a:solidFill>
            <a:ln w="511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DED2552-6696-4D55-8F1F-5E9BE176AC19}"/>
                </a:ext>
              </a:extLst>
            </p:cNvPr>
            <p:cNvSpPr/>
            <p:nvPr/>
          </p:nvSpPr>
          <p:spPr>
            <a:xfrm>
              <a:off x="8800872" y="3988656"/>
              <a:ext cx="975815" cy="2386238"/>
            </a:xfrm>
            <a:custGeom>
              <a:avLst/>
              <a:gdLst>
                <a:gd name="connsiteX0" fmla="*/ 965249 w 975815"/>
                <a:gd name="connsiteY0" fmla="*/ 779419 h 2386238"/>
                <a:gd name="connsiteX1" fmla="*/ 384412 w 975815"/>
                <a:gd name="connsiteY1" fmla="*/ 387072 h 2386238"/>
                <a:gd name="connsiteX2" fmla="*/ 366485 w 975815"/>
                <a:gd name="connsiteY2" fmla="*/ 359926 h 2386238"/>
                <a:gd name="connsiteX3" fmla="*/ 358289 w 975815"/>
                <a:gd name="connsiteY3" fmla="*/ 35702 h 2386238"/>
                <a:gd name="connsiteX4" fmla="*/ 331655 w 975815"/>
                <a:gd name="connsiteY4" fmla="*/ 11116 h 2386238"/>
                <a:gd name="connsiteX5" fmla="*/ 162628 w 975815"/>
                <a:gd name="connsiteY5" fmla="*/ 360 h 2386238"/>
                <a:gd name="connsiteX6" fmla="*/ 134969 w 975815"/>
                <a:gd name="connsiteY6" fmla="*/ 24434 h 2386238"/>
                <a:gd name="connsiteX7" fmla="*/ 145213 w 975815"/>
                <a:gd name="connsiteY7" fmla="*/ 450586 h 2386238"/>
                <a:gd name="connsiteX8" fmla="*/ 188750 w 975815"/>
                <a:gd name="connsiteY8" fmla="*/ 537660 h 2386238"/>
                <a:gd name="connsiteX9" fmla="*/ 389021 w 975815"/>
                <a:gd name="connsiteY9" fmla="*/ 701052 h 2386238"/>
                <a:gd name="connsiteX10" fmla="*/ 399265 w 975815"/>
                <a:gd name="connsiteY10" fmla="*/ 728199 h 2386238"/>
                <a:gd name="connsiteX11" fmla="*/ 369046 w 975815"/>
                <a:gd name="connsiteY11" fmla="*/ 875713 h 2386238"/>
                <a:gd name="connsiteX12" fmla="*/ 341387 w 975815"/>
                <a:gd name="connsiteY12" fmla="*/ 917714 h 2386238"/>
                <a:gd name="connsiteX13" fmla="*/ 89383 w 975815"/>
                <a:gd name="connsiteY13" fmla="*/ 1099546 h 2386238"/>
                <a:gd name="connsiteX14" fmla="*/ 65310 w 975815"/>
                <a:gd name="connsiteY14" fmla="*/ 1130790 h 2386238"/>
                <a:gd name="connsiteX15" fmla="*/ 1285 w 975815"/>
                <a:gd name="connsiteY15" fmla="*/ 1422745 h 2386238"/>
                <a:gd name="connsiteX16" fmla="*/ 19212 w 975815"/>
                <a:gd name="connsiteY16" fmla="*/ 1451428 h 2386238"/>
                <a:gd name="connsiteX17" fmla="*/ 42261 w 975815"/>
                <a:gd name="connsiteY17" fmla="*/ 1457574 h 2386238"/>
                <a:gd name="connsiteX18" fmla="*/ 357777 w 975815"/>
                <a:gd name="connsiteY18" fmla="*/ 1547722 h 2386238"/>
                <a:gd name="connsiteX19" fmla="*/ 398753 w 975815"/>
                <a:gd name="connsiteY19" fmla="*/ 1597918 h 2386238"/>
                <a:gd name="connsiteX20" fmla="*/ 447412 w 975815"/>
                <a:gd name="connsiteY20" fmla="*/ 2368269 h 2386238"/>
                <a:gd name="connsiteX21" fmla="*/ 467388 w 975815"/>
                <a:gd name="connsiteY21" fmla="*/ 2386196 h 2386238"/>
                <a:gd name="connsiteX22" fmla="*/ 621561 w 975815"/>
                <a:gd name="connsiteY22" fmla="*/ 2381587 h 2386238"/>
                <a:gd name="connsiteX23" fmla="*/ 644610 w 975815"/>
                <a:gd name="connsiteY23" fmla="*/ 2357001 h 2386238"/>
                <a:gd name="connsiteX24" fmla="*/ 666123 w 975815"/>
                <a:gd name="connsiteY24" fmla="*/ 1579991 h 2386238"/>
                <a:gd name="connsiteX25" fmla="*/ 673293 w 975815"/>
                <a:gd name="connsiteY25" fmla="*/ 1546698 h 2386238"/>
                <a:gd name="connsiteX26" fmla="*/ 725026 w 975815"/>
                <a:gd name="connsiteY26" fmla="*/ 1426330 h 2386238"/>
                <a:gd name="connsiteX27" fmla="*/ 779831 w 975815"/>
                <a:gd name="connsiteY27" fmla="*/ 1195839 h 2386238"/>
                <a:gd name="connsiteX28" fmla="*/ 779319 w 975815"/>
                <a:gd name="connsiteY28" fmla="*/ 898250 h 2386238"/>
                <a:gd name="connsiteX29" fmla="*/ 808003 w 975815"/>
                <a:gd name="connsiteY29" fmla="*/ 857786 h 2386238"/>
                <a:gd name="connsiteX30" fmla="*/ 963200 w 975815"/>
                <a:gd name="connsiteY30" fmla="*/ 798883 h 2386238"/>
                <a:gd name="connsiteX31" fmla="*/ 975493 w 975815"/>
                <a:gd name="connsiteY31" fmla="*/ 791200 h 2386238"/>
                <a:gd name="connsiteX32" fmla="*/ 965249 w 975815"/>
                <a:gd name="connsiteY32" fmla="*/ 779419 h 238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75815" h="2386238">
                  <a:moveTo>
                    <a:pt x="965249" y="779419"/>
                  </a:moveTo>
                  <a:cubicBezTo>
                    <a:pt x="877150" y="720004"/>
                    <a:pt x="489925" y="458269"/>
                    <a:pt x="384412" y="387072"/>
                  </a:cubicBezTo>
                  <a:cubicBezTo>
                    <a:pt x="374168" y="380414"/>
                    <a:pt x="365460" y="373243"/>
                    <a:pt x="366485" y="359926"/>
                  </a:cubicBezTo>
                  <a:cubicBezTo>
                    <a:pt x="368533" y="324584"/>
                    <a:pt x="358289" y="38263"/>
                    <a:pt x="358289" y="35702"/>
                  </a:cubicBezTo>
                  <a:cubicBezTo>
                    <a:pt x="357265" y="18799"/>
                    <a:pt x="350094" y="11628"/>
                    <a:pt x="331655" y="11116"/>
                  </a:cubicBezTo>
                  <a:cubicBezTo>
                    <a:pt x="275313" y="9067"/>
                    <a:pt x="218970" y="4458"/>
                    <a:pt x="162628" y="360"/>
                  </a:cubicBezTo>
                  <a:cubicBezTo>
                    <a:pt x="139067" y="-1177"/>
                    <a:pt x="133945" y="1384"/>
                    <a:pt x="134969" y="24434"/>
                  </a:cubicBezTo>
                  <a:cubicBezTo>
                    <a:pt x="137530" y="96142"/>
                    <a:pt x="147774" y="380414"/>
                    <a:pt x="145213" y="450586"/>
                  </a:cubicBezTo>
                  <a:cubicBezTo>
                    <a:pt x="143677" y="490025"/>
                    <a:pt x="158531" y="514611"/>
                    <a:pt x="188750" y="537660"/>
                  </a:cubicBezTo>
                  <a:cubicBezTo>
                    <a:pt x="256873" y="590417"/>
                    <a:pt x="322435" y="646247"/>
                    <a:pt x="389021" y="701052"/>
                  </a:cubicBezTo>
                  <a:cubicBezTo>
                    <a:pt x="397729" y="708223"/>
                    <a:pt x="401826" y="715906"/>
                    <a:pt x="399265" y="728199"/>
                  </a:cubicBezTo>
                  <a:cubicBezTo>
                    <a:pt x="388509" y="777370"/>
                    <a:pt x="378777" y="826542"/>
                    <a:pt x="369046" y="875713"/>
                  </a:cubicBezTo>
                  <a:cubicBezTo>
                    <a:pt x="365460" y="894152"/>
                    <a:pt x="356753" y="906957"/>
                    <a:pt x="341387" y="917714"/>
                  </a:cubicBezTo>
                  <a:cubicBezTo>
                    <a:pt x="256873" y="978154"/>
                    <a:pt x="173384" y="1039105"/>
                    <a:pt x="89383" y="1099546"/>
                  </a:cubicBezTo>
                  <a:cubicBezTo>
                    <a:pt x="78115" y="1107741"/>
                    <a:pt x="67871" y="1115424"/>
                    <a:pt x="65310" y="1130790"/>
                  </a:cubicBezTo>
                  <a:cubicBezTo>
                    <a:pt x="60188" y="1159473"/>
                    <a:pt x="6919" y="1400720"/>
                    <a:pt x="1285" y="1422745"/>
                  </a:cubicBezTo>
                  <a:cubicBezTo>
                    <a:pt x="-2813" y="1438111"/>
                    <a:pt x="2821" y="1447843"/>
                    <a:pt x="19212" y="1451428"/>
                  </a:cubicBezTo>
                  <a:cubicBezTo>
                    <a:pt x="26895" y="1452965"/>
                    <a:pt x="34578" y="1455013"/>
                    <a:pt x="42261" y="1457574"/>
                  </a:cubicBezTo>
                  <a:cubicBezTo>
                    <a:pt x="147262" y="1488307"/>
                    <a:pt x="252776" y="1516990"/>
                    <a:pt x="357777" y="1547722"/>
                  </a:cubicBezTo>
                  <a:cubicBezTo>
                    <a:pt x="376216" y="1553356"/>
                    <a:pt x="398241" y="1578966"/>
                    <a:pt x="398753" y="1597918"/>
                  </a:cubicBezTo>
                  <a:cubicBezTo>
                    <a:pt x="399265" y="1613284"/>
                    <a:pt x="442290" y="2263780"/>
                    <a:pt x="447412" y="2368269"/>
                  </a:cubicBezTo>
                  <a:cubicBezTo>
                    <a:pt x="447925" y="2382611"/>
                    <a:pt x="453047" y="2386709"/>
                    <a:pt x="467388" y="2386196"/>
                  </a:cubicBezTo>
                  <a:cubicBezTo>
                    <a:pt x="518609" y="2384148"/>
                    <a:pt x="570341" y="2382099"/>
                    <a:pt x="621561" y="2381587"/>
                  </a:cubicBezTo>
                  <a:cubicBezTo>
                    <a:pt x="640000" y="2381587"/>
                    <a:pt x="644610" y="2373904"/>
                    <a:pt x="644610" y="2357001"/>
                  </a:cubicBezTo>
                  <a:cubicBezTo>
                    <a:pt x="645635" y="2274537"/>
                    <a:pt x="664074" y="1651699"/>
                    <a:pt x="666123" y="1579991"/>
                  </a:cubicBezTo>
                  <a:cubicBezTo>
                    <a:pt x="666635" y="1568210"/>
                    <a:pt x="668684" y="1557454"/>
                    <a:pt x="673293" y="1546698"/>
                  </a:cubicBezTo>
                  <a:cubicBezTo>
                    <a:pt x="690708" y="1506746"/>
                    <a:pt x="703513" y="1464233"/>
                    <a:pt x="725026" y="1426330"/>
                  </a:cubicBezTo>
                  <a:cubicBezTo>
                    <a:pt x="786490" y="1318768"/>
                    <a:pt x="776246" y="1345914"/>
                    <a:pt x="779831" y="1195839"/>
                  </a:cubicBezTo>
                  <a:cubicBezTo>
                    <a:pt x="782393" y="1096472"/>
                    <a:pt x="780856" y="997617"/>
                    <a:pt x="779319" y="898250"/>
                  </a:cubicBezTo>
                  <a:cubicBezTo>
                    <a:pt x="778807" y="875201"/>
                    <a:pt x="787515" y="865469"/>
                    <a:pt x="808003" y="857786"/>
                  </a:cubicBezTo>
                  <a:cubicBezTo>
                    <a:pt x="860247" y="839347"/>
                    <a:pt x="911467" y="818859"/>
                    <a:pt x="963200" y="798883"/>
                  </a:cubicBezTo>
                  <a:cubicBezTo>
                    <a:pt x="967810" y="797346"/>
                    <a:pt x="974468" y="796834"/>
                    <a:pt x="975493" y="791200"/>
                  </a:cubicBezTo>
                  <a:cubicBezTo>
                    <a:pt x="977541" y="784029"/>
                    <a:pt x="969346" y="782492"/>
                    <a:pt x="965249" y="779419"/>
                  </a:cubicBezTo>
                  <a:close/>
                </a:path>
              </a:pathLst>
            </a:custGeom>
            <a:solidFill>
              <a:schemeClr val="accent6"/>
            </a:solidFill>
            <a:ln w="511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C3DA1A3-33E4-4AF2-B547-087027F8928B}"/>
                </a:ext>
              </a:extLst>
            </p:cNvPr>
            <p:cNvSpPr/>
            <p:nvPr/>
          </p:nvSpPr>
          <p:spPr>
            <a:xfrm>
              <a:off x="8544791" y="2061601"/>
              <a:ext cx="2445519" cy="3786974"/>
            </a:xfrm>
            <a:custGeom>
              <a:avLst/>
              <a:gdLst>
                <a:gd name="connsiteX0" fmla="*/ 2436273 w 2445519"/>
                <a:gd name="connsiteY0" fmla="*/ 3227897 h 3786974"/>
                <a:gd name="connsiteX1" fmla="*/ 2431151 w 2445519"/>
                <a:gd name="connsiteY1" fmla="*/ 3208945 h 3786974"/>
                <a:gd name="connsiteX2" fmla="*/ 2430639 w 2445519"/>
                <a:gd name="connsiteY2" fmla="*/ 3208945 h 3786974"/>
                <a:gd name="connsiteX3" fmla="*/ 2429614 w 2445519"/>
                <a:gd name="connsiteY3" fmla="*/ 3192042 h 3786974"/>
                <a:gd name="connsiteX4" fmla="*/ 2331783 w 2445519"/>
                <a:gd name="connsiteY4" fmla="*/ 3164896 h 3786974"/>
                <a:gd name="connsiteX5" fmla="*/ 2290295 w 2445519"/>
                <a:gd name="connsiteY5" fmla="*/ 3165920 h 3786974"/>
                <a:gd name="connsiteX6" fmla="*/ 2290295 w 2445519"/>
                <a:gd name="connsiteY6" fmla="*/ 1067941 h 3786974"/>
                <a:gd name="connsiteX7" fmla="*/ 1222354 w 2445519"/>
                <a:gd name="connsiteY7" fmla="*/ 0 h 3786974"/>
                <a:gd name="connsiteX8" fmla="*/ 1222354 w 2445519"/>
                <a:gd name="connsiteY8" fmla="*/ 0 h 3786974"/>
                <a:gd name="connsiteX9" fmla="*/ 154413 w 2445519"/>
                <a:gd name="connsiteY9" fmla="*/ 1067941 h 3786974"/>
                <a:gd name="connsiteX10" fmla="*/ 154413 w 2445519"/>
                <a:gd name="connsiteY10" fmla="*/ 3202799 h 3786974"/>
                <a:gd name="connsiteX11" fmla="*/ 26875 w 2445519"/>
                <a:gd name="connsiteY11" fmla="*/ 3246336 h 3786974"/>
                <a:gd name="connsiteX12" fmla="*/ 12533 w 2445519"/>
                <a:gd name="connsiteY12" fmla="*/ 3257092 h 3786974"/>
                <a:gd name="connsiteX13" fmla="*/ 13045 w 2445519"/>
                <a:gd name="connsiteY13" fmla="*/ 3258629 h 3786974"/>
                <a:gd name="connsiteX14" fmla="*/ 1265 w 2445519"/>
                <a:gd name="connsiteY14" fmla="*/ 3278604 h 3786974"/>
                <a:gd name="connsiteX15" fmla="*/ 19192 w 2445519"/>
                <a:gd name="connsiteY15" fmla="*/ 3684781 h 3786974"/>
                <a:gd name="connsiteX16" fmla="*/ 46851 w 2445519"/>
                <a:gd name="connsiteY16" fmla="*/ 3710903 h 3786974"/>
                <a:gd name="connsiteX17" fmla="*/ 261463 w 2445519"/>
                <a:gd name="connsiteY17" fmla="*/ 3735489 h 3786974"/>
                <a:gd name="connsiteX18" fmla="*/ 580565 w 2445519"/>
                <a:gd name="connsiteY18" fmla="*/ 3765196 h 3786974"/>
                <a:gd name="connsiteX19" fmla="*/ 952936 w 2445519"/>
                <a:gd name="connsiteY19" fmla="*/ 3784660 h 3786974"/>
                <a:gd name="connsiteX20" fmla="*/ 1476406 w 2445519"/>
                <a:gd name="connsiteY20" fmla="*/ 3785172 h 3786974"/>
                <a:gd name="connsiteX21" fmla="*/ 1709458 w 2445519"/>
                <a:gd name="connsiteY21" fmla="*/ 3772367 h 3786974"/>
                <a:gd name="connsiteX22" fmla="*/ 2108976 w 2445519"/>
                <a:gd name="connsiteY22" fmla="*/ 3718586 h 3786974"/>
                <a:gd name="connsiteX23" fmla="*/ 2422443 w 2445519"/>
                <a:gd name="connsiteY23" fmla="*/ 3637658 h 3786974"/>
                <a:gd name="connsiteX24" fmla="*/ 2445492 w 2445519"/>
                <a:gd name="connsiteY24" fmla="*/ 3604877 h 3786974"/>
                <a:gd name="connsiteX25" fmla="*/ 2436273 w 2445519"/>
                <a:gd name="connsiteY25" fmla="*/ 3227897 h 378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45519" h="3786974">
                  <a:moveTo>
                    <a:pt x="2436273" y="3227897"/>
                  </a:moveTo>
                  <a:cubicBezTo>
                    <a:pt x="2432687" y="3222262"/>
                    <a:pt x="2438322" y="3214067"/>
                    <a:pt x="2431151" y="3208945"/>
                  </a:cubicBezTo>
                  <a:cubicBezTo>
                    <a:pt x="2431151" y="3208945"/>
                    <a:pt x="2430639" y="3208945"/>
                    <a:pt x="2430639" y="3208945"/>
                  </a:cubicBezTo>
                  <a:cubicBezTo>
                    <a:pt x="2434224" y="3203823"/>
                    <a:pt x="2431151" y="3197677"/>
                    <a:pt x="2429614" y="3192042"/>
                  </a:cubicBezTo>
                  <a:cubicBezTo>
                    <a:pt x="2397858" y="3179749"/>
                    <a:pt x="2365077" y="3172066"/>
                    <a:pt x="2331783" y="3164896"/>
                  </a:cubicBezTo>
                  <a:cubicBezTo>
                    <a:pt x="2329735" y="3164896"/>
                    <a:pt x="2314881" y="3165408"/>
                    <a:pt x="2290295" y="3165920"/>
                  </a:cubicBezTo>
                  <a:lnTo>
                    <a:pt x="2290295" y="1067941"/>
                  </a:lnTo>
                  <a:cubicBezTo>
                    <a:pt x="2290295" y="480445"/>
                    <a:pt x="1809850" y="0"/>
                    <a:pt x="1222354" y="0"/>
                  </a:cubicBezTo>
                  <a:lnTo>
                    <a:pt x="1222354" y="0"/>
                  </a:lnTo>
                  <a:cubicBezTo>
                    <a:pt x="634859" y="0"/>
                    <a:pt x="154413" y="480445"/>
                    <a:pt x="154413" y="1067941"/>
                  </a:cubicBezTo>
                  <a:lnTo>
                    <a:pt x="154413" y="3202799"/>
                  </a:lnTo>
                  <a:cubicBezTo>
                    <a:pt x="110364" y="3210994"/>
                    <a:pt x="68363" y="3229945"/>
                    <a:pt x="26875" y="3246336"/>
                  </a:cubicBezTo>
                  <a:cubicBezTo>
                    <a:pt x="21241" y="3248385"/>
                    <a:pt x="12021" y="3248897"/>
                    <a:pt x="12533" y="3257092"/>
                  </a:cubicBezTo>
                  <a:cubicBezTo>
                    <a:pt x="12533" y="3257604"/>
                    <a:pt x="12533" y="3258116"/>
                    <a:pt x="13045" y="3258629"/>
                  </a:cubicBezTo>
                  <a:cubicBezTo>
                    <a:pt x="7411" y="3260677"/>
                    <a:pt x="3826" y="3266824"/>
                    <a:pt x="1265" y="3278604"/>
                  </a:cubicBezTo>
                  <a:cubicBezTo>
                    <a:pt x="-4882" y="3317532"/>
                    <a:pt x="13045" y="3629463"/>
                    <a:pt x="19192" y="3684781"/>
                  </a:cubicBezTo>
                  <a:cubicBezTo>
                    <a:pt x="21241" y="3703732"/>
                    <a:pt x="29436" y="3708854"/>
                    <a:pt x="46851" y="3710903"/>
                  </a:cubicBezTo>
                  <a:cubicBezTo>
                    <a:pt x="118559" y="3718586"/>
                    <a:pt x="189755" y="3727293"/>
                    <a:pt x="261463" y="3735489"/>
                  </a:cubicBezTo>
                  <a:cubicBezTo>
                    <a:pt x="367489" y="3747269"/>
                    <a:pt x="474027" y="3756489"/>
                    <a:pt x="580565" y="3765196"/>
                  </a:cubicBezTo>
                  <a:cubicBezTo>
                    <a:pt x="629737" y="3769294"/>
                    <a:pt x="952424" y="3784660"/>
                    <a:pt x="952936" y="3784660"/>
                  </a:cubicBezTo>
                  <a:cubicBezTo>
                    <a:pt x="952936" y="3785172"/>
                    <a:pt x="1346307" y="3789270"/>
                    <a:pt x="1476406" y="3785172"/>
                  </a:cubicBezTo>
                  <a:cubicBezTo>
                    <a:pt x="1554261" y="3782611"/>
                    <a:pt x="1632116" y="3775953"/>
                    <a:pt x="1709458" y="3772367"/>
                  </a:cubicBezTo>
                  <a:cubicBezTo>
                    <a:pt x="1715092" y="3768782"/>
                    <a:pt x="1982462" y="3746245"/>
                    <a:pt x="2108976" y="3718586"/>
                  </a:cubicBezTo>
                  <a:cubicBezTo>
                    <a:pt x="2214489" y="3695537"/>
                    <a:pt x="2320003" y="3674024"/>
                    <a:pt x="2422443" y="3637658"/>
                  </a:cubicBezTo>
                  <a:cubicBezTo>
                    <a:pt x="2439346" y="3631512"/>
                    <a:pt x="2446005" y="3623829"/>
                    <a:pt x="2445492" y="3604877"/>
                  </a:cubicBezTo>
                  <a:cubicBezTo>
                    <a:pt x="2440883" y="3478875"/>
                    <a:pt x="2438834" y="3353386"/>
                    <a:pt x="2436273" y="3227897"/>
                  </a:cubicBezTo>
                  <a:close/>
                </a:path>
              </a:pathLst>
            </a:custGeom>
            <a:solidFill>
              <a:schemeClr val="accent3">
                <a:alpha val="40000"/>
              </a:schemeClr>
            </a:solidFill>
            <a:ln w="511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23896F5-3D6C-4401-BC1A-96987C392B67}"/>
                </a:ext>
              </a:extLst>
            </p:cNvPr>
            <p:cNvSpPr/>
            <p:nvPr/>
          </p:nvSpPr>
          <p:spPr>
            <a:xfrm>
              <a:off x="8557304" y="5226496"/>
              <a:ext cx="2419451" cy="163088"/>
            </a:xfrm>
            <a:custGeom>
              <a:avLst/>
              <a:gdLst>
                <a:gd name="connsiteX0" fmla="*/ 2417101 w 2419451"/>
                <a:gd name="connsiteY0" fmla="*/ 27147 h 163088"/>
                <a:gd name="connsiteX1" fmla="*/ 2319271 w 2419451"/>
                <a:gd name="connsiteY1" fmla="*/ 0 h 163088"/>
                <a:gd name="connsiteX2" fmla="*/ 181852 w 2419451"/>
                <a:gd name="connsiteY2" fmla="*/ 33805 h 163088"/>
                <a:gd name="connsiteX3" fmla="*/ 14362 w 2419451"/>
                <a:gd name="connsiteY3" fmla="*/ 80928 h 163088"/>
                <a:gd name="connsiteX4" fmla="*/ 20 w 2419451"/>
                <a:gd name="connsiteY4" fmla="*/ 91684 h 163088"/>
                <a:gd name="connsiteX5" fmla="*/ 16923 w 2419451"/>
                <a:gd name="connsiteY5" fmla="*/ 100904 h 163088"/>
                <a:gd name="connsiteX6" fmla="*/ 175706 w 2419451"/>
                <a:gd name="connsiteY6" fmla="*/ 119343 h 163088"/>
                <a:gd name="connsiteX7" fmla="*/ 368294 w 2419451"/>
                <a:gd name="connsiteY7" fmla="*/ 136246 h 163088"/>
                <a:gd name="connsiteX8" fmla="*/ 742201 w 2419451"/>
                <a:gd name="connsiteY8" fmla="*/ 157758 h 163088"/>
                <a:gd name="connsiteX9" fmla="*/ 1066425 w 2419451"/>
                <a:gd name="connsiteY9" fmla="*/ 162368 h 163088"/>
                <a:gd name="connsiteX10" fmla="*/ 1066425 w 2419451"/>
                <a:gd name="connsiteY10" fmla="*/ 162368 h 163088"/>
                <a:gd name="connsiteX11" fmla="*/ 1066425 w 2419451"/>
                <a:gd name="connsiteY11" fmla="*/ 162368 h 163088"/>
                <a:gd name="connsiteX12" fmla="*/ 1065913 w 2419451"/>
                <a:gd name="connsiteY12" fmla="*/ 162880 h 163088"/>
                <a:gd name="connsiteX13" fmla="*/ 1390136 w 2419451"/>
                <a:gd name="connsiteY13" fmla="*/ 157246 h 163088"/>
                <a:gd name="connsiteX14" fmla="*/ 1739970 w 2419451"/>
                <a:gd name="connsiteY14" fmla="*/ 135734 h 163088"/>
                <a:gd name="connsiteX15" fmla="*/ 2096463 w 2419451"/>
                <a:gd name="connsiteY15" fmla="*/ 97830 h 163088"/>
                <a:gd name="connsiteX16" fmla="*/ 2276758 w 2419451"/>
                <a:gd name="connsiteY16" fmla="*/ 70171 h 163088"/>
                <a:gd name="connsiteX17" fmla="*/ 2415565 w 2419451"/>
                <a:gd name="connsiteY17" fmla="*/ 46610 h 163088"/>
                <a:gd name="connsiteX18" fmla="*/ 2417101 w 2419451"/>
                <a:gd name="connsiteY18" fmla="*/ 27147 h 16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451" h="163088">
                  <a:moveTo>
                    <a:pt x="2417101" y="27147"/>
                  </a:moveTo>
                  <a:cubicBezTo>
                    <a:pt x="2385345" y="14854"/>
                    <a:pt x="2352564" y="7171"/>
                    <a:pt x="2319271" y="0"/>
                  </a:cubicBezTo>
                  <a:cubicBezTo>
                    <a:pt x="2289563" y="1537"/>
                    <a:pt x="233585" y="33293"/>
                    <a:pt x="181852" y="33805"/>
                  </a:cubicBezTo>
                  <a:cubicBezTo>
                    <a:pt x="123461" y="34317"/>
                    <a:pt x="68143" y="60440"/>
                    <a:pt x="14362" y="80928"/>
                  </a:cubicBezTo>
                  <a:cubicBezTo>
                    <a:pt x="8728" y="82976"/>
                    <a:pt x="-492" y="83489"/>
                    <a:pt x="20" y="91684"/>
                  </a:cubicBezTo>
                  <a:cubicBezTo>
                    <a:pt x="533" y="100904"/>
                    <a:pt x="10265" y="99879"/>
                    <a:pt x="16923" y="100904"/>
                  </a:cubicBezTo>
                  <a:cubicBezTo>
                    <a:pt x="69680" y="107050"/>
                    <a:pt x="122949" y="114733"/>
                    <a:pt x="175706" y="119343"/>
                  </a:cubicBezTo>
                  <a:cubicBezTo>
                    <a:pt x="224877" y="123953"/>
                    <a:pt x="360098" y="135734"/>
                    <a:pt x="368294" y="136246"/>
                  </a:cubicBezTo>
                  <a:cubicBezTo>
                    <a:pt x="492759" y="147514"/>
                    <a:pt x="617224" y="153148"/>
                    <a:pt x="742201" y="157758"/>
                  </a:cubicBezTo>
                  <a:cubicBezTo>
                    <a:pt x="850276" y="161856"/>
                    <a:pt x="958350" y="164417"/>
                    <a:pt x="1066425" y="162368"/>
                  </a:cubicBezTo>
                  <a:cubicBezTo>
                    <a:pt x="1066425" y="162368"/>
                    <a:pt x="1066425" y="162368"/>
                    <a:pt x="1066425" y="162368"/>
                  </a:cubicBezTo>
                  <a:cubicBezTo>
                    <a:pt x="1066425" y="162368"/>
                    <a:pt x="1066425" y="162368"/>
                    <a:pt x="1066425" y="162368"/>
                  </a:cubicBezTo>
                  <a:cubicBezTo>
                    <a:pt x="1066425" y="162368"/>
                    <a:pt x="1065913" y="162880"/>
                    <a:pt x="1065913" y="162880"/>
                  </a:cubicBezTo>
                  <a:cubicBezTo>
                    <a:pt x="1080254" y="162880"/>
                    <a:pt x="1296404" y="159807"/>
                    <a:pt x="1390136" y="157246"/>
                  </a:cubicBezTo>
                  <a:cubicBezTo>
                    <a:pt x="1483357" y="154685"/>
                    <a:pt x="1716409" y="137782"/>
                    <a:pt x="1739970" y="135734"/>
                  </a:cubicBezTo>
                  <a:cubicBezTo>
                    <a:pt x="1859313" y="126002"/>
                    <a:pt x="1978144" y="113196"/>
                    <a:pt x="2096463" y="97830"/>
                  </a:cubicBezTo>
                  <a:cubicBezTo>
                    <a:pt x="2146146" y="91172"/>
                    <a:pt x="2276758" y="70171"/>
                    <a:pt x="2276758" y="70171"/>
                  </a:cubicBezTo>
                  <a:cubicBezTo>
                    <a:pt x="2323368" y="65049"/>
                    <a:pt x="2369467" y="56854"/>
                    <a:pt x="2415565" y="46610"/>
                  </a:cubicBezTo>
                  <a:cubicBezTo>
                    <a:pt x="2422223" y="40464"/>
                    <a:pt x="2418638" y="33805"/>
                    <a:pt x="2417101" y="27147"/>
                  </a:cubicBezTo>
                  <a:close/>
                </a:path>
              </a:pathLst>
            </a:custGeom>
            <a:solidFill>
              <a:schemeClr val="accent3">
                <a:lumMod val="75000"/>
                <a:alpha val="40000"/>
              </a:schemeClr>
            </a:solidFill>
            <a:ln w="5112" cap="flat">
              <a:noFill/>
              <a:prstDash val="solid"/>
              <a:miter/>
            </a:ln>
          </p:spPr>
          <p:txBody>
            <a:bodyPr rtlCol="0" anchor="ctr"/>
            <a:lstStyle/>
            <a:p>
              <a:endParaRPr lang="en-US"/>
            </a:p>
          </p:txBody>
        </p:sp>
      </p:grpSp>
      <p:grpSp>
        <p:nvGrpSpPr>
          <p:cNvPr id="9" name="그룹 3">
            <a:extLst>
              <a:ext uri="{FF2B5EF4-FFF2-40B4-BE49-F238E27FC236}">
                <a16:creationId xmlns:a16="http://schemas.microsoft.com/office/drawing/2014/main" id="{519E1504-20CF-46FE-80FC-9FD9BDC587E9}"/>
              </a:ext>
            </a:extLst>
          </p:cNvPr>
          <p:cNvGrpSpPr/>
          <p:nvPr/>
        </p:nvGrpSpPr>
        <p:grpSpPr>
          <a:xfrm>
            <a:off x="840510" y="1659893"/>
            <a:ext cx="7057495" cy="2999297"/>
            <a:chOff x="8068495" y="1471620"/>
            <a:chExt cx="2927404" cy="2999297"/>
          </a:xfrm>
        </p:grpSpPr>
        <p:sp>
          <p:nvSpPr>
            <p:cNvPr id="10" name="TextBox 9">
              <a:extLst>
                <a:ext uri="{FF2B5EF4-FFF2-40B4-BE49-F238E27FC236}">
                  <a16:creationId xmlns:a16="http://schemas.microsoft.com/office/drawing/2014/main" id="{3EF79096-9040-45AE-8404-10B7BAED79D8}"/>
                </a:ext>
              </a:extLst>
            </p:cNvPr>
            <p:cNvSpPr txBox="1"/>
            <p:nvPr/>
          </p:nvSpPr>
          <p:spPr>
            <a:xfrm>
              <a:off x="8068495" y="2224148"/>
              <a:ext cx="2925465" cy="2246769"/>
            </a:xfrm>
            <a:prstGeom prst="rect">
              <a:avLst/>
            </a:prstGeom>
            <a:noFill/>
          </p:spPr>
          <p:txBody>
            <a:bodyPr wrap="square" lIns="108000" rIns="108000" rtlCol="0">
              <a:spAutoFit/>
            </a:bodyPr>
            <a:lstStyle/>
            <a:p>
              <a:r>
                <a:rPr lang="en-US" altLang="ko-KR" sz="2000" dirty="0">
                  <a:solidFill>
                    <a:schemeClr val="bg1"/>
                  </a:solidFill>
                  <a:cs typeface="Arial" pitchFamily="34" charset="0"/>
                </a:rPr>
                <a:t>The model will be having an immense contribution in the defense sector. This will also boost the defense sector of our nation (</a:t>
              </a:r>
              <a:r>
                <a:rPr lang="en-US" altLang="ko-KR" sz="2000" dirty="0" err="1">
                  <a:solidFill>
                    <a:schemeClr val="bg1"/>
                  </a:solidFill>
                  <a:cs typeface="Arial" pitchFamily="34" charset="0"/>
                </a:rPr>
                <a:t>atmanirbhar</a:t>
              </a:r>
              <a:r>
                <a:rPr lang="en-US" altLang="ko-KR" sz="2000" dirty="0">
                  <a:solidFill>
                    <a:schemeClr val="bg1"/>
                  </a:solidFill>
                  <a:cs typeface="Arial" pitchFamily="34" charset="0"/>
                </a:rPr>
                <a:t> Bharat). By using this model the intelligence bureau and intelligence agencies will be more aware and will take the action prior to any occurrence of the incident. Hence, it will cause less threat to nation and least to the army.</a:t>
              </a:r>
              <a:endParaRPr lang="en-US" altLang="ko-KR" sz="2000" dirty="0">
                <a:solidFill>
                  <a:schemeClr val="bg1"/>
                </a:solidFill>
                <a:ea typeface="FZShuTi" pitchFamily="2" charset="-122"/>
                <a:cs typeface="Arial" pitchFamily="34" charset="0"/>
              </a:endParaRPr>
            </a:p>
          </p:txBody>
        </p:sp>
        <p:sp>
          <p:nvSpPr>
            <p:cNvPr id="11" name="TextBox 10">
              <a:extLst>
                <a:ext uri="{FF2B5EF4-FFF2-40B4-BE49-F238E27FC236}">
                  <a16:creationId xmlns:a16="http://schemas.microsoft.com/office/drawing/2014/main" id="{261665BF-96FD-4F4D-9ED7-B8AE0C9BBB39}"/>
                </a:ext>
              </a:extLst>
            </p:cNvPr>
            <p:cNvSpPr txBox="1"/>
            <p:nvPr/>
          </p:nvSpPr>
          <p:spPr>
            <a:xfrm>
              <a:off x="8070434" y="1471620"/>
              <a:ext cx="2925465" cy="515526"/>
            </a:xfrm>
            <a:prstGeom prst="rect">
              <a:avLst/>
            </a:prstGeom>
            <a:noFill/>
          </p:spPr>
          <p:txBody>
            <a:bodyPr wrap="square" lIns="108000" rIns="108000" rtlCol="0" anchor="ctr">
              <a:spAutoFit/>
            </a:bodyPr>
            <a:lstStyle/>
            <a:p>
              <a:pPr>
                <a:lnSpc>
                  <a:spcPts val="3300"/>
                </a:lnSpc>
              </a:pPr>
              <a:r>
                <a:rPr lang="en-US" altLang="ko-KR" sz="3200" b="1" dirty="0">
                  <a:solidFill>
                    <a:schemeClr val="accent1">
                      <a:lumMod val="20000"/>
                      <a:lumOff val="80000"/>
                    </a:schemeClr>
                  </a:solidFill>
                  <a:cs typeface="Arial" pitchFamily="34" charset="0"/>
                </a:rPr>
                <a:t>Points</a:t>
              </a:r>
              <a:endParaRPr lang="ko-KR" altLang="en-US" sz="3200" b="1" dirty="0">
                <a:solidFill>
                  <a:schemeClr val="accent1">
                    <a:lumMod val="20000"/>
                    <a:lumOff val="80000"/>
                  </a:schemeClr>
                </a:solidFill>
                <a:cs typeface="Arial" pitchFamily="34" charset="0"/>
              </a:endParaRPr>
            </a:p>
          </p:txBody>
        </p:sp>
      </p:grpSp>
    </p:spTree>
    <p:extLst>
      <p:ext uri="{BB962C8B-B14F-4D97-AF65-F5344CB8AC3E}">
        <p14:creationId xmlns:p14="http://schemas.microsoft.com/office/powerpoint/2010/main" val="28423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b="1" dirty="0"/>
              <a:t>Future Enhancements </a:t>
            </a:r>
            <a:endParaRPr lang="en-US" b="1" dirty="0"/>
          </a:p>
        </p:txBody>
      </p:sp>
      <p:grpSp>
        <p:nvGrpSpPr>
          <p:cNvPr id="4" name="Graphic 2">
            <a:extLst>
              <a:ext uri="{FF2B5EF4-FFF2-40B4-BE49-F238E27FC236}">
                <a16:creationId xmlns:a16="http://schemas.microsoft.com/office/drawing/2014/main" id="{9449AF0B-F282-4480-A44E-24DB7F50A649}"/>
              </a:ext>
            </a:extLst>
          </p:cNvPr>
          <p:cNvGrpSpPr/>
          <p:nvPr/>
        </p:nvGrpSpPr>
        <p:grpSpPr>
          <a:xfrm>
            <a:off x="8658846" y="1925860"/>
            <a:ext cx="2443203" cy="4312740"/>
            <a:chOff x="8544520" y="2061601"/>
            <a:chExt cx="2443203" cy="4312740"/>
          </a:xfrm>
        </p:grpSpPr>
        <p:sp>
          <p:nvSpPr>
            <p:cNvPr id="7" name="Freeform: Shape 6">
              <a:extLst>
                <a:ext uri="{FF2B5EF4-FFF2-40B4-BE49-F238E27FC236}">
                  <a16:creationId xmlns:a16="http://schemas.microsoft.com/office/drawing/2014/main" id="{B41E46E8-82E3-429C-85D1-55700657B702}"/>
                </a:ext>
              </a:extLst>
            </p:cNvPr>
            <p:cNvSpPr/>
            <p:nvPr/>
          </p:nvSpPr>
          <p:spPr>
            <a:xfrm>
              <a:off x="9313776" y="3984915"/>
              <a:ext cx="1448107" cy="2378198"/>
            </a:xfrm>
            <a:custGeom>
              <a:avLst/>
              <a:gdLst>
                <a:gd name="connsiteX0" fmla="*/ 1076207 w 1448107"/>
                <a:gd name="connsiteY0" fmla="*/ 754477 h 2378198"/>
                <a:gd name="connsiteX1" fmla="*/ 1077744 w 1448107"/>
                <a:gd name="connsiteY1" fmla="*/ 720160 h 2378198"/>
                <a:gd name="connsiteX2" fmla="*/ 1168404 w 1448107"/>
                <a:gd name="connsiteY2" fmla="*/ 604914 h 2378198"/>
                <a:gd name="connsiteX3" fmla="*/ 1214502 w 1448107"/>
                <a:gd name="connsiteY3" fmla="*/ 492742 h 2378198"/>
                <a:gd name="connsiteX4" fmla="*/ 1225770 w 1448107"/>
                <a:gd name="connsiteY4" fmla="*/ 18443 h 2378198"/>
                <a:gd name="connsiteX5" fmla="*/ 1206819 w 1448107"/>
                <a:gd name="connsiteY5" fmla="*/ 4 h 2378198"/>
                <a:gd name="connsiteX6" fmla="*/ 35925 w 1448107"/>
                <a:gd name="connsiteY6" fmla="*/ 54297 h 2378198"/>
                <a:gd name="connsiteX7" fmla="*/ 583 w 1448107"/>
                <a:gd name="connsiteY7" fmla="*/ 91176 h 2378198"/>
                <a:gd name="connsiteX8" fmla="*/ 12364 w 1448107"/>
                <a:gd name="connsiteY8" fmla="*/ 276081 h 2378198"/>
                <a:gd name="connsiteX9" fmla="*/ 53340 w 1448107"/>
                <a:gd name="connsiteY9" fmla="*/ 332935 h 2378198"/>
                <a:gd name="connsiteX10" fmla="*/ 624445 w 1448107"/>
                <a:gd name="connsiteY10" fmla="*/ 632573 h 2378198"/>
                <a:gd name="connsiteX11" fmla="*/ 638275 w 1448107"/>
                <a:gd name="connsiteY11" fmla="*/ 653574 h 2378198"/>
                <a:gd name="connsiteX12" fmla="*/ 658763 w 1448107"/>
                <a:gd name="connsiteY12" fmla="*/ 1274875 h 2378198"/>
                <a:gd name="connsiteX13" fmla="*/ 679251 w 1448107"/>
                <a:gd name="connsiteY13" fmla="*/ 1297411 h 2378198"/>
                <a:gd name="connsiteX14" fmla="*/ 812936 w 1448107"/>
                <a:gd name="connsiteY14" fmla="*/ 1300997 h 2378198"/>
                <a:gd name="connsiteX15" fmla="*/ 850838 w 1448107"/>
                <a:gd name="connsiteY15" fmla="*/ 1308680 h 2378198"/>
                <a:gd name="connsiteX16" fmla="*/ 868253 w 1448107"/>
                <a:gd name="connsiteY16" fmla="*/ 1438779 h 2378198"/>
                <a:gd name="connsiteX17" fmla="*/ 937401 w 1448107"/>
                <a:gd name="connsiteY17" fmla="*/ 2358694 h 2378198"/>
                <a:gd name="connsiteX18" fmla="*/ 960450 w 1448107"/>
                <a:gd name="connsiteY18" fmla="*/ 2378157 h 2378198"/>
                <a:gd name="connsiteX19" fmla="*/ 1141769 w 1448107"/>
                <a:gd name="connsiteY19" fmla="*/ 2365865 h 2378198"/>
                <a:gd name="connsiteX20" fmla="*/ 1161745 w 1448107"/>
                <a:gd name="connsiteY20" fmla="*/ 2345377 h 2378198"/>
                <a:gd name="connsiteX21" fmla="*/ 1169940 w 1448107"/>
                <a:gd name="connsiteY21" fmla="*/ 1518171 h 2378198"/>
                <a:gd name="connsiteX22" fmla="*/ 1189916 w 1448107"/>
                <a:gd name="connsiteY22" fmla="*/ 1494097 h 2378198"/>
                <a:gd name="connsiteX23" fmla="*/ 1429627 w 1448107"/>
                <a:gd name="connsiteY23" fmla="*/ 1450047 h 2378198"/>
                <a:gd name="connsiteX24" fmla="*/ 1448066 w 1448107"/>
                <a:gd name="connsiteY24" fmla="*/ 1425974 h 2378198"/>
                <a:gd name="connsiteX25" fmla="*/ 1444481 w 1448107"/>
                <a:gd name="connsiteY25" fmla="*/ 1294338 h 2378198"/>
                <a:gd name="connsiteX26" fmla="*/ 1076207 w 1448107"/>
                <a:gd name="connsiteY26" fmla="*/ 754477 h 23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48107" h="2378198">
                  <a:moveTo>
                    <a:pt x="1076207" y="754477"/>
                  </a:moveTo>
                  <a:cubicBezTo>
                    <a:pt x="1067500" y="741672"/>
                    <a:pt x="1068012" y="732453"/>
                    <a:pt x="1077744" y="720160"/>
                  </a:cubicBezTo>
                  <a:cubicBezTo>
                    <a:pt x="1108476" y="682257"/>
                    <a:pt x="1137159" y="642305"/>
                    <a:pt x="1168404" y="604914"/>
                  </a:cubicBezTo>
                  <a:cubicBezTo>
                    <a:pt x="1195550" y="572134"/>
                    <a:pt x="1216551" y="538328"/>
                    <a:pt x="1214502" y="492742"/>
                  </a:cubicBezTo>
                  <a:cubicBezTo>
                    <a:pt x="1211429" y="416424"/>
                    <a:pt x="1226283" y="95273"/>
                    <a:pt x="1225770" y="18443"/>
                  </a:cubicBezTo>
                  <a:cubicBezTo>
                    <a:pt x="1225770" y="5126"/>
                    <a:pt x="1220136" y="516"/>
                    <a:pt x="1206819" y="4"/>
                  </a:cubicBezTo>
                  <a:cubicBezTo>
                    <a:pt x="1191453" y="-508"/>
                    <a:pt x="139390" y="49688"/>
                    <a:pt x="35925" y="54297"/>
                  </a:cubicBezTo>
                  <a:cubicBezTo>
                    <a:pt x="71" y="55834"/>
                    <a:pt x="-1465" y="54810"/>
                    <a:pt x="583" y="91176"/>
                  </a:cubicBezTo>
                  <a:cubicBezTo>
                    <a:pt x="3657" y="152640"/>
                    <a:pt x="9291" y="214104"/>
                    <a:pt x="12364" y="276081"/>
                  </a:cubicBezTo>
                  <a:cubicBezTo>
                    <a:pt x="13901" y="305276"/>
                    <a:pt x="24145" y="324740"/>
                    <a:pt x="53340" y="332935"/>
                  </a:cubicBezTo>
                  <a:cubicBezTo>
                    <a:pt x="61023" y="334984"/>
                    <a:pt x="587054" y="613110"/>
                    <a:pt x="624445" y="632573"/>
                  </a:cubicBezTo>
                  <a:cubicBezTo>
                    <a:pt x="633153" y="637183"/>
                    <a:pt x="638275" y="643330"/>
                    <a:pt x="638275" y="653574"/>
                  </a:cubicBezTo>
                  <a:cubicBezTo>
                    <a:pt x="643397" y="762673"/>
                    <a:pt x="659275" y="1262582"/>
                    <a:pt x="658763" y="1274875"/>
                  </a:cubicBezTo>
                  <a:cubicBezTo>
                    <a:pt x="658251" y="1288704"/>
                    <a:pt x="663373" y="1297411"/>
                    <a:pt x="679251" y="1297411"/>
                  </a:cubicBezTo>
                  <a:cubicBezTo>
                    <a:pt x="723812" y="1297411"/>
                    <a:pt x="768374" y="1300997"/>
                    <a:pt x="812936" y="1300997"/>
                  </a:cubicBezTo>
                  <a:cubicBezTo>
                    <a:pt x="828302" y="1300997"/>
                    <a:pt x="841619" y="1300997"/>
                    <a:pt x="850838" y="1308680"/>
                  </a:cubicBezTo>
                  <a:cubicBezTo>
                    <a:pt x="864156" y="1319948"/>
                    <a:pt x="867229" y="1417267"/>
                    <a:pt x="868253" y="1438779"/>
                  </a:cubicBezTo>
                  <a:cubicBezTo>
                    <a:pt x="873375" y="1515097"/>
                    <a:pt x="932791" y="2304400"/>
                    <a:pt x="937401" y="2358694"/>
                  </a:cubicBezTo>
                  <a:cubicBezTo>
                    <a:pt x="938937" y="2374572"/>
                    <a:pt x="944571" y="2378670"/>
                    <a:pt x="960450" y="2378157"/>
                  </a:cubicBezTo>
                  <a:cubicBezTo>
                    <a:pt x="1020890" y="2374572"/>
                    <a:pt x="1081329" y="2367401"/>
                    <a:pt x="1141769" y="2365865"/>
                  </a:cubicBezTo>
                  <a:cubicBezTo>
                    <a:pt x="1154574" y="2365352"/>
                    <a:pt x="1160721" y="2360230"/>
                    <a:pt x="1161745" y="2345377"/>
                  </a:cubicBezTo>
                  <a:cubicBezTo>
                    <a:pt x="1165843" y="2289034"/>
                    <a:pt x="1169428" y="1580659"/>
                    <a:pt x="1169940" y="1518171"/>
                  </a:cubicBezTo>
                  <a:cubicBezTo>
                    <a:pt x="1169940" y="1503829"/>
                    <a:pt x="1173526" y="1496146"/>
                    <a:pt x="1189916" y="1494097"/>
                  </a:cubicBezTo>
                  <a:cubicBezTo>
                    <a:pt x="1210916" y="1491024"/>
                    <a:pt x="1370211" y="1460804"/>
                    <a:pt x="1429627" y="1450047"/>
                  </a:cubicBezTo>
                  <a:cubicBezTo>
                    <a:pt x="1444481" y="1447486"/>
                    <a:pt x="1448578" y="1440828"/>
                    <a:pt x="1448066" y="1425974"/>
                  </a:cubicBezTo>
                  <a:cubicBezTo>
                    <a:pt x="1446529" y="1381925"/>
                    <a:pt x="1443456" y="1338387"/>
                    <a:pt x="1444481" y="1294338"/>
                  </a:cubicBezTo>
                  <a:cubicBezTo>
                    <a:pt x="1443968" y="1281533"/>
                    <a:pt x="1155599" y="866137"/>
                    <a:pt x="1076207" y="754477"/>
                  </a:cubicBezTo>
                  <a:close/>
                </a:path>
              </a:pathLst>
            </a:custGeom>
            <a:solidFill>
              <a:schemeClr val="accent6"/>
            </a:solidFill>
            <a:ln w="511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DED2552-6696-4D55-8F1F-5E9BE176AC19}"/>
                </a:ext>
              </a:extLst>
            </p:cNvPr>
            <p:cNvSpPr/>
            <p:nvPr/>
          </p:nvSpPr>
          <p:spPr>
            <a:xfrm>
              <a:off x="8800872" y="3988656"/>
              <a:ext cx="975815" cy="2386238"/>
            </a:xfrm>
            <a:custGeom>
              <a:avLst/>
              <a:gdLst>
                <a:gd name="connsiteX0" fmla="*/ 965249 w 975815"/>
                <a:gd name="connsiteY0" fmla="*/ 779419 h 2386238"/>
                <a:gd name="connsiteX1" fmla="*/ 384412 w 975815"/>
                <a:gd name="connsiteY1" fmla="*/ 387072 h 2386238"/>
                <a:gd name="connsiteX2" fmla="*/ 366485 w 975815"/>
                <a:gd name="connsiteY2" fmla="*/ 359926 h 2386238"/>
                <a:gd name="connsiteX3" fmla="*/ 358289 w 975815"/>
                <a:gd name="connsiteY3" fmla="*/ 35702 h 2386238"/>
                <a:gd name="connsiteX4" fmla="*/ 331655 w 975815"/>
                <a:gd name="connsiteY4" fmla="*/ 11116 h 2386238"/>
                <a:gd name="connsiteX5" fmla="*/ 162628 w 975815"/>
                <a:gd name="connsiteY5" fmla="*/ 360 h 2386238"/>
                <a:gd name="connsiteX6" fmla="*/ 134969 w 975815"/>
                <a:gd name="connsiteY6" fmla="*/ 24434 h 2386238"/>
                <a:gd name="connsiteX7" fmla="*/ 145213 w 975815"/>
                <a:gd name="connsiteY7" fmla="*/ 450586 h 2386238"/>
                <a:gd name="connsiteX8" fmla="*/ 188750 w 975815"/>
                <a:gd name="connsiteY8" fmla="*/ 537660 h 2386238"/>
                <a:gd name="connsiteX9" fmla="*/ 389021 w 975815"/>
                <a:gd name="connsiteY9" fmla="*/ 701052 h 2386238"/>
                <a:gd name="connsiteX10" fmla="*/ 399265 w 975815"/>
                <a:gd name="connsiteY10" fmla="*/ 728199 h 2386238"/>
                <a:gd name="connsiteX11" fmla="*/ 369046 w 975815"/>
                <a:gd name="connsiteY11" fmla="*/ 875713 h 2386238"/>
                <a:gd name="connsiteX12" fmla="*/ 341387 w 975815"/>
                <a:gd name="connsiteY12" fmla="*/ 917714 h 2386238"/>
                <a:gd name="connsiteX13" fmla="*/ 89383 w 975815"/>
                <a:gd name="connsiteY13" fmla="*/ 1099546 h 2386238"/>
                <a:gd name="connsiteX14" fmla="*/ 65310 w 975815"/>
                <a:gd name="connsiteY14" fmla="*/ 1130790 h 2386238"/>
                <a:gd name="connsiteX15" fmla="*/ 1285 w 975815"/>
                <a:gd name="connsiteY15" fmla="*/ 1422745 h 2386238"/>
                <a:gd name="connsiteX16" fmla="*/ 19212 w 975815"/>
                <a:gd name="connsiteY16" fmla="*/ 1451428 h 2386238"/>
                <a:gd name="connsiteX17" fmla="*/ 42261 w 975815"/>
                <a:gd name="connsiteY17" fmla="*/ 1457574 h 2386238"/>
                <a:gd name="connsiteX18" fmla="*/ 357777 w 975815"/>
                <a:gd name="connsiteY18" fmla="*/ 1547722 h 2386238"/>
                <a:gd name="connsiteX19" fmla="*/ 398753 w 975815"/>
                <a:gd name="connsiteY19" fmla="*/ 1597918 h 2386238"/>
                <a:gd name="connsiteX20" fmla="*/ 447412 w 975815"/>
                <a:gd name="connsiteY20" fmla="*/ 2368269 h 2386238"/>
                <a:gd name="connsiteX21" fmla="*/ 467388 w 975815"/>
                <a:gd name="connsiteY21" fmla="*/ 2386196 h 2386238"/>
                <a:gd name="connsiteX22" fmla="*/ 621561 w 975815"/>
                <a:gd name="connsiteY22" fmla="*/ 2381587 h 2386238"/>
                <a:gd name="connsiteX23" fmla="*/ 644610 w 975815"/>
                <a:gd name="connsiteY23" fmla="*/ 2357001 h 2386238"/>
                <a:gd name="connsiteX24" fmla="*/ 666123 w 975815"/>
                <a:gd name="connsiteY24" fmla="*/ 1579991 h 2386238"/>
                <a:gd name="connsiteX25" fmla="*/ 673293 w 975815"/>
                <a:gd name="connsiteY25" fmla="*/ 1546698 h 2386238"/>
                <a:gd name="connsiteX26" fmla="*/ 725026 w 975815"/>
                <a:gd name="connsiteY26" fmla="*/ 1426330 h 2386238"/>
                <a:gd name="connsiteX27" fmla="*/ 779831 w 975815"/>
                <a:gd name="connsiteY27" fmla="*/ 1195839 h 2386238"/>
                <a:gd name="connsiteX28" fmla="*/ 779319 w 975815"/>
                <a:gd name="connsiteY28" fmla="*/ 898250 h 2386238"/>
                <a:gd name="connsiteX29" fmla="*/ 808003 w 975815"/>
                <a:gd name="connsiteY29" fmla="*/ 857786 h 2386238"/>
                <a:gd name="connsiteX30" fmla="*/ 963200 w 975815"/>
                <a:gd name="connsiteY30" fmla="*/ 798883 h 2386238"/>
                <a:gd name="connsiteX31" fmla="*/ 975493 w 975815"/>
                <a:gd name="connsiteY31" fmla="*/ 791200 h 2386238"/>
                <a:gd name="connsiteX32" fmla="*/ 965249 w 975815"/>
                <a:gd name="connsiteY32" fmla="*/ 779419 h 238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75815" h="2386238">
                  <a:moveTo>
                    <a:pt x="965249" y="779419"/>
                  </a:moveTo>
                  <a:cubicBezTo>
                    <a:pt x="877150" y="720004"/>
                    <a:pt x="489925" y="458269"/>
                    <a:pt x="384412" y="387072"/>
                  </a:cubicBezTo>
                  <a:cubicBezTo>
                    <a:pt x="374168" y="380414"/>
                    <a:pt x="365460" y="373243"/>
                    <a:pt x="366485" y="359926"/>
                  </a:cubicBezTo>
                  <a:cubicBezTo>
                    <a:pt x="368533" y="324584"/>
                    <a:pt x="358289" y="38263"/>
                    <a:pt x="358289" y="35702"/>
                  </a:cubicBezTo>
                  <a:cubicBezTo>
                    <a:pt x="357265" y="18799"/>
                    <a:pt x="350094" y="11628"/>
                    <a:pt x="331655" y="11116"/>
                  </a:cubicBezTo>
                  <a:cubicBezTo>
                    <a:pt x="275313" y="9067"/>
                    <a:pt x="218970" y="4458"/>
                    <a:pt x="162628" y="360"/>
                  </a:cubicBezTo>
                  <a:cubicBezTo>
                    <a:pt x="139067" y="-1177"/>
                    <a:pt x="133945" y="1384"/>
                    <a:pt x="134969" y="24434"/>
                  </a:cubicBezTo>
                  <a:cubicBezTo>
                    <a:pt x="137530" y="96142"/>
                    <a:pt x="147774" y="380414"/>
                    <a:pt x="145213" y="450586"/>
                  </a:cubicBezTo>
                  <a:cubicBezTo>
                    <a:pt x="143677" y="490025"/>
                    <a:pt x="158531" y="514611"/>
                    <a:pt x="188750" y="537660"/>
                  </a:cubicBezTo>
                  <a:cubicBezTo>
                    <a:pt x="256873" y="590417"/>
                    <a:pt x="322435" y="646247"/>
                    <a:pt x="389021" y="701052"/>
                  </a:cubicBezTo>
                  <a:cubicBezTo>
                    <a:pt x="397729" y="708223"/>
                    <a:pt x="401826" y="715906"/>
                    <a:pt x="399265" y="728199"/>
                  </a:cubicBezTo>
                  <a:cubicBezTo>
                    <a:pt x="388509" y="777370"/>
                    <a:pt x="378777" y="826542"/>
                    <a:pt x="369046" y="875713"/>
                  </a:cubicBezTo>
                  <a:cubicBezTo>
                    <a:pt x="365460" y="894152"/>
                    <a:pt x="356753" y="906957"/>
                    <a:pt x="341387" y="917714"/>
                  </a:cubicBezTo>
                  <a:cubicBezTo>
                    <a:pt x="256873" y="978154"/>
                    <a:pt x="173384" y="1039105"/>
                    <a:pt x="89383" y="1099546"/>
                  </a:cubicBezTo>
                  <a:cubicBezTo>
                    <a:pt x="78115" y="1107741"/>
                    <a:pt x="67871" y="1115424"/>
                    <a:pt x="65310" y="1130790"/>
                  </a:cubicBezTo>
                  <a:cubicBezTo>
                    <a:pt x="60188" y="1159473"/>
                    <a:pt x="6919" y="1400720"/>
                    <a:pt x="1285" y="1422745"/>
                  </a:cubicBezTo>
                  <a:cubicBezTo>
                    <a:pt x="-2813" y="1438111"/>
                    <a:pt x="2821" y="1447843"/>
                    <a:pt x="19212" y="1451428"/>
                  </a:cubicBezTo>
                  <a:cubicBezTo>
                    <a:pt x="26895" y="1452965"/>
                    <a:pt x="34578" y="1455013"/>
                    <a:pt x="42261" y="1457574"/>
                  </a:cubicBezTo>
                  <a:cubicBezTo>
                    <a:pt x="147262" y="1488307"/>
                    <a:pt x="252776" y="1516990"/>
                    <a:pt x="357777" y="1547722"/>
                  </a:cubicBezTo>
                  <a:cubicBezTo>
                    <a:pt x="376216" y="1553356"/>
                    <a:pt x="398241" y="1578966"/>
                    <a:pt x="398753" y="1597918"/>
                  </a:cubicBezTo>
                  <a:cubicBezTo>
                    <a:pt x="399265" y="1613284"/>
                    <a:pt x="442290" y="2263780"/>
                    <a:pt x="447412" y="2368269"/>
                  </a:cubicBezTo>
                  <a:cubicBezTo>
                    <a:pt x="447925" y="2382611"/>
                    <a:pt x="453047" y="2386709"/>
                    <a:pt x="467388" y="2386196"/>
                  </a:cubicBezTo>
                  <a:cubicBezTo>
                    <a:pt x="518609" y="2384148"/>
                    <a:pt x="570341" y="2382099"/>
                    <a:pt x="621561" y="2381587"/>
                  </a:cubicBezTo>
                  <a:cubicBezTo>
                    <a:pt x="640000" y="2381587"/>
                    <a:pt x="644610" y="2373904"/>
                    <a:pt x="644610" y="2357001"/>
                  </a:cubicBezTo>
                  <a:cubicBezTo>
                    <a:pt x="645635" y="2274537"/>
                    <a:pt x="664074" y="1651699"/>
                    <a:pt x="666123" y="1579991"/>
                  </a:cubicBezTo>
                  <a:cubicBezTo>
                    <a:pt x="666635" y="1568210"/>
                    <a:pt x="668684" y="1557454"/>
                    <a:pt x="673293" y="1546698"/>
                  </a:cubicBezTo>
                  <a:cubicBezTo>
                    <a:pt x="690708" y="1506746"/>
                    <a:pt x="703513" y="1464233"/>
                    <a:pt x="725026" y="1426330"/>
                  </a:cubicBezTo>
                  <a:cubicBezTo>
                    <a:pt x="786490" y="1318768"/>
                    <a:pt x="776246" y="1345914"/>
                    <a:pt x="779831" y="1195839"/>
                  </a:cubicBezTo>
                  <a:cubicBezTo>
                    <a:pt x="782393" y="1096472"/>
                    <a:pt x="780856" y="997617"/>
                    <a:pt x="779319" y="898250"/>
                  </a:cubicBezTo>
                  <a:cubicBezTo>
                    <a:pt x="778807" y="875201"/>
                    <a:pt x="787515" y="865469"/>
                    <a:pt x="808003" y="857786"/>
                  </a:cubicBezTo>
                  <a:cubicBezTo>
                    <a:pt x="860247" y="839347"/>
                    <a:pt x="911467" y="818859"/>
                    <a:pt x="963200" y="798883"/>
                  </a:cubicBezTo>
                  <a:cubicBezTo>
                    <a:pt x="967810" y="797346"/>
                    <a:pt x="974468" y="796834"/>
                    <a:pt x="975493" y="791200"/>
                  </a:cubicBezTo>
                  <a:cubicBezTo>
                    <a:pt x="977541" y="784029"/>
                    <a:pt x="969346" y="782492"/>
                    <a:pt x="965249" y="779419"/>
                  </a:cubicBezTo>
                  <a:close/>
                </a:path>
              </a:pathLst>
            </a:custGeom>
            <a:solidFill>
              <a:schemeClr val="accent6"/>
            </a:solidFill>
            <a:ln w="511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C3DA1A3-33E4-4AF2-B547-087027F8928B}"/>
                </a:ext>
              </a:extLst>
            </p:cNvPr>
            <p:cNvSpPr/>
            <p:nvPr/>
          </p:nvSpPr>
          <p:spPr>
            <a:xfrm>
              <a:off x="8544791" y="2061601"/>
              <a:ext cx="2445519" cy="3786974"/>
            </a:xfrm>
            <a:custGeom>
              <a:avLst/>
              <a:gdLst>
                <a:gd name="connsiteX0" fmla="*/ 2436273 w 2445519"/>
                <a:gd name="connsiteY0" fmla="*/ 3227897 h 3786974"/>
                <a:gd name="connsiteX1" fmla="*/ 2431151 w 2445519"/>
                <a:gd name="connsiteY1" fmla="*/ 3208945 h 3786974"/>
                <a:gd name="connsiteX2" fmla="*/ 2430639 w 2445519"/>
                <a:gd name="connsiteY2" fmla="*/ 3208945 h 3786974"/>
                <a:gd name="connsiteX3" fmla="*/ 2429614 w 2445519"/>
                <a:gd name="connsiteY3" fmla="*/ 3192042 h 3786974"/>
                <a:gd name="connsiteX4" fmla="*/ 2331783 w 2445519"/>
                <a:gd name="connsiteY4" fmla="*/ 3164896 h 3786974"/>
                <a:gd name="connsiteX5" fmla="*/ 2290295 w 2445519"/>
                <a:gd name="connsiteY5" fmla="*/ 3165920 h 3786974"/>
                <a:gd name="connsiteX6" fmla="*/ 2290295 w 2445519"/>
                <a:gd name="connsiteY6" fmla="*/ 1067941 h 3786974"/>
                <a:gd name="connsiteX7" fmla="*/ 1222354 w 2445519"/>
                <a:gd name="connsiteY7" fmla="*/ 0 h 3786974"/>
                <a:gd name="connsiteX8" fmla="*/ 1222354 w 2445519"/>
                <a:gd name="connsiteY8" fmla="*/ 0 h 3786974"/>
                <a:gd name="connsiteX9" fmla="*/ 154413 w 2445519"/>
                <a:gd name="connsiteY9" fmla="*/ 1067941 h 3786974"/>
                <a:gd name="connsiteX10" fmla="*/ 154413 w 2445519"/>
                <a:gd name="connsiteY10" fmla="*/ 3202799 h 3786974"/>
                <a:gd name="connsiteX11" fmla="*/ 26875 w 2445519"/>
                <a:gd name="connsiteY11" fmla="*/ 3246336 h 3786974"/>
                <a:gd name="connsiteX12" fmla="*/ 12533 w 2445519"/>
                <a:gd name="connsiteY12" fmla="*/ 3257092 h 3786974"/>
                <a:gd name="connsiteX13" fmla="*/ 13045 w 2445519"/>
                <a:gd name="connsiteY13" fmla="*/ 3258629 h 3786974"/>
                <a:gd name="connsiteX14" fmla="*/ 1265 w 2445519"/>
                <a:gd name="connsiteY14" fmla="*/ 3278604 h 3786974"/>
                <a:gd name="connsiteX15" fmla="*/ 19192 w 2445519"/>
                <a:gd name="connsiteY15" fmla="*/ 3684781 h 3786974"/>
                <a:gd name="connsiteX16" fmla="*/ 46851 w 2445519"/>
                <a:gd name="connsiteY16" fmla="*/ 3710903 h 3786974"/>
                <a:gd name="connsiteX17" fmla="*/ 261463 w 2445519"/>
                <a:gd name="connsiteY17" fmla="*/ 3735489 h 3786974"/>
                <a:gd name="connsiteX18" fmla="*/ 580565 w 2445519"/>
                <a:gd name="connsiteY18" fmla="*/ 3765196 h 3786974"/>
                <a:gd name="connsiteX19" fmla="*/ 952936 w 2445519"/>
                <a:gd name="connsiteY19" fmla="*/ 3784660 h 3786974"/>
                <a:gd name="connsiteX20" fmla="*/ 1476406 w 2445519"/>
                <a:gd name="connsiteY20" fmla="*/ 3785172 h 3786974"/>
                <a:gd name="connsiteX21" fmla="*/ 1709458 w 2445519"/>
                <a:gd name="connsiteY21" fmla="*/ 3772367 h 3786974"/>
                <a:gd name="connsiteX22" fmla="*/ 2108976 w 2445519"/>
                <a:gd name="connsiteY22" fmla="*/ 3718586 h 3786974"/>
                <a:gd name="connsiteX23" fmla="*/ 2422443 w 2445519"/>
                <a:gd name="connsiteY23" fmla="*/ 3637658 h 3786974"/>
                <a:gd name="connsiteX24" fmla="*/ 2445492 w 2445519"/>
                <a:gd name="connsiteY24" fmla="*/ 3604877 h 3786974"/>
                <a:gd name="connsiteX25" fmla="*/ 2436273 w 2445519"/>
                <a:gd name="connsiteY25" fmla="*/ 3227897 h 378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45519" h="3786974">
                  <a:moveTo>
                    <a:pt x="2436273" y="3227897"/>
                  </a:moveTo>
                  <a:cubicBezTo>
                    <a:pt x="2432687" y="3222262"/>
                    <a:pt x="2438322" y="3214067"/>
                    <a:pt x="2431151" y="3208945"/>
                  </a:cubicBezTo>
                  <a:cubicBezTo>
                    <a:pt x="2431151" y="3208945"/>
                    <a:pt x="2430639" y="3208945"/>
                    <a:pt x="2430639" y="3208945"/>
                  </a:cubicBezTo>
                  <a:cubicBezTo>
                    <a:pt x="2434224" y="3203823"/>
                    <a:pt x="2431151" y="3197677"/>
                    <a:pt x="2429614" y="3192042"/>
                  </a:cubicBezTo>
                  <a:cubicBezTo>
                    <a:pt x="2397858" y="3179749"/>
                    <a:pt x="2365077" y="3172066"/>
                    <a:pt x="2331783" y="3164896"/>
                  </a:cubicBezTo>
                  <a:cubicBezTo>
                    <a:pt x="2329735" y="3164896"/>
                    <a:pt x="2314881" y="3165408"/>
                    <a:pt x="2290295" y="3165920"/>
                  </a:cubicBezTo>
                  <a:lnTo>
                    <a:pt x="2290295" y="1067941"/>
                  </a:lnTo>
                  <a:cubicBezTo>
                    <a:pt x="2290295" y="480445"/>
                    <a:pt x="1809850" y="0"/>
                    <a:pt x="1222354" y="0"/>
                  </a:cubicBezTo>
                  <a:lnTo>
                    <a:pt x="1222354" y="0"/>
                  </a:lnTo>
                  <a:cubicBezTo>
                    <a:pt x="634859" y="0"/>
                    <a:pt x="154413" y="480445"/>
                    <a:pt x="154413" y="1067941"/>
                  </a:cubicBezTo>
                  <a:lnTo>
                    <a:pt x="154413" y="3202799"/>
                  </a:lnTo>
                  <a:cubicBezTo>
                    <a:pt x="110364" y="3210994"/>
                    <a:pt x="68363" y="3229945"/>
                    <a:pt x="26875" y="3246336"/>
                  </a:cubicBezTo>
                  <a:cubicBezTo>
                    <a:pt x="21241" y="3248385"/>
                    <a:pt x="12021" y="3248897"/>
                    <a:pt x="12533" y="3257092"/>
                  </a:cubicBezTo>
                  <a:cubicBezTo>
                    <a:pt x="12533" y="3257604"/>
                    <a:pt x="12533" y="3258116"/>
                    <a:pt x="13045" y="3258629"/>
                  </a:cubicBezTo>
                  <a:cubicBezTo>
                    <a:pt x="7411" y="3260677"/>
                    <a:pt x="3826" y="3266824"/>
                    <a:pt x="1265" y="3278604"/>
                  </a:cubicBezTo>
                  <a:cubicBezTo>
                    <a:pt x="-4882" y="3317532"/>
                    <a:pt x="13045" y="3629463"/>
                    <a:pt x="19192" y="3684781"/>
                  </a:cubicBezTo>
                  <a:cubicBezTo>
                    <a:pt x="21241" y="3703732"/>
                    <a:pt x="29436" y="3708854"/>
                    <a:pt x="46851" y="3710903"/>
                  </a:cubicBezTo>
                  <a:cubicBezTo>
                    <a:pt x="118559" y="3718586"/>
                    <a:pt x="189755" y="3727293"/>
                    <a:pt x="261463" y="3735489"/>
                  </a:cubicBezTo>
                  <a:cubicBezTo>
                    <a:pt x="367489" y="3747269"/>
                    <a:pt x="474027" y="3756489"/>
                    <a:pt x="580565" y="3765196"/>
                  </a:cubicBezTo>
                  <a:cubicBezTo>
                    <a:pt x="629737" y="3769294"/>
                    <a:pt x="952424" y="3784660"/>
                    <a:pt x="952936" y="3784660"/>
                  </a:cubicBezTo>
                  <a:cubicBezTo>
                    <a:pt x="952936" y="3785172"/>
                    <a:pt x="1346307" y="3789270"/>
                    <a:pt x="1476406" y="3785172"/>
                  </a:cubicBezTo>
                  <a:cubicBezTo>
                    <a:pt x="1554261" y="3782611"/>
                    <a:pt x="1632116" y="3775953"/>
                    <a:pt x="1709458" y="3772367"/>
                  </a:cubicBezTo>
                  <a:cubicBezTo>
                    <a:pt x="1715092" y="3768782"/>
                    <a:pt x="1982462" y="3746245"/>
                    <a:pt x="2108976" y="3718586"/>
                  </a:cubicBezTo>
                  <a:cubicBezTo>
                    <a:pt x="2214489" y="3695537"/>
                    <a:pt x="2320003" y="3674024"/>
                    <a:pt x="2422443" y="3637658"/>
                  </a:cubicBezTo>
                  <a:cubicBezTo>
                    <a:pt x="2439346" y="3631512"/>
                    <a:pt x="2446005" y="3623829"/>
                    <a:pt x="2445492" y="3604877"/>
                  </a:cubicBezTo>
                  <a:cubicBezTo>
                    <a:pt x="2440883" y="3478875"/>
                    <a:pt x="2438834" y="3353386"/>
                    <a:pt x="2436273" y="3227897"/>
                  </a:cubicBezTo>
                  <a:close/>
                </a:path>
              </a:pathLst>
            </a:custGeom>
            <a:solidFill>
              <a:schemeClr val="accent3">
                <a:alpha val="40000"/>
              </a:schemeClr>
            </a:solidFill>
            <a:ln w="511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23896F5-3D6C-4401-BC1A-96987C392B67}"/>
                </a:ext>
              </a:extLst>
            </p:cNvPr>
            <p:cNvSpPr/>
            <p:nvPr/>
          </p:nvSpPr>
          <p:spPr>
            <a:xfrm>
              <a:off x="8557304" y="5226496"/>
              <a:ext cx="2419451" cy="163088"/>
            </a:xfrm>
            <a:custGeom>
              <a:avLst/>
              <a:gdLst>
                <a:gd name="connsiteX0" fmla="*/ 2417101 w 2419451"/>
                <a:gd name="connsiteY0" fmla="*/ 27147 h 163088"/>
                <a:gd name="connsiteX1" fmla="*/ 2319271 w 2419451"/>
                <a:gd name="connsiteY1" fmla="*/ 0 h 163088"/>
                <a:gd name="connsiteX2" fmla="*/ 181852 w 2419451"/>
                <a:gd name="connsiteY2" fmla="*/ 33805 h 163088"/>
                <a:gd name="connsiteX3" fmla="*/ 14362 w 2419451"/>
                <a:gd name="connsiteY3" fmla="*/ 80928 h 163088"/>
                <a:gd name="connsiteX4" fmla="*/ 20 w 2419451"/>
                <a:gd name="connsiteY4" fmla="*/ 91684 h 163088"/>
                <a:gd name="connsiteX5" fmla="*/ 16923 w 2419451"/>
                <a:gd name="connsiteY5" fmla="*/ 100904 h 163088"/>
                <a:gd name="connsiteX6" fmla="*/ 175706 w 2419451"/>
                <a:gd name="connsiteY6" fmla="*/ 119343 h 163088"/>
                <a:gd name="connsiteX7" fmla="*/ 368294 w 2419451"/>
                <a:gd name="connsiteY7" fmla="*/ 136246 h 163088"/>
                <a:gd name="connsiteX8" fmla="*/ 742201 w 2419451"/>
                <a:gd name="connsiteY8" fmla="*/ 157758 h 163088"/>
                <a:gd name="connsiteX9" fmla="*/ 1066425 w 2419451"/>
                <a:gd name="connsiteY9" fmla="*/ 162368 h 163088"/>
                <a:gd name="connsiteX10" fmla="*/ 1066425 w 2419451"/>
                <a:gd name="connsiteY10" fmla="*/ 162368 h 163088"/>
                <a:gd name="connsiteX11" fmla="*/ 1066425 w 2419451"/>
                <a:gd name="connsiteY11" fmla="*/ 162368 h 163088"/>
                <a:gd name="connsiteX12" fmla="*/ 1065913 w 2419451"/>
                <a:gd name="connsiteY12" fmla="*/ 162880 h 163088"/>
                <a:gd name="connsiteX13" fmla="*/ 1390136 w 2419451"/>
                <a:gd name="connsiteY13" fmla="*/ 157246 h 163088"/>
                <a:gd name="connsiteX14" fmla="*/ 1739970 w 2419451"/>
                <a:gd name="connsiteY14" fmla="*/ 135734 h 163088"/>
                <a:gd name="connsiteX15" fmla="*/ 2096463 w 2419451"/>
                <a:gd name="connsiteY15" fmla="*/ 97830 h 163088"/>
                <a:gd name="connsiteX16" fmla="*/ 2276758 w 2419451"/>
                <a:gd name="connsiteY16" fmla="*/ 70171 h 163088"/>
                <a:gd name="connsiteX17" fmla="*/ 2415565 w 2419451"/>
                <a:gd name="connsiteY17" fmla="*/ 46610 h 163088"/>
                <a:gd name="connsiteX18" fmla="*/ 2417101 w 2419451"/>
                <a:gd name="connsiteY18" fmla="*/ 27147 h 16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451" h="163088">
                  <a:moveTo>
                    <a:pt x="2417101" y="27147"/>
                  </a:moveTo>
                  <a:cubicBezTo>
                    <a:pt x="2385345" y="14854"/>
                    <a:pt x="2352564" y="7171"/>
                    <a:pt x="2319271" y="0"/>
                  </a:cubicBezTo>
                  <a:cubicBezTo>
                    <a:pt x="2289563" y="1537"/>
                    <a:pt x="233585" y="33293"/>
                    <a:pt x="181852" y="33805"/>
                  </a:cubicBezTo>
                  <a:cubicBezTo>
                    <a:pt x="123461" y="34317"/>
                    <a:pt x="68143" y="60440"/>
                    <a:pt x="14362" y="80928"/>
                  </a:cubicBezTo>
                  <a:cubicBezTo>
                    <a:pt x="8728" y="82976"/>
                    <a:pt x="-492" y="83489"/>
                    <a:pt x="20" y="91684"/>
                  </a:cubicBezTo>
                  <a:cubicBezTo>
                    <a:pt x="533" y="100904"/>
                    <a:pt x="10265" y="99879"/>
                    <a:pt x="16923" y="100904"/>
                  </a:cubicBezTo>
                  <a:cubicBezTo>
                    <a:pt x="69680" y="107050"/>
                    <a:pt x="122949" y="114733"/>
                    <a:pt x="175706" y="119343"/>
                  </a:cubicBezTo>
                  <a:cubicBezTo>
                    <a:pt x="224877" y="123953"/>
                    <a:pt x="360098" y="135734"/>
                    <a:pt x="368294" y="136246"/>
                  </a:cubicBezTo>
                  <a:cubicBezTo>
                    <a:pt x="492759" y="147514"/>
                    <a:pt x="617224" y="153148"/>
                    <a:pt x="742201" y="157758"/>
                  </a:cubicBezTo>
                  <a:cubicBezTo>
                    <a:pt x="850276" y="161856"/>
                    <a:pt x="958350" y="164417"/>
                    <a:pt x="1066425" y="162368"/>
                  </a:cubicBezTo>
                  <a:cubicBezTo>
                    <a:pt x="1066425" y="162368"/>
                    <a:pt x="1066425" y="162368"/>
                    <a:pt x="1066425" y="162368"/>
                  </a:cubicBezTo>
                  <a:cubicBezTo>
                    <a:pt x="1066425" y="162368"/>
                    <a:pt x="1066425" y="162368"/>
                    <a:pt x="1066425" y="162368"/>
                  </a:cubicBezTo>
                  <a:cubicBezTo>
                    <a:pt x="1066425" y="162368"/>
                    <a:pt x="1065913" y="162880"/>
                    <a:pt x="1065913" y="162880"/>
                  </a:cubicBezTo>
                  <a:cubicBezTo>
                    <a:pt x="1080254" y="162880"/>
                    <a:pt x="1296404" y="159807"/>
                    <a:pt x="1390136" y="157246"/>
                  </a:cubicBezTo>
                  <a:cubicBezTo>
                    <a:pt x="1483357" y="154685"/>
                    <a:pt x="1716409" y="137782"/>
                    <a:pt x="1739970" y="135734"/>
                  </a:cubicBezTo>
                  <a:cubicBezTo>
                    <a:pt x="1859313" y="126002"/>
                    <a:pt x="1978144" y="113196"/>
                    <a:pt x="2096463" y="97830"/>
                  </a:cubicBezTo>
                  <a:cubicBezTo>
                    <a:pt x="2146146" y="91172"/>
                    <a:pt x="2276758" y="70171"/>
                    <a:pt x="2276758" y="70171"/>
                  </a:cubicBezTo>
                  <a:cubicBezTo>
                    <a:pt x="2323368" y="65049"/>
                    <a:pt x="2369467" y="56854"/>
                    <a:pt x="2415565" y="46610"/>
                  </a:cubicBezTo>
                  <a:cubicBezTo>
                    <a:pt x="2422223" y="40464"/>
                    <a:pt x="2418638" y="33805"/>
                    <a:pt x="2417101" y="27147"/>
                  </a:cubicBezTo>
                  <a:close/>
                </a:path>
              </a:pathLst>
            </a:custGeom>
            <a:solidFill>
              <a:schemeClr val="accent3">
                <a:lumMod val="75000"/>
                <a:alpha val="40000"/>
              </a:schemeClr>
            </a:solidFill>
            <a:ln w="5112" cap="flat">
              <a:noFill/>
              <a:prstDash val="solid"/>
              <a:miter/>
            </a:ln>
          </p:spPr>
          <p:txBody>
            <a:bodyPr rtlCol="0" anchor="ctr"/>
            <a:lstStyle/>
            <a:p>
              <a:endParaRPr lang="en-US"/>
            </a:p>
          </p:txBody>
        </p:sp>
      </p:grpSp>
      <p:grpSp>
        <p:nvGrpSpPr>
          <p:cNvPr id="9" name="그룹 3">
            <a:extLst>
              <a:ext uri="{FF2B5EF4-FFF2-40B4-BE49-F238E27FC236}">
                <a16:creationId xmlns:a16="http://schemas.microsoft.com/office/drawing/2014/main" id="{519E1504-20CF-46FE-80FC-9FD9BDC587E9}"/>
              </a:ext>
            </a:extLst>
          </p:cNvPr>
          <p:cNvGrpSpPr/>
          <p:nvPr/>
        </p:nvGrpSpPr>
        <p:grpSpPr>
          <a:xfrm>
            <a:off x="840510" y="1659893"/>
            <a:ext cx="7057495" cy="2075967"/>
            <a:chOff x="8068495" y="1471620"/>
            <a:chExt cx="2927404" cy="2075967"/>
          </a:xfrm>
        </p:grpSpPr>
        <p:sp>
          <p:nvSpPr>
            <p:cNvPr id="10" name="TextBox 9">
              <a:extLst>
                <a:ext uri="{FF2B5EF4-FFF2-40B4-BE49-F238E27FC236}">
                  <a16:creationId xmlns:a16="http://schemas.microsoft.com/office/drawing/2014/main" id="{3EF79096-9040-45AE-8404-10B7BAED79D8}"/>
                </a:ext>
              </a:extLst>
            </p:cNvPr>
            <p:cNvSpPr txBox="1"/>
            <p:nvPr/>
          </p:nvSpPr>
          <p:spPr>
            <a:xfrm>
              <a:off x="8068495" y="2224148"/>
              <a:ext cx="2925465" cy="1323439"/>
            </a:xfrm>
            <a:prstGeom prst="rect">
              <a:avLst/>
            </a:prstGeom>
            <a:noFill/>
          </p:spPr>
          <p:txBody>
            <a:bodyPr wrap="square" lIns="108000" rIns="108000" rtlCol="0">
              <a:spAutoFit/>
            </a:bodyPr>
            <a:lstStyle/>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Self destruction mode</a:t>
              </a:r>
            </a:p>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Can be use for armed purposes</a:t>
              </a:r>
            </a:p>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Used as a weapon</a:t>
              </a:r>
            </a:p>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Helpful in mission and war</a:t>
              </a:r>
            </a:p>
          </p:txBody>
        </p:sp>
        <p:sp>
          <p:nvSpPr>
            <p:cNvPr id="11" name="TextBox 10">
              <a:extLst>
                <a:ext uri="{FF2B5EF4-FFF2-40B4-BE49-F238E27FC236}">
                  <a16:creationId xmlns:a16="http://schemas.microsoft.com/office/drawing/2014/main" id="{261665BF-96FD-4F4D-9ED7-B8AE0C9BBB39}"/>
                </a:ext>
              </a:extLst>
            </p:cNvPr>
            <p:cNvSpPr txBox="1"/>
            <p:nvPr/>
          </p:nvSpPr>
          <p:spPr>
            <a:xfrm>
              <a:off x="8070434" y="1471620"/>
              <a:ext cx="2925465" cy="515526"/>
            </a:xfrm>
            <a:prstGeom prst="rect">
              <a:avLst/>
            </a:prstGeom>
            <a:noFill/>
          </p:spPr>
          <p:txBody>
            <a:bodyPr wrap="square" lIns="108000" rIns="108000" rtlCol="0" anchor="ctr">
              <a:spAutoFit/>
            </a:bodyPr>
            <a:lstStyle/>
            <a:p>
              <a:pPr>
                <a:lnSpc>
                  <a:spcPts val="3300"/>
                </a:lnSpc>
              </a:pPr>
              <a:r>
                <a:rPr lang="en-US" altLang="ko-KR" sz="3200" b="1" dirty="0">
                  <a:solidFill>
                    <a:schemeClr val="accent1">
                      <a:lumMod val="20000"/>
                      <a:lumOff val="80000"/>
                    </a:schemeClr>
                  </a:solidFill>
                  <a:cs typeface="Arial" pitchFamily="34" charset="0"/>
                </a:rPr>
                <a:t>Points</a:t>
              </a:r>
              <a:endParaRPr lang="ko-KR" altLang="en-US" sz="3200" b="1" dirty="0">
                <a:solidFill>
                  <a:schemeClr val="accent1">
                    <a:lumMod val="20000"/>
                    <a:lumOff val="80000"/>
                  </a:schemeClr>
                </a:solidFill>
                <a:cs typeface="Arial" pitchFamily="34" charset="0"/>
              </a:endParaRPr>
            </a:p>
          </p:txBody>
        </p:sp>
      </p:grpSp>
    </p:spTree>
    <p:extLst>
      <p:ext uri="{BB962C8B-B14F-4D97-AF65-F5344CB8AC3E}">
        <p14:creationId xmlns:p14="http://schemas.microsoft.com/office/powerpoint/2010/main" val="168452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CEC6EF-3D6C-421F-B82A-F3549DDDEB81}"/>
              </a:ext>
            </a:extLst>
          </p:cNvPr>
          <p:cNvSpPr/>
          <p:nvPr/>
        </p:nvSpPr>
        <p:spPr>
          <a:xfrm>
            <a:off x="0" y="2373923"/>
            <a:ext cx="12192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3070579-6F03-474B-AE81-BC0EF41048BD}"/>
              </a:ext>
            </a:extLst>
          </p:cNvPr>
          <p:cNvGrpSpPr/>
          <p:nvPr/>
        </p:nvGrpSpPr>
        <p:grpSpPr>
          <a:xfrm>
            <a:off x="0" y="2769507"/>
            <a:ext cx="12192000" cy="1318987"/>
            <a:chOff x="0" y="2759605"/>
            <a:chExt cx="12192000" cy="1318987"/>
          </a:xfrm>
        </p:grpSpPr>
        <p:sp>
          <p:nvSpPr>
            <p:cNvPr id="2" name="TextBox 1">
              <a:extLst>
                <a:ext uri="{FF2B5EF4-FFF2-40B4-BE49-F238E27FC236}">
                  <a16:creationId xmlns:a16="http://schemas.microsoft.com/office/drawing/2014/main" id="{29E2714A-BE29-4E83-A155-D5802C472B0A}"/>
                </a:ext>
              </a:extLst>
            </p:cNvPr>
            <p:cNvSpPr txBox="1"/>
            <p:nvPr/>
          </p:nvSpPr>
          <p:spPr>
            <a:xfrm>
              <a:off x="0" y="2759605"/>
              <a:ext cx="12192000" cy="1015663"/>
            </a:xfrm>
            <a:prstGeom prst="rect">
              <a:avLst/>
            </a:prstGeom>
            <a:noFill/>
          </p:spPr>
          <p:txBody>
            <a:bodyPr wrap="square" rtlCol="0" anchor="ctr">
              <a:spAutoFit/>
            </a:bodyPr>
            <a:lstStyle/>
            <a:p>
              <a:pPr algn="ctr"/>
              <a:r>
                <a:rPr lang="en-US" altLang="ko-KR" sz="6000" b="1" dirty="0">
                  <a:solidFill>
                    <a:schemeClr val="bg1"/>
                  </a:solidFill>
                  <a:latin typeface="Arial" panose="020B0604020202020204" pitchFamily="34" charset="0"/>
                  <a:cs typeface="Arial" panose="020B0604020202020204" pitchFamily="34" charset="0"/>
                </a:rPr>
                <a:t>THANK YOU</a:t>
              </a:r>
              <a:endParaRPr lang="ko-KR" altLang="en-US" sz="60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148" y="3698936"/>
              <a:ext cx="12191852" cy="379656"/>
            </a:xfrm>
            <a:prstGeom prst="rect">
              <a:avLst/>
            </a:prstGeom>
            <a:noFill/>
          </p:spPr>
          <p:txBody>
            <a:bodyPr wrap="square" rtlCol="0" anchor="ctr">
              <a:spAutoFit/>
            </a:bodyPr>
            <a:lstStyle/>
            <a:p>
              <a:pPr algn="ctr"/>
              <a:r>
                <a:rPr lang="en-US" altLang="ko-KR" sz="1867" dirty="0">
                  <a:solidFill>
                    <a:schemeClr val="bg1"/>
                  </a:solidFill>
                  <a:latin typeface="Arial" panose="020B0604020202020204" pitchFamily="34" charset="0"/>
                  <a:cs typeface="Arial" panose="020B0604020202020204" pitchFamily="34" charset="0"/>
                </a:rPr>
                <a:t>CHARUSAT UNIVERSITY</a:t>
              </a:r>
              <a:endParaRPr lang="ko-KR" altLang="en-US" sz="1867"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88303700"/>
      </p:ext>
    </p:extLst>
  </p:cSld>
  <p:clrMapOvr>
    <a:masterClrMapping/>
  </p:clrMapOvr>
</p:sld>
</file>

<file path=ppt/theme/theme1.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4104</TotalTime>
  <Words>300</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Calibri</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Karan Bhatt</cp:lastModifiedBy>
  <cp:revision>63</cp:revision>
  <dcterms:created xsi:type="dcterms:W3CDTF">2020-01-20T05:08:25Z</dcterms:created>
  <dcterms:modified xsi:type="dcterms:W3CDTF">2022-11-30T18:36:56Z</dcterms:modified>
</cp:coreProperties>
</file>