
<file path=[Content_Types].xml><?xml version="1.0" encoding="utf-8"?>
<Types xmlns="http://schemas.openxmlformats.org/package/2006/content-types">
  <Default Extension="jpg" ContentType="image/jp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146800" cy="4508500"/>
  <p:notesSz cx="6146800" cy="450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BB4646-8282-42AE-84F2-2A8C6BE28F7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Bhatt" initials="KB" lastIdx="1" clrIdx="0">
    <p:extLst>
      <p:ext uri="{19B8F6BF-5375-455C-9EA6-DF929625EA0E}">
        <p15:presenceInfo xmlns:p15="http://schemas.microsoft.com/office/powerpoint/2012/main" userId="753f293e949234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4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010" y="1397635"/>
            <a:ext cx="5224780" cy="94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020" y="2524760"/>
            <a:ext cx="430276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036955"/>
            <a:ext cx="2673858" cy="297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5602" y="1036955"/>
            <a:ext cx="2673858" cy="297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146800" cy="4508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39800" y="1346200"/>
            <a:ext cx="4152900" cy="673100"/>
          </a:xfrm>
          <a:custGeom>
            <a:avLst/>
            <a:gdLst/>
            <a:ahLst/>
            <a:cxnLst/>
            <a:rect l="l" t="t" r="r" b="b"/>
            <a:pathLst>
              <a:path w="4152900" h="673100">
                <a:moveTo>
                  <a:pt x="4152900" y="0"/>
                </a:moveTo>
                <a:lnTo>
                  <a:pt x="0" y="0"/>
                </a:lnTo>
                <a:lnTo>
                  <a:pt x="0" y="673100"/>
                </a:lnTo>
                <a:lnTo>
                  <a:pt x="4152900" y="673100"/>
                </a:lnTo>
                <a:lnTo>
                  <a:pt x="415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300" y="0"/>
            <a:ext cx="952500" cy="8255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104265" cy="1104900"/>
          </a:xfrm>
          <a:custGeom>
            <a:avLst/>
            <a:gdLst/>
            <a:ahLst/>
            <a:cxnLst/>
            <a:rect l="l" t="t" r="r" b="b"/>
            <a:pathLst>
              <a:path w="1104265" h="1104900">
                <a:moveTo>
                  <a:pt x="674878" y="0"/>
                </a:moveTo>
                <a:lnTo>
                  <a:pt x="407454" y="0"/>
                </a:lnTo>
                <a:lnTo>
                  <a:pt x="0" y="407466"/>
                </a:lnTo>
                <a:lnTo>
                  <a:pt x="0" y="674890"/>
                </a:lnTo>
                <a:lnTo>
                  <a:pt x="674878" y="0"/>
                </a:lnTo>
                <a:close/>
              </a:path>
              <a:path w="1104265" h="1104900">
                <a:moveTo>
                  <a:pt x="1104265" y="0"/>
                </a:moveTo>
                <a:lnTo>
                  <a:pt x="862215" y="0"/>
                </a:lnTo>
                <a:lnTo>
                  <a:pt x="0" y="862228"/>
                </a:lnTo>
                <a:lnTo>
                  <a:pt x="0" y="1104277"/>
                </a:lnTo>
                <a:lnTo>
                  <a:pt x="11042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43100" y="3937000"/>
            <a:ext cx="635000" cy="571500"/>
          </a:xfrm>
          <a:custGeom>
            <a:avLst/>
            <a:gdLst/>
            <a:ahLst/>
            <a:cxnLst/>
            <a:rect l="l" t="t" r="r" b="b"/>
            <a:pathLst>
              <a:path w="635000" h="571500">
                <a:moveTo>
                  <a:pt x="317500" y="0"/>
                </a:moveTo>
                <a:lnTo>
                  <a:pt x="270582" y="3442"/>
                </a:lnTo>
                <a:lnTo>
                  <a:pt x="225801" y="13442"/>
                </a:lnTo>
                <a:lnTo>
                  <a:pt x="183650" y="29509"/>
                </a:lnTo>
                <a:lnTo>
                  <a:pt x="144617" y="51151"/>
                </a:lnTo>
                <a:lnTo>
                  <a:pt x="109196" y="77877"/>
                </a:lnTo>
                <a:lnTo>
                  <a:pt x="77877" y="109196"/>
                </a:lnTo>
                <a:lnTo>
                  <a:pt x="51151" y="144617"/>
                </a:lnTo>
                <a:lnTo>
                  <a:pt x="29509" y="183650"/>
                </a:lnTo>
                <a:lnTo>
                  <a:pt x="13442" y="225801"/>
                </a:lnTo>
                <a:lnTo>
                  <a:pt x="3442" y="270582"/>
                </a:lnTo>
                <a:lnTo>
                  <a:pt x="0" y="317500"/>
                </a:lnTo>
                <a:lnTo>
                  <a:pt x="3442" y="364417"/>
                </a:lnTo>
                <a:lnTo>
                  <a:pt x="13442" y="409198"/>
                </a:lnTo>
                <a:lnTo>
                  <a:pt x="29509" y="451349"/>
                </a:lnTo>
                <a:lnTo>
                  <a:pt x="51151" y="490382"/>
                </a:lnTo>
                <a:lnTo>
                  <a:pt x="77877" y="525803"/>
                </a:lnTo>
                <a:lnTo>
                  <a:pt x="109196" y="557122"/>
                </a:lnTo>
                <a:lnTo>
                  <a:pt x="128251" y="571500"/>
                </a:lnTo>
                <a:lnTo>
                  <a:pt x="506748" y="571500"/>
                </a:lnTo>
                <a:lnTo>
                  <a:pt x="557122" y="525803"/>
                </a:lnTo>
                <a:lnTo>
                  <a:pt x="583848" y="490382"/>
                </a:lnTo>
                <a:lnTo>
                  <a:pt x="605490" y="451349"/>
                </a:lnTo>
                <a:lnTo>
                  <a:pt x="621557" y="409198"/>
                </a:lnTo>
                <a:lnTo>
                  <a:pt x="631557" y="364417"/>
                </a:lnTo>
                <a:lnTo>
                  <a:pt x="635000" y="317500"/>
                </a:lnTo>
                <a:lnTo>
                  <a:pt x="631557" y="270582"/>
                </a:lnTo>
                <a:lnTo>
                  <a:pt x="621557" y="225801"/>
                </a:lnTo>
                <a:lnTo>
                  <a:pt x="605490" y="183650"/>
                </a:lnTo>
                <a:lnTo>
                  <a:pt x="583848" y="144617"/>
                </a:lnTo>
                <a:lnTo>
                  <a:pt x="557122" y="109196"/>
                </a:lnTo>
                <a:lnTo>
                  <a:pt x="525803" y="77877"/>
                </a:lnTo>
                <a:lnTo>
                  <a:pt x="490382" y="51151"/>
                </a:lnTo>
                <a:lnTo>
                  <a:pt x="451349" y="29509"/>
                </a:lnTo>
                <a:lnTo>
                  <a:pt x="409198" y="13442"/>
                </a:lnTo>
                <a:lnTo>
                  <a:pt x="364417" y="3442"/>
                </a:lnTo>
                <a:lnTo>
                  <a:pt x="3175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835400" y="39370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08343" y="4092"/>
                </a:lnTo>
                <a:lnTo>
                  <a:pt x="165371" y="15890"/>
                </a:lnTo>
                <a:lnTo>
                  <a:pt x="125801" y="34678"/>
                </a:lnTo>
                <a:lnTo>
                  <a:pt x="90351" y="59737"/>
                </a:lnTo>
                <a:lnTo>
                  <a:pt x="59737" y="90351"/>
                </a:lnTo>
                <a:lnTo>
                  <a:pt x="34678" y="125801"/>
                </a:lnTo>
                <a:lnTo>
                  <a:pt x="15890" y="165371"/>
                </a:lnTo>
                <a:lnTo>
                  <a:pt x="4092" y="208343"/>
                </a:lnTo>
                <a:lnTo>
                  <a:pt x="0" y="254000"/>
                </a:lnTo>
                <a:lnTo>
                  <a:pt x="4092" y="299656"/>
                </a:lnTo>
                <a:lnTo>
                  <a:pt x="15890" y="342628"/>
                </a:lnTo>
                <a:lnTo>
                  <a:pt x="34678" y="382198"/>
                </a:lnTo>
                <a:lnTo>
                  <a:pt x="59737" y="417648"/>
                </a:lnTo>
                <a:lnTo>
                  <a:pt x="90351" y="448262"/>
                </a:lnTo>
                <a:lnTo>
                  <a:pt x="125801" y="473321"/>
                </a:lnTo>
                <a:lnTo>
                  <a:pt x="165371" y="492109"/>
                </a:lnTo>
                <a:lnTo>
                  <a:pt x="208343" y="503907"/>
                </a:lnTo>
                <a:lnTo>
                  <a:pt x="254000" y="508000"/>
                </a:lnTo>
                <a:lnTo>
                  <a:pt x="299656" y="503907"/>
                </a:lnTo>
                <a:lnTo>
                  <a:pt x="342628" y="492109"/>
                </a:lnTo>
                <a:lnTo>
                  <a:pt x="382198" y="473321"/>
                </a:lnTo>
                <a:lnTo>
                  <a:pt x="417648" y="448262"/>
                </a:lnTo>
                <a:lnTo>
                  <a:pt x="448262" y="417648"/>
                </a:lnTo>
                <a:lnTo>
                  <a:pt x="473321" y="382198"/>
                </a:lnTo>
                <a:lnTo>
                  <a:pt x="492109" y="342628"/>
                </a:lnTo>
                <a:lnTo>
                  <a:pt x="503907" y="299656"/>
                </a:lnTo>
                <a:lnTo>
                  <a:pt x="508000" y="254000"/>
                </a:lnTo>
                <a:lnTo>
                  <a:pt x="503907" y="208343"/>
                </a:lnTo>
                <a:lnTo>
                  <a:pt x="492109" y="165371"/>
                </a:lnTo>
                <a:lnTo>
                  <a:pt x="473321" y="125801"/>
                </a:lnTo>
                <a:lnTo>
                  <a:pt x="448262" y="90351"/>
                </a:lnTo>
                <a:lnTo>
                  <a:pt x="417648" y="59737"/>
                </a:lnTo>
                <a:lnTo>
                  <a:pt x="382198" y="34678"/>
                </a:lnTo>
                <a:lnTo>
                  <a:pt x="342628" y="15890"/>
                </a:lnTo>
                <a:lnTo>
                  <a:pt x="299656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965700" y="3644900"/>
            <a:ext cx="952500" cy="863600"/>
          </a:xfrm>
          <a:custGeom>
            <a:avLst/>
            <a:gdLst/>
            <a:ahLst/>
            <a:cxnLst/>
            <a:rect l="l" t="t" r="r" b="b"/>
            <a:pathLst>
              <a:path w="952500" h="863600">
                <a:moveTo>
                  <a:pt x="476250" y="0"/>
                </a:moveTo>
                <a:lnTo>
                  <a:pt x="427556" y="2491"/>
                </a:lnTo>
                <a:lnTo>
                  <a:pt x="380269" y="9804"/>
                </a:lnTo>
                <a:lnTo>
                  <a:pt x="334627" y="21696"/>
                </a:lnTo>
                <a:lnTo>
                  <a:pt x="290872" y="37925"/>
                </a:lnTo>
                <a:lnTo>
                  <a:pt x="249240" y="58247"/>
                </a:lnTo>
                <a:lnTo>
                  <a:pt x="209974" y="82420"/>
                </a:lnTo>
                <a:lnTo>
                  <a:pt x="173310" y="110202"/>
                </a:lnTo>
                <a:lnTo>
                  <a:pt x="139490" y="141350"/>
                </a:lnTo>
                <a:lnTo>
                  <a:pt x="108752" y="175621"/>
                </a:lnTo>
                <a:lnTo>
                  <a:pt x="81336" y="212773"/>
                </a:lnTo>
                <a:lnTo>
                  <a:pt x="57480" y="252564"/>
                </a:lnTo>
                <a:lnTo>
                  <a:pt x="37426" y="294750"/>
                </a:lnTo>
                <a:lnTo>
                  <a:pt x="21411" y="339089"/>
                </a:lnTo>
                <a:lnTo>
                  <a:pt x="9675" y="385339"/>
                </a:lnTo>
                <a:lnTo>
                  <a:pt x="2458" y="433256"/>
                </a:lnTo>
                <a:lnTo>
                  <a:pt x="0" y="482600"/>
                </a:lnTo>
                <a:lnTo>
                  <a:pt x="2458" y="531943"/>
                </a:lnTo>
                <a:lnTo>
                  <a:pt x="9675" y="579860"/>
                </a:lnTo>
                <a:lnTo>
                  <a:pt x="21411" y="626110"/>
                </a:lnTo>
                <a:lnTo>
                  <a:pt x="37426" y="670449"/>
                </a:lnTo>
                <a:lnTo>
                  <a:pt x="57480" y="712635"/>
                </a:lnTo>
                <a:lnTo>
                  <a:pt x="81336" y="752426"/>
                </a:lnTo>
                <a:lnTo>
                  <a:pt x="108752" y="789578"/>
                </a:lnTo>
                <a:lnTo>
                  <a:pt x="139490" y="823849"/>
                </a:lnTo>
                <a:lnTo>
                  <a:pt x="173310" y="854997"/>
                </a:lnTo>
                <a:lnTo>
                  <a:pt x="184663" y="863600"/>
                </a:lnTo>
                <a:lnTo>
                  <a:pt x="767836" y="863600"/>
                </a:lnTo>
                <a:lnTo>
                  <a:pt x="813009" y="823849"/>
                </a:lnTo>
                <a:lnTo>
                  <a:pt x="843747" y="789578"/>
                </a:lnTo>
                <a:lnTo>
                  <a:pt x="871163" y="752426"/>
                </a:lnTo>
                <a:lnTo>
                  <a:pt x="895019" y="712635"/>
                </a:lnTo>
                <a:lnTo>
                  <a:pt x="915073" y="670449"/>
                </a:lnTo>
                <a:lnTo>
                  <a:pt x="931088" y="626110"/>
                </a:lnTo>
                <a:lnTo>
                  <a:pt x="942824" y="579860"/>
                </a:lnTo>
                <a:lnTo>
                  <a:pt x="950041" y="531943"/>
                </a:lnTo>
                <a:lnTo>
                  <a:pt x="952500" y="482600"/>
                </a:lnTo>
                <a:lnTo>
                  <a:pt x="950041" y="433256"/>
                </a:lnTo>
                <a:lnTo>
                  <a:pt x="942824" y="385339"/>
                </a:lnTo>
                <a:lnTo>
                  <a:pt x="931088" y="339089"/>
                </a:lnTo>
                <a:lnTo>
                  <a:pt x="915073" y="294750"/>
                </a:lnTo>
                <a:lnTo>
                  <a:pt x="895019" y="252564"/>
                </a:lnTo>
                <a:lnTo>
                  <a:pt x="871163" y="212773"/>
                </a:lnTo>
                <a:lnTo>
                  <a:pt x="843747" y="175621"/>
                </a:lnTo>
                <a:lnTo>
                  <a:pt x="813009" y="141350"/>
                </a:lnTo>
                <a:lnTo>
                  <a:pt x="779189" y="110202"/>
                </a:lnTo>
                <a:lnTo>
                  <a:pt x="742525" y="82420"/>
                </a:lnTo>
                <a:lnTo>
                  <a:pt x="703259" y="58247"/>
                </a:lnTo>
                <a:lnTo>
                  <a:pt x="661627" y="37925"/>
                </a:lnTo>
                <a:lnTo>
                  <a:pt x="617872" y="21696"/>
                </a:lnTo>
                <a:lnTo>
                  <a:pt x="572230" y="9804"/>
                </a:lnTo>
                <a:lnTo>
                  <a:pt x="524943" y="2491"/>
                </a:lnTo>
                <a:lnTo>
                  <a:pt x="47625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74602" y="3021463"/>
            <a:ext cx="674370" cy="117475"/>
          </a:xfrm>
          <a:custGeom>
            <a:avLst/>
            <a:gdLst/>
            <a:ahLst/>
            <a:cxnLst/>
            <a:rect l="l" t="t" r="r" b="b"/>
            <a:pathLst>
              <a:path w="674369" h="117475">
                <a:moveTo>
                  <a:pt x="128813" y="31226"/>
                </a:moveTo>
                <a:lnTo>
                  <a:pt x="116401" y="31226"/>
                </a:lnTo>
                <a:lnTo>
                  <a:pt x="109348" y="33048"/>
                </a:lnTo>
                <a:lnTo>
                  <a:pt x="79961" y="65899"/>
                </a:lnTo>
                <a:lnTo>
                  <a:pt x="77111" y="83037"/>
                </a:lnTo>
                <a:lnTo>
                  <a:pt x="77453" y="90559"/>
                </a:lnTo>
                <a:lnTo>
                  <a:pt x="102817" y="117114"/>
                </a:lnTo>
                <a:lnTo>
                  <a:pt x="117069" y="117114"/>
                </a:lnTo>
                <a:lnTo>
                  <a:pt x="122625" y="116194"/>
                </a:lnTo>
                <a:lnTo>
                  <a:pt x="132691" y="112477"/>
                </a:lnTo>
                <a:lnTo>
                  <a:pt x="137075" y="109862"/>
                </a:lnTo>
                <a:lnTo>
                  <a:pt x="143815" y="103746"/>
                </a:lnTo>
                <a:lnTo>
                  <a:pt x="108482" y="103746"/>
                </a:lnTo>
                <a:lnTo>
                  <a:pt x="104423" y="102916"/>
                </a:lnTo>
                <a:lnTo>
                  <a:pt x="92931" y="84696"/>
                </a:lnTo>
                <a:lnTo>
                  <a:pt x="93853" y="78743"/>
                </a:lnTo>
                <a:lnTo>
                  <a:pt x="86942" y="78743"/>
                </a:lnTo>
                <a:lnTo>
                  <a:pt x="88836" y="66620"/>
                </a:lnTo>
                <a:lnTo>
                  <a:pt x="95933" y="66620"/>
                </a:lnTo>
                <a:lnTo>
                  <a:pt x="96413" y="63824"/>
                </a:lnTo>
                <a:lnTo>
                  <a:pt x="117682" y="44594"/>
                </a:lnTo>
                <a:lnTo>
                  <a:pt x="151160" y="44594"/>
                </a:lnTo>
                <a:lnTo>
                  <a:pt x="150965" y="44179"/>
                </a:lnTo>
                <a:lnTo>
                  <a:pt x="145120" y="37540"/>
                </a:lnTo>
                <a:lnTo>
                  <a:pt x="141567" y="35105"/>
                </a:lnTo>
                <a:lnTo>
                  <a:pt x="133232" y="32002"/>
                </a:lnTo>
                <a:lnTo>
                  <a:pt x="128813" y="31226"/>
                </a:lnTo>
                <a:close/>
              </a:path>
              <a:path w="674369" h="117475">
                <a:moveTo>
                  <a:pt x="51196" y="18995"/>
                </a:moveTo>
                <a:lnTo>
                  <a:pt x="34528" y="18995"/>
                </a:lnTo>
                <a:lnTo>
                  <a:pt x="18508" y="115436"/>
                </a:lnTo>
                <a:lnTo>
                  <a:pt x="35177" y="115436"/>
                </a:lnTo>
                <a:lnTo>
                  <a:pt x="51196" y="18995"/>
                </a:lnTo>
                <a:close/>
              </a:path>
              <a:path w="674369" h="117475">
                <a:moveTo>
                  <a:pt x="134513" y="91894"/>
                </a:moveTo>
                <a:lnTo>
                  <a:pt x="116491" y="103746"/>
                </a:lnTo>
                <a:lnTo>
                  <a:pt x="143815" y="103746"/>
                </a:lnTo>
                <a:lnTo>
                  <a:pt x="144507" y="103115"/>
                </a:lnTo>
                <a:lnTo>
                  <a:pt x="147357" y="99164"/>
                </a:lnTo>
                <a:lnTo>
                  <a:pt x="149342" y="94654"/>
                </a:lnTo>
                <a:lnTo>
                  <a:pt x="134513" y="91894"/>
                </a:lnTo>
                <a:close/>
              </a:path>
              <a:path w="674369" h="117475">
                <a:moveTo>
                  <a:pt x="95933" y="66620"/>
                </a:moveTo>
                <a:lnTo>
                  <a:pt x="88836" y="66620"/>
                </a:lnTo>
                <a:lnTo>
                  <a:pt x="86942" y="78743"/>
                </a:lnTo>
                <a:lnTo>
                  <a:pt x="93853" y="78743"/>
                </a:lnTo>
                <a:lnTo>
                  <a:pt x="95933" y="66620"/>
                </a:lnTo>
                <a:close/>
              </a:path>
              <a:path w="674369" h="117475">
                <a:moveTo>
                  <a:pt x="151160" y="44594"/>
                </a:moveTo>
                <a:lnTo>
                  <a:pt x="126233" y="44594"/>
                </a:lnTo>
                <a:lnTo>
                  <a:pt x="129733" y="45550"/>
                </a:lnTo>
                <a:lnTo>
                  <a:pt x="135325" y="49374"/>
                </a:lnTo>
                <a:lnTo>
                  <a:pt x="137309" y="51990"/>
                </a:lnTo>
                <a:lnTo>
                  <a:pt x="139618" y="58593"/>
                </a:lnTo>
                <a:lnTo>
                  <a:pt x="139817" y="62363"/>
                </a:lnTo>
                <a:lnTo>
                  <a:pt x="139059" y="66620"/>
                </a:lnTo>
                <a:lnTo>
                  <a:pt x="95933" y="66620"/>
                </a:lnTo>
                <a:lnTo>
                  <a:pt x="93853" y="78743"/>
                </a:lnTo>
                <a:lnTo>
                  <a:pt x="153076" y="78743"/>
                </a:lnTo>
                <a:lnTo>
                  <a:pt x="155153" y="65899"/>
                </a:lnTo>
                <a:lnTo>
                  <a:pt x="155113" y="58394"/>
                </a:lnTo>
                <a:lnTo>
                  <a:pt x="154104" y="53794"/>
                </a:lnTo>
                <a:lnTo>
                  <a:pt x="152986" y="48490"/>
                </a:lnTo>
                <a:lnTo>
                  <a:pt x="151160" y="44594"/>
                </a:lnTo>
                <a:close/>
              </a:path>
              <a:path w="674369" h="117475">
                <a:moveTo>
                  <a:pt x="88160" y="4600"/>
                </a:moveTo>
                <a:lnTo>
                  <a:pt x="2381" y="4600"/>
                </a:lnTo>
                <a:lnTo>
                  <a:pt x="0" y="18995"/>
                </a:lnTo>
                <a:lnTo>
                  <a:pt x="85779" y="18995"/>
                </a:lnTo>
                <a:lnTo>
                  <a:pt x="88160" y="4600"/>
                </a:lnTo>
                <a:close/>
              </a:path>
              <a:path w="674369" h="117475">
                <a:moveTo>
                  <a:pt x="194599" y="32309"/>
                </a:moveTo>
                <a:lnTo>
                  <a:pt x="178959" y="32309"/>
                </a:lnTo>
                <a:lnTo>
                  <a:pt x="165104" y="115436"/>
                </a:lnTo>
                <a:lnTo>
                  <a:pt x="181286" y="115436"/>
                </a:lnTo>
                <a:lnTo>
                  <a:pt x="189620" y="64672"/>
                </a:lnTo>
                <a:lnTo>
                  <a:pt x="190270" y="61064"/>
                </a:lnTo>
                <a:lnTo>
                  <a:pt x="191695" y="57853"/>
                </a:lnTo>
                <a:lnTo>
                  <a:pt x="196096" y="52189"/>
                </a:lnTo>
                <a:lnTo>
                  <a:pt x="198820" y="49970"/>
                </a:lnTo>
                <a:lnTo>
                  <a:pt x="202067" y="48382"/>
                </a:lnTo>
                <a:lnTo>
                  <a:pt x="205315" y="46759"/>
                </a:lnTo>
                <a:lnTo>
                  <a:pt x="208832" y="45947"/>
                </a:lnTo>
                <a:lnTo>
                  <a:pt x="221173" y="45947"/>
                </a:lnTo>
                <a:lnTo>
                  <a:pt x="221245" y="45514"/>
                </a:lnTo>
                <a:lnTo>
                  <a:pt x="192380" y="45514"/>
                </a:lnTo>
                <a:lnTo>
                  <a:pt x="194599" y="32309"/>
                </a:lnTo>
                <a:close/>
              </a:path>
              <a:path w="674369" h="117475">
                <a:moveTo>
                  <a:pt x="221173" y="45947"/>
                </a:moveTo>
                <a:lnTo>
                  <a:pt x="214353" y="45947"/>
                </a:lnTo>
                <a:lnTo>
                  <a:pt x="216030" y="46073"/>
                </a:lnTo>
                <a:lnTo>
                  <a:pt x="217654" y="46326"/>
                </a:lnTo>
                <a:lnTo>
                  <a:pt x="219277" y="46542"/>
                </a:lnTo>
                <a:lnTo>
                  <a:pt x="220457" y="46759"/>
                </a:lnTo>
                <a:lnTo>
                  <a:pt x="221009" y="46921"/>
                </a:lnTo>
                <a:lnTo>
                  <a:pt x="221173" y="45947"/>
                </a:lnTo>
                <a:close/>
              </a:path>
              <a:path w="674369" h="117475">
                <a:moveTo>
                  <a:pt x="217834" y="31064"/>
                </a:moveTo>
                <a:lnTo>
                  <a:pt x="211917" y="31064"/>
                </a:lnTo>
                <a:lnTo>
                  <a:pt x="207335" y="32363"/>
                </a:lnTo>
                <a:lnTo>
                  <a:pt x="198748" y="37522"/>
                </a:lnTo>
                <a:lnTo>
                  <a:pt x="195483" y="41040"/>
                </a:lnTo>
                <a:lnTo>
                  <a:pt x="193246" y="45514"/>
                </a:lnTo>
                <a:lnTo>
                  <a:pt x="221245" y="45514"/>
                </a:lnTo>
                <a:lnTo>
                  <a:pt x="223607" y="31443"/>
                </a:lnTo>
                <a:lnTo>
                  <a:pt x="222777" y="31299"/>
                </a:lnTo>
                <a:lnTo>
                  <a:pt x="221695" y="31208"/>
                </a:lnTo>
                <a:lnTo>
                  <a:pt x="220360" y="31172"/>
                </a:lnTo>
                <a:lnTo>
                  <a:pt x="219025" y="31100"/>
                </a:lnTo>
                <a:lnTo>
                  <a:pt x="217834" y="31064"/>
                </a:lnTo>
                <a:close/>
              </a:path>
              <a:path w="674369" h="117475">
                <a:moveTo>
                  <a:pt x="335932" y="31226"/>
                </a:moveTo>
                <a:lnTo>
                  <a:pt x="320309" y="31226"/>
                </a:lnTo>
                <a:lnTo>
                  <a:pt x="313292" y="32976"/>
                </a:lnTo>
                <a:lnTo>
                  <a:pt x="284374" y="65033"/>
                </a:lnTo>
                <a:lnTo>
                  <a:pt x="281596" y="82243"/>
                </a:lnTo>
                <a:lnTo>
                  <a:pt x="281957" y="89874"/>
                </a:lnTo>
                <a:lnTo>
                  <a:pt x="307194" y="117114"/>
                </a:lnTo>
                <a:lnTo>
                  <a:pt x="322781" y="117114"/>
                </a:lnTo>
                <a:lnTo>
                  <a:pt x="329762" y="115364"/>
                </a:lnTo>
                <a:lnTo>
                  <a:pt x="342318" y="108364"/>
                </a:lnTo>
                <a:lnTo>
                  <a:pt x="347472" y="103530"/>
                </a:lnTo>
                <a:lnTo>
                  <a:pt x="311037" y="103530"/>
                </a:lnTo>
                <a:lnTo>
                  <a:pt x="307158" y="102231"/>
                </a:lnTo>
                <a:lnTo>
                  <a:pt x="301602" y="97035"/>
                </a:lnTo>
                <a:lnTo>
                  <a:pt x="299798" y="93572"/>
                </a:lnTo>
                <a:lnTo>
                  <a:pt x="298138" y="84877"/>
                </a:lnTo>
                <a:lnTo>
                  <a:pt x="298138" y="80096"/>
                </a:lnTo>
                <a:lnTo>
                  <a:pt x="317351" y="46145"/>
                </a:lnTo>
                <a:lnTo>
                  <a:pt x="321915" y="44756"/>
                </a:lnTo>
                <a:lnTo>
                  <a:pt x="356320" y="44756"/>
                </a:lnTo>
                <a:lnTo>
                  <a:pt x="353087" y="40336"/>
                </a:lnTo>
                <a:lnTo>
                  <a:pt x="342516" y="33048"/>
                </a:lnTo>
                <a:lnTo>
                  <a:pt x="335932" y="31226"/>
                </a:lnTo>
                <a:close/>
              </a:path>
              <a:path w="674369" h="117475">
                <a:moveTo>
                  <a:pt x="253386" y="32309"/>
                </a:moveTo>
                <a:lnTo>
                  <a:pt x="237746" y="32309"/>
                </a:lnTo>
                <a:lnTo>
                  <a:pt x="223891" y="115436"/>
                </a:lnTo>
                <a:lnTo>
                  <a:pt x="240073" y="115436"/>
                </a:lnTo>
                <a:lnTo>
                  <a:pt x="248440" y="64492"/>
                </a:lnTo>
                <a:lnTo>
                  <a:pt x="249057" y="61064"/>
                </a:lnTo>
                <a:lnTo>
                  <a:pt x="250482" y="57853"/>
                </a:lnTo>
                <a:lnTo>
                  <a:pt x="254883" y="52189"/>
                </a:lnTo>
                <a:lnTo>
                  <a:pt x="257607" y="49970"/>
                </a:lnTo>
                <a:lnTo>
                  <a:pt x="260855" y="48382"/>
                </a:lnTo>
                <a:lnTo>
                  <a:pt x="264102" y="46759"/>
                </a:lnTo>
                <a:lnTo>
                  <a:pt x="267620" y="45947"/>
                </a:lnTo>
                <a:lnTo>
                  <a:pt x="279960" y="45947"/>
                </a:lnTo>
                <a:lnTo>
                  <a:pt x="280033" y="45514"/>
                </a:lnTo>
                <a:lnTo>
                  <a:pt x="251167" y="45514"/>
                </a:lnTo>
                <a:lnTo>
                  <a:pt x="253386" y="32309"/>
                </a:lnTo>
                <a:close/>
              </a:path>
              <a:path w="674369" h="117475">
                <a:moveTo>
                  <a:pt x="356320" y="44756"/>
                </a:moveTo>
                <a:lnTo>
                  <a:pt x="332053" y="44756"/>
                </a:lnTo>
                <a:lnTo>
                  <a:pt x="335914" y="46073"/>
                </a:lnTo>
                <a:lnTo>
                  <a:pt x="341470" y="51341"/>
                </a:lnTo>
                <a:lnTo>
                  <a:pt x="343274" y="54840"/>
                </a:lnTo>
                <a:lnTo>
                  <a:pt x="344104" y="59206"/>
                </a:lnTo>
                <a:lnTo>
                  <a:pt x="344970" y="63536"/>
                </a:lnTo>
                <a:lnTo>
                  <a:pt x="325739" y="102159"/>
                </a:lnTo>
                <a:lnTo>
                  <a:pt x="321211" y="103530"/>
                </a:lnTo>
                <a:lnTo>
                  <a:pt x="347472" y="103530"/>
                </a:lnTo>
                <a:lnTo>
                  <a:pt x="355956" y="90794"/>
                </a:lnTo>
                <a:lnTo>
                  <a:pt x="358752" y="83397"/>
                </a:lnTo>
                <a:lnTo>
                  <a:pt x="361530" y="66224"/>
                </a:lnTo>
                <a:lnTo>
                  <a:pt x="361151" y="58575"/>
                </a:lnTo>
                <a:lnTo>
                  <a:pt x="356822" y="45442"/>
                </a:lnTo>
                <a:lnTo>
                  <a:pt x="356320" y="44756"/>
                </a:lnTo>
                <a:close/>
              </a:path>
              <a:path w="674369" h="117475">
                <a:moveTo>
                  <a:pt x="279960" y="45947"/>
                </a:moveTo>
                <a:lnTo>
                  <a:pt x="273140" y="45947"/>
                </a:lnTo>
                <a:lnTo>
                  <a:pt x="274817" y="46073"/>
                </a:lnTo>
                <a:lnTo>
                  <a:pt x="276441" y="46326"/>
                </a:lnTo>
                <a:lnTo>
                  <a:pt x="278065" y="46542"/>
                </a:lnTo>
                <a:lnTo>
                  <a:pt x="279244" y="46759"/>
                </a:lnTo>
                <a:lnTo>
                  <a:pt x="279796" y="46921"/>
                </a:lnTo>
                <a:lnTo>
                  <a:pt x="279960" y="45947"/>
                </a:lnTo>
                <a:close/>
              </a:path>
              <a:path w="674369" h="117475">
                <a:moveTo>
                  <a:pt x="276621" y="31064"/>
                </a:moveTo>
                <a:lnTo>
                  <a:pt x="270704" y="31064"/>
                </a:lnTo>
                <a:lnTo>
                  <a:pt x="266122" y="32363"/>
                </a:lnTo>
                <a:lnTo>
                  <a:pt x="257535" y="37522"/>
                </a:lnTo>
                <a:lnTo>
                  <a:pt x="254270" y="41040"/>
                </a:lnTo>
                <a:lnTo>
                  <a:pt x="252033" y="45514"/>
                </a:lnTo>
                <a:lnTo>
                  <a:pt x="280033" y="45514"/>
                </a:lnTo>
                <a:lnTo>
                  <a:pt x="282394" y="31443"/>
                </a:lnTo>
                <a:lnTo>
                  <a:pt x="281564" y="31299"/>
                </a:lnTo>
                <a:lnTo>
                  <a:pt x="280482" y="31208"/>
                </a:lnTo>
                <a:lnTo>
                  <a:pt x="279147" y="31172"/>
                </a:lnTo>
                <a:lnTo>
                  <a:pt x="277812" y="31100"/>
                </a:lnTo>
                <a:lnTo>
                  <a:pt x="276621" y="31064"/>
                </a:lnTo>
                <a:close/>
              </a:path>
              <a:path w="674369" h="117475">
                <a:moveTo>
                  <a:pt x="401024" y="32309"/>
                </a:moveTo>
                <a:lnTo>
                  <a:pt x="385383" y="32309"/>
                </a:lnTo>
                <a:lnTo>
                  <a:pt x="371529" y="115436"/>
                </a:lnTo>
                <a:lnTo>
                  <a:pt x="387710" y="115436"/>
                </a:lnTo>
                <a:lnTo>
                  <a:pt x="396045" y="64672"/>
                </a:lnTo>
                <a:lnTo>
                  <a:pt x="396694" y="61064"/>
                </a:lnTo>
                <a:lnTo>
                  <a:pt x="398119" y="57853"/>
                </a:lnTo>
                <a:lnTo>
                  <a:pt x="402521" y="52189"/>
                </a:lnTo>
                <a:lnTo>
                  <a:pt x="405245" y="49970"/>
                </a:lnTo>
                <a:lnTo>
                  <a:pt x="408492" y="48382"/>
                </a:lnTo>
                <a:lnTo>
                  <a:pt x="411739" y="46759"/>
                </a:lnTo>
                <a:lnTo>
                  <a:pt x="415257" y="45947"/>
                </a:lnTo>
                <a:lnTo>
                  <a:pt x="427597" y="45947"/>
                </a:lnTo>
                <a:lnTo>
                  <a:pt x="427670" y="45514"/>
                </a:lnTo>
                <a:lnTo>
                  <a:pt x="398805" y="45514"/>
                </a:lnTo>
                <a:lnTo>
                  <a:pt x="401024" y="32309"/>
                </a:lnTo>
                <a:close/>
              </a:path>
              <a:path w="674369" h="117475">
                <a:moveTo>
                  <a:pt x="427597" y="45947"/>
                </a:moveTo>
                <a:lnTo>
                  <a:pt x="420777" y="45947"/>
                </a:lnTo>
                <a:lnTo>
                  <a:pt x="422455" y="46073"/>
                </a:lnTo>
                <a:lnTo>
                  <a:pt x="424078" y="46326"/>
                </a:lnTo>
                <a:lnTo>
                  <a:pt x="425702" y="46542"/>
                </a:lnTo>
                <a:lnTo>
                  <a:pt x="426882" y="46759"/>
                </a:lnTo>
                <a:lnTo>
                  <a:pt x="427434" y="46921"/>
                </a:lnTo>
                <a:lnTo>
                  <a:pt x="427597" y="45947"/>
                </a:lnTo>
                <a:close/>
              </a:path>
              <a:path w="674369" h="117475">
                <a:moveTo>
                  <a:pt x="424259" y="31064"/>
                </a:moveTo>
                <a:lnTo>
                  <a:pt x="418342" y="31064"/>
                </a:lnTo>
                <a:lnTo>
                  <a:pt x="413760" y="32363"/>
                </a:lnTo>
                <a:lnTo>
                  <a:pt x="405173" y="37522"/>
                </a:lnTo>
                <a:lnTo>
                  <a:pt x="401908" y="41040"/>
                </a:lnTo>
                <a:lnTo>
                  <a:pt x="399671" y="45514"/>
                </a:lnTo>
                <a:lnTo>
                  <a:pt x="427670" y="45514"/>
                </a:lnTo>
                <a:lnTo>
                  <a:pt x="430032" y="31443"/>
                </a:lnTo>
                <a:lnTo>
                  <a:pt x="429202" y="31299"/>
                </a:lnTo>
                <a:lnTo>
                  <a:pt x="428119" y="31208"/>
                </a:lnTo>
                <a:lnTo>
                  <a:pt x="426784" y="31172"/>
                </a:lnTo>
                <a:lnTo>
                  <a:pt x="425450" y="31100"/>
                </a:lnTo>
                <a:lnTo>
                  <a:pt x="424259" y="31064"/>
                </a:lnTo>
                <a:close/>
              </a:path>
              <a:path w="674369" h="117475">
                <a:moveTo>
                  <a:pt x="460352" y="32309"/>
                </a:moveTo>
                <a:lnTo>
                  <a:pt x="444170" y="32309"/>
                </a:lnTo>
                <a:lnTo>
                  <a:pt x="430316" y="115436"/>
                </a:lnTo>
                <a:lnTo>
                  <a:pt x="446497" y="115436"/>
                </a:lnTo>
                <a:lnTo>
                  <a:pt x="460352" y="32309"/>
                </a:lnTo>
                <a:close/>
              </a:path>
              <a:path w="674369" h="117475">
                <a:moveTo>
                  <a:pt x="459324" y="0"/>
                </a:moveTo>
                <a:lnTo>
                  <a:pt x="453731" y="0"/>
                </a:lnTo>
                <a:lnTo>
                  <a:pt x="451296" y="956"/>
                </a:lnTo>
                <a:lnTo>
                  <a:pt x="449203" y="2868"/>
                </a:lnTo>
                <a:lnTo>
                  <a:pt x="447111" y="4744"/>
                </a:lnTo>
                <a:lnTo>
                  <a:pt x="445992" y="7017"/>
                </a:lnTo>
                <a:lnTo>
                  <a:pt x="445704" y="12321"/>
                </a:lnTo>
                <a:lnTo>
                  <a:pt x="446588" y="14594"/>
                </a:lnTo>
                <a:lnTo>
                  <a:pt x="448500" y="16506"/>
                </a:lnTo>
                <a:lnTo>
                  <a:pt x="450448" y="18382"/>
                </a:lnTo>
                <a:lnTo>
                  <a:pt x="452829" y="19320"/>
                </a:lnTo>
                <a:lnTo>
                  <a:pt x="458458" y="19320"/>
                </a:lnTo>
                <a:lnTo>
                  <a:pt x="466413" y="7017"/>
                </a:lnTo>
                <a:lnTo>
                  <a:pt x="465511" y="4744"/>
                </a:lnTo>
                <a:lnTo>
                  <a:pt x="463599" y="2868"/>
                </a:lnTo>
                <a:lnTo>
                  <a:pt x="461687" y="956"/>
                </a:lnTo>
                <a:lnTo>
                  <a:pt x="459324" y="0"/>
                </a:lnTo>
                <a:close/>
              </a:path>
              <a:path w="674369" h="117475">
                <a:moveTo>
                  <a:pt x="484124" y="91732"/>
                </a:moveTo>
                <a:lnTo>
                  <a:pt x="468105" y="94113"/>
                </a:lnTo>
                <a:lnTo>
                  <a:pt x="468249" y="101437"/>
                </a:lnTo>
                <a:lnTo>
                  <a:pt x="470955" y="107102"/>
                </a:lnTo>
                <a:lnTo>
                  <a:pt x="481490" y="115111"/>
                </a:lnTo>
                <a:lnTo>
                  <a:pt x="488850" y="117114"/>
                </a:lnTo>
                <a:lnTo>
                  <a:pt x="504942" y="117114"/>
                </a:lnTo>
                <a:lnTo>
                  <a:pt x="510967" y="116031"/>
                </a:lnTo>
                <a:lnTo>
                  <a:pt x="521791" y="111702"/>
                </a:lnTo>
                <a:lnTo>
                  <a:pt x="526229" y="108707"/>
                </a:lnTo>
                <a:lnTo>
                  <a:pt x="530402" y="104107"/>
                </a:lnTo>
                <a:lnTo>
                  <a:pt x="505014" y="104107"/>
                </a:lnTo>
                <a:lnTo>
                  <a:pt x="494876" y="104071"/>
                </a:lnTo>
                <a:lnTo>
                  <a:pt x="491177" y="103043"/>
                </a:lnTo>
                <a:lnTo>
                  <a:pt x="488508" y="100986"/>
                </a:lnTo>
                <a:lnTo>
                  <a:pt x="485874" y="98894"/>
                </a:lnTo>
                <a:lnTo>
                  <a:pt x="484413" y="95809"/>
                </a:lnTo>
                <a:lnTo>
                  <a:pt x="484124" y="91732"/>
                </a:lnTo>
                <a:close/>
              </a:path>
              <a:path w="674369" h="117475">
                <a:moveTo>
                  <a:pt x="521917" y="31226"/>
                </a:moveTo>
                <a:lnTo>
                  <a:pt x="506656" y="31226"/>
                </a:lnTo>
                <a:lnTo>
                  <a:pt x="500991" y="32255"/>
                </a:lnTo>
                <a:lnTo>
                  <a:pt x="476980" y="55526"/>
                </a:lnTo>
                <a:lnTo>
                  <a:pt x="475970" y="61479"/>
                </a:lnTo>
                <a:lnTo>
                  <a:pt x="477016" y="66422"/>
                </a:lnTo>
                <a:lnTo>
                  <a:pt x="483222" y="74287"/>
                </a:lnTo>
                <a:lnTo>
                  <a:pt x="488526" y="77138"/>
                </a:lnTo>
                <a:lnTo>
                  <a:pt x="513384" y="82892"/>
                </a:lnTo>
                <a:lnTo>
                  <a:pt x="516126" y="84191"/>
                </a:lnTo>
                <a:lnTo>
                  <a:pt x="517678" y="85887"/>
                </a:lnTo>
                <a:lnTo>
                  <a:pt x="519265" y="87583"/>
                </a:lnTo>
                <a:lnTo>
                  <a:pt x="519843" y="89711"/>
                </a:lnTo>
                <a:lnTo>
                  <a:pt x="519410" y="92273"/>
                </a:lnTo>
                <a:lnTo>
                  <a:pt x="518905" y="95556"/>
                </a:lnTo>
                <a:lnTo>
                  <a:pt x="516830" y="98352"/>
                </a:lnTo>
                <a:lnTo>
                  <a:pt x="509542" y="102971"/>
                </a:lnTo>
                <a:lnTo>
                  <a:pt x="505014" y="104107"/>
                </a:lnTo>
                <a:lnTo>
                  <a:pt x="530402" y="104107"/>
                </a:lnTo>
                <a:lnTo>
                  <a:pt x="533192" y="101058"/>
                </a:lnTo>
                <a:lnTo>
                  <a:pt x="535357" y="96675"/>
                </a:lnTo>
                <a:lnTo>
                  <a:pt x="537161" y="85779"/>
                </a:lnTo>
                <a:lnTo>
                  <a:pt x="536042" y="80944"/>
                </a:lnTo>
                <a:lnTo>
                  <a:pt x="532755" y="77138"/>
                </a:lnTo>
                <a:lnTo>
                  <a:pt x="529656" y="73475"/>
                </a:lnTo>
                <a:lnTo>
                  <a:pt x="524389" y="70715"/>
                </a:lnTo>
                <a:lnTo>
                  <a:pt x="499891" y="64834"/>
                </a:lnTo>
                <a:lnTo>
                  <a:pt x="496842" y="63481"/>
                </a:lnTo>
                <a:lnTo>
                  <a:pt x="495110" y="61858"/>
                </a:lnTo>
                <a:lnTo>
                  <a:pt x="493378" y="60198"/>
                </a:lnTo>
                <a:lnTo>
                  <a:pt x="492747" y="58033"/>
                </a:lnTo>
                <a:lnTo>
                  <a:pt x="493241" y="55201"/>
                </a:lnTo>
                <a:lnTo>
                  <a:pt x="493721" y="52080"/>
                </a:lnTo>
                <a:lnTo>
                  <a:pt x="495705" y="49374"/>
                </a:lnTo>
                <a:lnTo>
                  <a:pt x="502669" y="45117"/>
                </a:lnTo>
                <a:lnTo>
                  <a:pt x="506746" y="44053"/>
                </a:lnTo>
                <a:lnTo>
                  <a:pt x="539376" y="44053"/>
                </a:lnTo>
                <a:lnTo>
                  <a:pt x="537810" y="40932"/>
                </a:lnTo>
                <a:lnTo>
                  <a:pt x="528718" y="33175"/>
                </a:lnTo>
                <a:lnTo>
                  <a:pt x="521917" y="31226"/>
                </a:lnTo>
                <a:close/>
              </a:path>
              <a:path w="674369" h="117475">
                <a:moveTo>
                  <a:pt x="539376" y="44053"/>
                </a:moveTo>
                <a:lnTo>
                  <a:pt x="514755" y="44053"/>
                </a:lnTo>
                <a:lnTo>
                  <a:pt x="517443" y="44594"/>
                </a:lnTo>
                <a:lnTo>
                  <a:pt x="519464" y="45676"/>
                </a:lnTo>
                <a:lnTo>
                  <a:pt x="521484" y="46723"/>
                </a:lnTo>
                <a:lnTo>
                  <a:pt x="522982" y="48094"/>
                </a:lnTo>
                <a:lnTo>
                  <a:pt x="523956" y="49789"/>
                </a:lnTo>
                <a:lnTo>
                  <a:pt x="524966" y="51485"/>
                </a:lnTo>
                <a:lnTo>
                  <a:pt x="525633" y="53289"/>
                </a:lnTo>
                <a:lnTo>
                  <a:pt x="525958" y="55201"/>
                </a:lnTo>
                <a:lnTo>
                  <a:pt x="541057" y="52603"/>
                </a:lnTo>
                <a:lnTo>
                  <a:pt x="540408" y="46109"/>
                </a:lnTo>
                <a:lnTo>
                  <a:pt x="539376" y="44053"/>
                </a:lnTo>
                <a:close/>
              </a:path>
              <a:path w="674369" h="117475">
                <a:moveTo>
                  <a:pt x="579414" y="32309"/>
                </a:moveTo>
                <a:lnTo>
                  <a:pt x="563882" y="32309"/>
                </a:lnTo>
                <a:lnTo>
                  <a:pt x="550028" y="115436"/>
                </a:lnTo>
                <a:lnTo>
                  <a:pt x="566209" y="115436"/>
                </a:lnTo>
                <a:lnTo>
                  <a:pt x="575374" y="60469"/>
                </a:lnTo>
                <a:lnTo>
                  <a:pt x="576690" y="57186"/>
                </a:lnTo>
                <a:lnTo>
                  <a:pt x="580751" y="51467"/>
                </a:lnTo>
                <a:lnTo>
                  <a:pt x="583167" y="49248"/>
                </a:lnTo>
                <a:lnTo>
                  <a:pt x="588903" y="46001"/>
                </a:lnTo>
                <a:lnTo>
                  <a:pt x="589499" y="45839"/>
                </a:lnTo>
                <a:lnTo>
                  <a:pt x="577141" y="45839"/>
                </a:lnTo>
                <a:lnTo>
                  <a:pt x="579414" y="32309"/>
                </a:lnTo>
                <a:close/>
              </a:path>
              <a:path w="674369" h="117475">
                <a:moveTo>
                  <a:pt x="623048" y="45189"/>
                </a:moveTo>
                <a:lnTo>
                  <a:pt x="599457" y="45189"/>
                </a:lnTo>
                <a:lnTo>
                  <a:pt x="602884" y="46560"/>
                </a:lnTo>
                <a:lnTo>
                  <a:pt x="605229" y="49302"/>
                </a:lnTo>
                <a:lnTo>
                  <a:pt x="607611" y="52008"/>
                </a:lnTo>
                <a:lnTo>
                  <a:pt x="608440" y="55634"/>
                </a:lnTo>
                <a:lnTo>
                  <a:pt x="607547" y="61208"/>
                </a:lnTo>
                <a:lnTo>
                  <a:pt x="598464" y="115436"/>
                </a:lnTo>
                <a:lnTo>
                  <a:pt x="614538" y="115436"/>
                </a:lnTo>
                <a:lnTo>
                  <a:pt x="623468" y="62453"/>
                </a:lnTo>
                <a:lnTo>
                  <a:pt x="624261" y="57402"/>
                </a:lnTo>
                <a:lnTo>
                  <a:pt x="626390" y="53271"/>
                </a:lnTo>
                <a:lnTo>
                  <a:pt x="633317" y="46813"/>
                </a:lnTo>
                <a:lnTo>
                  <a:pt x="635937" y="45839"/>
                </a:lnTo>
                <a:lnTo>
                  <a:pt x="623197" y="45839"/>
                </a:lnTo>
                <a:lnTo>
                  <a:pt x="623048" y="45189"/>
                </a:lnTo>
                <a:close/>
              </a:path>
              <a:path w="674369" h="117475">
                <a:moveTo>
                  <a:pt x="673059" y="45189"/>
                </a:moveTo>
                <a:lnTo>
                  <a:pt x="647208" y="45189"/>
                </a:lnTo>
                <a:lnTo>
                  <a:pt x="650654" y="46452"/>
                </a:lnTo>
                <a:lnTo>
                  <a:pt x="655921" y="51467"/>
                </a:lnTo>
                <a:lnTo>
                  <a:pt x="656787" y="55544"/>
                </a:lnTo>
                <a:lnTo>
                  <a:pt x="655885" y="61208"/>
                </a:lnTo>
                <a:lnTo>
                  <a:pt x="646793" y="115436"/>
                </a:lnTo>
                <a:lnTo>
                  <a:pt x="663029" y="115436"/>
                </a:lnTo>
                <a:lnTo>
                  <a:pt x="673925" y="50204"/>
                </a:lnTo>
                <a:lnTo>
                  <a:pt x="673059" y="45189"/>
                </a:lnTo>
                <a:close/>
              </a:path>
              <a:path w="674369" h="117475">
                <a:moveTo>
                  <a:pt x="608765" y="31226"/>
                </a:moveTo>
                <a:lnTo>
                  <a:pt x="597761" y="31226"/>
                </a:lnTo>
                <a:lnTo>
                  <a:pt x="592788" y="32543"/>
                </a:lnTo>
                <a:lnTo>
                  <a:pt x="584123" y="37685"/>
                </a:lnTo>
                <a:lnTo>
                  <a:pt x="580695" y="41256"/>
                </a:lnTo>
                <a:lnTo>
                  <a:pt x="578170" y="45839"/>
                </a:lnTo>
                <a:lnTo>
                  <a:pt x="589499" y="45839"/>
                </a:lnTo>
                <a:lnTo>
                  <a:pt x="591880" y="45189"/>
                </a:lnTo>
                <a:lnTo>
                  <a:pt x="623048" y="45189"/>
                </a:lnTo>
                <a:lnTo>
                  <a:pt x="613185" y="32525"/>
                </a:lnTo>
                <a:lnTo>
                  <a:pt x="608765" y="31226"/>
                </a:lnTo>
                <a:close/>
              </a:path>
              <a:path w="674369" h="117475">
                <a:moveTo>
                  <a:pt x="658916" y="31226"/>
                </a:moveTo>
                <a:lnTo>
                  <a:pt x="645458" y="31226"/>
                </a:lnTo>
                <a:lnTo>
                  <a:pt x="640064" y="32543"/>
                </a:lnTo>
                <a:lnTo>
                  <a:pt x="630467" y="37811"/>
                </a:lnTo>
                <a:lnTo>
                  <a:pt x="626733" y="41365"/>
                </a:lnTo>
                <a:lnTo>
                  <a:pt x="624063" y="45839"/>
                </a:lnTo>
                <a:lnTo>
                  <a:pt x="635937" y="45839"/>
                </a:lnTo>
                <a:lnTo>
                  <a:pt x="637683" y="45189"/>
                </a:lnTo>
                <a:lnTo>
                  <a:pt x="673059" y="45189"/>
                </a:lnTo>
                <a:lnTo>
                  <a:pt x="672698" y="43097"/>
                </a:lnTo>
                <a:lnTo>
                  <a:pt x="668081" y="37685"/>
                </a:lnTo>
                <a:lnTo>
                  <a:pt x="664652" y="33608"/>
                </a:lnTo>
                <a:lnTo>
                  <a:pt x="658916" y="3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80340"/>
            <a:ext cx="5532120" cy="72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036955"/>
            <a:ext cx="5532120" cy="297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89912" y="4192905"/>
            <a:ext cx="1966976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340" y="4192905"/>
            <a:ext cx="141376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25696" y="4192905"/>
            <a:ext cx="141376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jpg"/><Relationship Id="rId12" Type="http://schemas.openxmlformats.org/officeDocument/2006/relationships/image" Target="../media/image2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.jp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4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146800" cy="4508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7249" y="1346200"/>
            <a:ext cx="4931866" cy="673100"/>
            <a:chOff x="767249" y="1346200"/>
            <a:chExt cx="4931866" cy="673100"/>
          </a:xfrm>
        </p:grpSpPr>
        <p:sp>
          <p:nvSpPr>
            <p:cNvPr id="4" name="object 4"/>
            <p:cNvSpPr/>
            <p:nvPr/>
          </p:nvSpPr>
          <p:spPr>
            <a:xfrm>
              <a:off x="939800" y="1346200"/>
              <a:ext cx="4152900" cy="673100"/>
            </a:xfrm>
            <a:custGeom>
              <a:avLst/>
              <a:gdLst/>
              <a:ahLst/>
              <a:cxnLst/>
              <a:rect l="l" t="t" r="r" b="b"/>
              <a:pathLst>
                <a:path w="4152900" h="673100">
                  <a:moveTo>
                    <a:pt x="41529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4152900" y="6731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249" y="1651162"/>
              <a:ext cx="4931866" cy="34257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4300" y="0"/>
            <a:ext cx="952500" cy="8255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0"/>
            <a:ext cx="1104265" cy="1104900"/>
          </a:xfrm>
          <a:custGeom>
            <a:avLst/>
            <a:gdLst/>
            <a:ahLst/>
            <a:cxnLst/>
            <a:rect l="l" t="t" r="r" b="b"/>
            <a:pathLst>
              <a:path w="1104265" h="1104900">
                <a:moveTo>
                  <a:pt x="674878" y="0"/>
                </a:moveTo>
                <a:lnTo>
                  <a:pt x="407454" y="0"/>
                </a:lnTo>
                <a:lnTo>
                  <a:pt x="0" y="407466"/>
                </a:lnTo>
                <a:lnTo>
                  <a:pt x="0" y="674890"/>
                </a:lnTo>
                <a:lnTo>
                  <a:pt x="674878" y="0"/>
                </a:lnTo>
                <a:close/>
              </a:path>
              <a:path w="1104265" h="1104900">
                <a:moveTo>
                  <a:pt x="1104265" y="0"/>
                </a:moveTo>
                <a:lnTo>
                  <a:pt x="862203" y="0"/>
                </a:lnTo>
                <a:lnTo>
                  <a:pt x="0" y="862215"/>
                </a:lnTo>
                <a:lnTo>
                  <a:pt x="0" y="1104277"/>
                </a:lnTo>
                <a:lnTo>
                  <a:pt x="11042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3100" y="3937000"/>
            <a:ext cx="635000" cy="571500"/>
          </a:xfrm>
          <a:custGeom>
            <a:avLst/>
            <a:gdLst/>
            <a:ahLst/>
            <a:cxnLst/>
            <a:rect l="l" t="t" r="r" b="b"/>
            <a:pathLst>
              <a:path w="635000" h="571500">
                <a:moveTo>
                  <a:pt x="317500" y="0"/>
                </a:moveTo>
                <a:lnTo>
                  <a:pt x="270582" y="3442"/>
                </a:lnTo>
                <a:lnTo>
                  <a:pt x="225801" y="13442"/>
                </a:lnTo>
                <a:lnTo>
                  <a:pt x="183650" y="29509"/>
                </a:lnTo>
                <a:lnTo>
                  <a:pt x="144617" y="51151"/>
                </a:lnTo>
                <a:lnTo>
                  <a:pt x="109196" y="77877"/>
                </a:lnTo>
                <a:lnTo>
                  <a:pt x="77877" y="109196"/>
                </a:lnTo>
                <a:lnTo>
                  <a:pt x="51151" y="144617"/>
                </a:lnTo>
                <a:lnTo>
                  <a:pt x="29509" y="183650"/>
                </a:lnTo>
                <a:lnTo>
                  <a:pt x="13442" y="225801"/>
                </a:lnTo>
                <a:lnTo>
                  <a:pt x="3442" y="270582"/>
                </a:lnTo>
                <a:lnTo>
                  <a:pt x="0" y="317500"/>
                </a:lnTo>
                <a:lnTo>
                  <a:pt x="3442" y="364417"/>
                </a:lnTo>
                <a:lnTo>
                  <a:pt x="13442" y="409198"/>
                </a:lnTo>
                <a:lnTo>
                  <a:pt x="29509" y="451349"/>
                </a:lnTo>
                <a:lnTo>
                  <a:pt x="51151" y="490382"/>
                </a:lnTo>
                <a:lnTo>
                  <a:pt x="77877" y="525803"/>
                </a:lnTo>
                <a:lnTo>
                  <a:pt x="109196" y="557122"/>
                </a:lnTo>
                <a:lnTo>
                  <a:pt x="128251" y="571500"/>
                </a:lnTo>
                <a:lnTo>
                  <a:pt x="506748" y="571500"/>
                </a:lnTo>
                <a:lnTo>
                  <a:pt x="557122" y="525803"/>
                </a:lnTo>
                <a:lnTo>
                  <a:pt x="583848" y="490382"/>
                </a:lnTo>
                <a:lnTo>
                  <a:pt x="605490" y="451349"/>
                </a:lnTo>
                <a:lnTo>
                  <a:pt x="621557" y="409198"/>
                </a:lnTo>
                <a:lnTo>
                  <a:pt x="631557" y="364417"/>
                </a:lnTo>
                <a:lnTo>
                  <a:pt x="635000" y="317500"/>
                </a:lnTo>
                <a:lnTo>
                  <a:pt x="631557" y="270582"/>
                </a:lnTo>
                <a:lnTo>
                  <a:pt x="621557" y="225801"/>
                </a:lnTo>
                <a:lnTo>
                  <a:pt x="605490" y="183650"/>
                </a:lnTo>
                <a:lnTo>
                  <a:pt x="583848" y="144617"/>
                </a:lnTo>
                <a:lnTo>
                  <a:pt x="557122" y="109196"/>
                </a:lnTo>
                <a:lnTo>
                  <a:pt x="525803" y="77877"/>
                </a:lnTo>
                <a:lnTo>
                  <a:pt x="490382" y="51151"/>
                </a:lnTo>
                <a:lnTo>
                  <a:pt x="451349" y="29509"/>
                </a:lnTo>
                <a:lnTo>
                  <a:pt x="409198" y="13442"/>
                </a:lnTo>
                <a:lnTo>
                  <a:pt x="364417" y="3442"/>
                </a:lnTo>
                <a:lnTo>
                  <a:pt x="3175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5400" y="39370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08343" y="4092"/>
                </a:lnTo>
                <a:lnTo>
                  <a:pt x="165371" y="15890"/>
                </a:lnTo>
                <a:lnTo>
                  <a:pt x="125801" y="34678"/>
                </a:lnTo>
                <a:lnTo>
                  <a:pt x="90351" y="59737"/>
                </a:lnTo>
                <a:lnTo>
                  <a:pt x="59737" y="90351"/>
                </a:lnTo>
                <a:lnTo>
                  <a:pt x="34678" y="125801"/>
                </a:lnTo>
                <a:lnTo>
                  <a:pt x="15890" y="165371"/>
                </a:lnTo>
                <a:lnTo>
                  <a:pt x="4092" y="208343"/>
                </a:lnTo>
                <a:lnTo>
                  <a:pt x="0" y="254000"/>
                </a:lnTo>
                <a:lnTo>
                  <a:pt x="4092" y="299656"/>
                </a:lnTo>
                <a:lnTo>
                  <a:pt x="15890" y="342628"/>
                </a:lnTo>
                <a:lnTo>
                  <a:pt x="34678" y="382198"/>
                </a:lnTo>
                <a:lnTo>
                  <a:pt x="59737" y="417648"/>
                </a:lnTo>
                <a:lnTo>
                  <a:pt x="90351" y="448262"/>
                </a:lnTo>
                <a:lnTo>
                  <a:pt x="125801" y="473321"/>
                </a:lnTo>
                <a:lnTo>
                  <a:pt x="165371" y="492109"/>
                </a:lnTo>
                <a:lnTo>
                  <a:pt x="208343" y="503907"/>
                </a:lnTo>
                <a:lnTo>
                  <a:pt x="254000" y="508000"/>
                </a:lnTo>
                <a:lnTo>
                  <a:pt x="299656" y="503907"/>
                </a:lnTo>
                <a:lnTo>
                  <a:pt x="342628" y="492109"/>
                </a:lnTo>
                <a:lnTo>
                  <a:pt x="382198" y="473321"/>
                </a:lnTo>
                <a:lnTo>
                  <a:pt x="417648" y="448262"/>
                </a:lnTo>
                <a:lnTo>
                  <a:pt x="448262" y="417648"/>
                </a:lnTo>
                <a:lnTo>
                  <a:pt x="473321" y="382198"/>
                </a:lnTo>
                <a:lnTo>
                  <a:pt x="492109" y="342628"/>
                </a:lnTo>
                <a:lnTo>
                  <a:pt x="503907" y="299656"/>
                </a:lnTo>
                <a:lnTo>
                  <a:pt x="508000" y="254000"/>
                </a:lnTo>
                <a:lnTo>
                  <a:pt x="503907" y="208343"/>
                </a:lnTo>
                <a:lnTo>
                  <a:pt x="492109" y="165371"/>
                </a:lnTo>
                <a:lnTo>
                  <a:pt x="473321" y="125801"/>
                </a:lnTo>
                <a:lnTo>
                  <a:pt x="448262" y="90351"/>
                </a:lnTo>
                <a:lnTo>
                  <a:pt x="417648" y="59737"/>
                </a:lnTo>
                <a:lnTo>
                  <a:pt x="382198" y="34678"/>
                </a:lnTo>
                <a:lnTo>
                  <a:pt x="342628" y="15890"/>
                </a:lnTo>
                <a:lnTo>
                  <a:pt x="299656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" y="2501900"/>
            <a:ext cx="952500" cy="965200"/>
          </a:xfrm>
          <a:custGeom>
            <a:avLst/>
            <a:gdLst/>
            <a:ahLst/>
            <a:cxnLst/>
            <a:rect l="l" t="t" r="r" b="b"/>
            <a:pathLst>
              <a:path w="952500" h="965200">
                <a:moveTo>
                  <a:pt x="476250" y="0"/>
                </a:moveTo>
                <a:lnTo>
                  <a:pt x="427556" y="2491"/>
                </a:lnTo>
                <a:lnTo>
                  <a:pt x="380269" y="9804"/>
                </a:lnTo>
                <a:lnTo>
                  <a:pt x="334627" y="21696"/>
                </a:lnTo>
                <a:lnTo>
                  <a:pt x="290872" y="37925"/>
                </a:lnTo>
                <a:lnTo>
                  <a:pt x="249240" y="58247"/>
                </a:lnTo>
                <a:lnTo>
                  <a:pt x="209974" y="82420"/>
                </a:lnTo>
                <a:lnTo>
                  <a:pt x="173310" y="110202"/>
                </a:lnTo>
                <a:lnTo>
                  <a:pt x="139490" y="141350"/>
                </a:lnTo>
                <a:lnTo>
                  <a:pt x="108752" y="175621"/>
                </a:lnTo>
                <a:lnTo>
                  <a:pt x="81336" y="212773"/>
                </a:lnTo>
                <a:lnTo>
                  <a:pt x="57480" y="252564"/>
                </a:lnTo>
                <a:lnTo>
                  <a:pt x="37426" y="294750"/>
                </a:lnTo>
                <a:lnTo>
                  <a:pt x="21411" y="339089"/>
                </a:lnTo>
                <a:lnTo>
                  <a:pt x="9675" y="385339"/>
                </a:lnTo>
                <a:lnTo>
                  <a:pt x="2458" y="433256"/>
                </a:lnTo>
                <a:lnTo>
                  <a:pt x="0" y="482600"/>
                </a:lnTo>
                <a:lnTo>
                  <a:pt x="2458" y="531943"/>
                </a:lnTo>
                <a:lnTo>
                  <a:pt x="9675" y="579860"/>
                </a:lnTo>
                <a:lnTo>
                  <a:pt x="21411" y="626110"/>
                </a:lnTo>
                <a:lnTo>
                  <a:pt x="37426" y="670449"/>
                </a:lnTo>
                <a:lnTo>
                  <a:pt x="57480" y="712635"/>
                </a:lnTo>
                <a:lnTo>
                  <a:pt x="81336" y="752426"/>
                </a:lnTo>
                <a:lnTo>
                  <a:pt x="108752" y="789578"/>
                </a:lnTo>
                <a:lnTo>
                  <a:pt x="139490" y="823849"/>
                </a:lnTo>
                <a:lnTo>
                  <a:pt x="173310" y="854997"/>
                </a:lnTo>
                <a:lnTo>
                  <a:pt x="209974" y="882779"/>
                </a:lnTo>
                <a:lnTo>
                  <a:pt x="249240" y="906952"/>
                </a:lnTo>
                <a:lnTo>
                  <a:pt x="290872" y="927274"/>
                </a:lnTo>
                <a:lnTo>
                  <a:pt x="334627" y="943503"/>
                </a:lnTo>
                <a:lnTo>
                  <a:pt x="380269" y="955395"/>
                </a:lnTo>
                <a:lnTo>
                  <a:pt x="427556" y="962708"/>
                </a:lnTo>
                <a:lnTo>
                  <a:pt x="476250" y="965200"/>
                </a:lnTo>
                <a:lnTo>
                  <a:pt x="524943" y="962708"/>
                </a:lnTo>
                <a:lnTo>
                  <a:pt x="572230" y="955395"/>
                </a:lnTo>
                <a:lnTo>
                  <a:pt x="617872" y="943503"/>
                </a:lnTo>
                <a:lnTo>
                  <a:pt x="661627" y="927274"/>
                </a:lnTo>
                <a:lnTo>
                  <a:pt x="703259" y="906952"/>
                </a:lnTo>
                <a:lnTo>
                  <a:pt x="742525" y="882779"/>
                </a:lnTo>
                <a:lnTo>
                  <a:pt x="779189" y="854997"/>
                </a:lnTo>
                <a:lnTo>
                  <a:pt x="813009" y="823849"/>
                </a:lnTo>
                <a:lnTo>
                  <a:pt x="843747" y="789578"/>
                </a:lnTo>
                <a:lnTo>
                  <a:pt x="871163" y="752426"/>
                </a:lnTo>
                <a:lnTo>
                  <a:pt x="895019" y="712635"/>
                </a:lnTo>
                <a:lnTo>
                  <a:pt x="915073" y="670449"/>
                </a:lnTo>
                <a:lnTo>
                  <a:pt x="931088" y="626110"/>
                </a:lnTo>
                <a:lnTo>
                  <a:pt x="942824" y="579860"/>
                </a:lnTo>
                <a:lnTo>
                  <a:pt x="950041" y="531943"/>
                </a:lnTo>
                <a:lnTo>
                  <a:pt x="952500" y="482600"/>
                </a:lnTo>
                <a:lnTo>
                  <a:pt x="950041" y="433256"/>
                </a:lnTo>
                <a:lnTo>
                  <a:pt x="942824" y="385339"/>
                </a:lnTo>
                <a:lnTo>
                  <a:pt x="931088" y="339089"/>
                </a:lnTo>
                <a:lnTo>
                  <a:pt x="915073" y="294750"/>
                </a:lnTo>
                <a:lnTo>
                  <a:pt x="895019" y="252564"/>
                </a:lnTo>
                <a:lnTo>
                  <a:pt x="871163" y="212773"/>
                </a:lnTo>
                <a:lnTo>
                  <a:pt x="843747" y="175621"/>
                </a:lnTo>
                <a:lnTo>
                  <a:pt x="813009" y="141350"/>
                </a:lnTo>
                <a:lnTo>
                  <a:pt x="779189" y="110202"/>
                </a:lnTo>
                <a:lnTo>
                  <a:pt x="742525" y="82420"/>
                </a:lnTo>
                <a:lnTo>
                  <a:pt x="703259" y="58247"/>
                </a:lnTo>
                <a:lnTo>
                  <a:pt x="661627" y="37925"/>
                </a:lnTo>
                <a:lnTo>
                  <a:pt x="617872" y="21696"/>
                </a:lnTo>
                <a:lnTo>
                  <a:pt x="572230" y="9804"/>
                </a:lnTo>
                <a:lnTo>
                  <a:pt x="524943" y="2491"/>
                </a:lnTo>
                <a:lnTo>
                  <a:pt x="47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700" y="3644900"/>
            <a:ext cx="952500" cy="863600"/>
          </a:xfrm>
          <a:custGeom>
            <a:avLst/>
            <a:gdLst/>
            <a:ahLst/>
            <a:cxnLst/>
            <a:rect l="l" t="t" r="r" b="b"/>
            <a:pathLst>
              <a:path w="952500" h="863600">
                <a:moveTo>
                  <a:pt x="476250" y="0"/>
                </a:moveTo>
                <a:lnTo>
                  <a:pt x="427556" y="2491"/>
                </a:lnTo>
                <a:lnTo>
                  <a:pt x="380269" y="9804"/>
                </a:lnTo>
                <a:lnTo>
                  <a:pt x="334627" y="21696"/>
                </a:lnTo>
                <a:lnTo>
                  <a:pt x="290872" y="37925"/>
                </a:lnTo>
                <a:lnTo>
                  <a:pt x="249240" y="58247"/>
                </a:lnTo>
                <a:lnTo>
                  <a:pt x="209974" y="82420"/>
                </a:lnTo>
                <a:lnTo>
                  <a:pt x="173310" y="110202"/>
                </a:lnTo>
                <a:lnTo>
                  <a:pt x="139490" y="141350"/>
                </a:lnTo>
                <a:lnTo>
                  <a:pt x="108752" y="175621"/>
                </a:lnTo>
                <a:lnTo>
                  <a:pt x="81336" y="212773"/>
                </a:lnTo>
                <a:lnTo>
                  <a:pt x="57480" y="252564"/>
                </a:lnTo>
                <a:lnTo>
                  <a:pt x="37426" y="294750"/>
                </a:lnTo>
                <a:lnTo>
                  <a:pt x="21411" y="339089"/>
                </a:lnTo>
                <a:lnTo>
                  <a:pt x="9675" y="385339"/>
                </a:lnTo>
                <a:lnTo>
                  <a:pt x="2458" y="433256"/>
                </a:lnTo>
                <a:lnTo>
                  <a:pt x="0" y="482600"/>
                </a:lnTo>
                <a:lnTo>
                  <a:pt x="2458" y="531943"/>
                </a:lnTo>
                <a:lnTo>
                  <a:pt x="9675" y="579860"/>
                </a:lnTo>
                <a:lnTo>
                  <a:pt x="21411" y="626110"/>
                </a:lnTo>
                <a:lnTo>
                  <a:pt x="37426" y="670449"/>
                </a:lnTo>
                <a:lnTo>
                  <a:pt x="57480" y="712635"/>
                </a:lnTo>
                <a:lnTo>
                  <a:pt x="81336" y="752426"/>
                </a:lnTo>
                <a:lnTo>
                  <a:pt x="108752" y="789578"/>
                </a:lnTo>
                <a:lnTo>
                  <a:pt x="139490" y="823849"/>
                </a:lnTo>
                <a:lnTo>
                  <a:pt x="173310" y="854997"/>
                </a:lnTo>
                <a:lnTo>
                  <a:pt x="184663" y="863600"/>
                </a:lnTo>
                <a:lnTo>
                  <a:pt x="767836" y="863600"/>
                </a:lnTo>
                <a:lnTo>
                  <a:pt x="813009" y="823849"/>
                </a:lnTo>
                <a:lnTo>
                  <a:pt x="843747" y="789578"/>
                </a:lnTo>
                <a:lnTo>
                  <a:pt x="871163" y="752426"/>
                </a:lnTo>
                <a:lnTo>
                  <a:pt x="895019" y="712635"/>
                </a:lnTo>
                <a:lnTo>
                  <a:pt x="915073" y="670449"/>
                </a:lnTo>
                <a:lnTo>
                  <a:pt x="931088" y="626110"/>
                </a:lnTo>
                <a:lnTo>
                  <a:pt x="942824" y="579860"/>
                </a:lnTo>
                <a:lnTo>
                  <a:pt x="950041" y="531943"/>
                </a:lnTo>
                <a:lnTo>
                  <a:pt x="952500" y="482600"/>
                </a:lnTo>
                <a:lnTo>
                  <a:pt x="950041" y="433256"/>
                </a:lnTo>
                <a:lnTo>
                  <a:pt x="942824" y="385339"/>
                </a:lnTo>
                <a:lnTo>
                  <a:pt x="931088" y="339089"/>
                </a:lnTo>
                <a:lnTo>
                  <a:pt x="915073" y="294750"/>
                </a:lnTo>
                <a:lnTo>
                  <a:pt x="895019" y="252564"/>
                </a:lnTo>
                <a:lnTo>
                  <a:pt x="871163" y="212773"/>
                </a:lnTo>
                <a:lnTo>
                  <a:pt x="843747" y="175621"/>
                </a:lnTo>
                <a:lnTo>
                  <a:pt x="813009" y="141350"/>
                </a:lnTo>
                <a:lnTo>
                  <a:pt x="779189" y="110202"/>
                </a:lnTo>
                <a:lnTo>
                  <a:pt x="742525" y="82420"/>
                </a:lnTo>
                <a:lnTo>
                  <a:pt x="703259" y="58247"/>
                </a:lnTo>
                <a:lnTo>
                  <a:pt x="661627" y="37925"/>
                </a:lnTo>
                <a:lnTo>
                  <a:pt x="617872" y="21696"/>
                </a:lnTo>
                <a:lnTo>
                  <a:pt x="572230" y="9804"/>
                </a:lnTo>
                <a:lnTo>
                  <a:pt x="524943" y="2491"/>
                </a:lnTo>
                <a:lnTo>
                  <a:pt x="47625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7249" y="2772063"/>
            <a:ext cx="194383" cy="11251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18520" y="2606246"/>
            <a:ext cx="784225" cy="784225"/>
            <a:chOff x="518520" y="2606246"/>
            <a:chExt cx="784225" cy="784225"/>
          </a:xfrm>
        </p:grpSpPr>
        <p:sp>
          <p:nvSpPr>
            <p:cNvPr id="14" name="object 14"/>
            <p:cNvSpPr/>
            <p:nvPr/>
          </p:nvSpPr>
          <p:spPr>
            <a:xfrm>
              <a:off x="574602" y="3021463"/>
              <a:ext cx="674370" cy="117475"/>
            </a:xfrm>
            <a:custGeom>
              <a:avLst/>
              <a:gdLst/>
              <a:ahLst/>
              <a:cxnLst/>
              <a:rect l="l" t="t" r="r" b="b"/>
              <a:pathLst>
                <a:path w="674369" h="117475">
                  <a:moveTo>
                    <a:pt x="128813" y="31226"/>
                  </a:moveTo>
                  <a:lnTo>
                    <a:pt x="116401" y="31226"/>
                  </a:lnTo>
                  <a:lnTo>
                    <a:pt x="109348" y="33048"/>
                  </a:lnTo>
                  <a:lnTo>
                    <a:pt x="79961" y="65899"/>
                  </a:lnTo>
                  <a:lnTo>
                    <a:pt x="77111" y="83037"/>
                  </a:lnTo>
                  <a:lnTo>
                    <a:pt x="77453" y="90559"/>
                  </a:lnTo>
                  <a:lnTo>
                    <a:pt x="102817" y="117114"/>
                  </a:lnTo>
                  <a:lnTo>
                    <a:pt x="117069" y="117114"/>
                  </a:lnTo>
                  <a:lnTo>
                    <a:pt x="122625" y="116194"/>
                  </a:lnTo>
                  <a:lnTo>
                    <a:pt x="132691" y="112477"/>
                  </a:lnTo>
                  <a:lnTo>
                    <a:pt x="137075" y="109862"/>
                  </a:lnTo>
                  <a:lnTo>
                    <a:pt x="143815" y="103746"/>
                  </a:lnTo>
                  <a:lnTo>
                    <a:pt x="108482" y="103746"/>
                  </a:lnTo>
                  <a:lnTo>
                    <a:pt x="104423" y="102916"/>
                  </a:lnTo>
                  <a:lnTo>
                    <a:pt x="92931" y="84696"/>
                  </a:lnTo>
                  <a:lnTo>
                    <a:pt x="93853" y="78743"/>
                  </a:lnTo>
                  <a:lnTo>
                    <a:pt x="86942" y="78743"/>
                  </a:lnTo>
                  <a:lnTo>
                    <a:pt x="88836" y="66620"/>
                  </a:lnTo>
                  <a:lnTo>
                    <a:pt x="95933" y="66620"/>
                  </a:lnTo>
                  <a:lnTo>
                    <a:pt x="96413" y="63824"/>
                  </a:lnTo>
                  <a:lnTo>
                    <a:pt x="117682" y="44594"/>
                  </a:lnTo>
                  <a:lnTo>
                    <a:pt x="151160" y="44594"/>
                  </a:lnTo>
                  <a:lnTo>
                    <a:pt x="150965" y="44179"/>
                  </a:lnTo>
                  <a:lnTo>
                    <a:pt x="145120" y="37540"/>
                  </a:lnTo>
                  <a:lnTo>
                    <a:pt x="141567" y="35105"/>
                  </a:lnTo>
                  <a:lnTo>
                    <a:pt x="133232" y="32002"/>
                  </a:lnTo>
                  <a:lnTo>
                    <a:pt x="128813" y="31226"/>
                  </a:lnTo>
                  <a:close/>
                </a:path>
                <a:path w="674369" h="117475">
                  <a:moveTo>
                    <a:pt x="51196" y="18995"/>
                  </a:moveTo>
                  <a:lnTo>
                    <a:pt x="34528" y="18995"/>
                  </a:lnTo>
                  <a:lnTo>
                    <a:pt x="18508" y="115436"/>
                  </a:lnTo>
                  <a:lnTo>
                    <a:pt x="35177" y="115436"/>
                  </a:lnTo>
                  <a:lnTo>
                    <a:pt x="51196" y="18995"/>
                  </a:lnTo>
                  <a:close/>
                </a:path>
                <a:path w="674369" h="117475">
                  <a:moveTo>
                    <a:pt x="134513" y="91894"/>
                  </a:moveTo>
                  <a:lnTo>
                    <a:pt x="116491" y="103746"/>
                  </a:lnTo>
                  <a:lnTo>
                    <a:pt x="143815" y="103746"/>
                  </a:lnTo>
                  <a:lnTo>
                    <a:pt x="144507" y="103115"/>
                  </a:lnTo>
                  <a:lnTo>
                    <a:pt x="147357" y="99164"/>
                  </a:lnTo>
                  <a:lnTo>
                    <a:pt x="149342" y="94654"/>
                  </a:lnTo>
                  <a:lnTo>
                    <a:pt x="134513" y="91894"/>
                  </a:lnTo>
                  <a:close/>
                </a:path>
                <a:path w="674369" h="117475">
                  <a:moveTo>
                    <a:pt x="95933" y="66620"/>
                  </a:moveTo>
                  <a:lnTo>
                    <a:pt x="88836" y="66620"/>
                  </a:lnTo>
                  <a:lnTo>
                    <a:pt x="86942" y="78743"/>
                  </a:lnTo>
                  <a:lnTo>
                    <a:pt x="93853" y="78743"/>
                  </a:lnTo>
                  <a:lnTo>
                    <a:pt x="95933" y="66620"/>
                  </a:lnTo>
                  <a:close/>
                </a:path>
                <a:path w="674369" h="117475">
                  <a:moveTo>
                    <a:pt x="151160" y="44594"/>
                  </a:moveTo>
                  <a:lnTo>
                    <a:pt x="126233" y="44594"/>
                  </a:lnTo>
                  <a:lnTo>
                    <a:pt x="129733" y="45550"/>
                  </a:lnTo>
                  <a:lnTo>
                    <a:pt x="135325" y="49374"/>
                  </a:lnTo>
                  <a:lnTo>
                    <a:pt x="137309" y="51990"/>
                  </a:lnTo>
                  <a:lnTo>
                    <a:pt x="139618" y="58593"/>
                  </a:lnTo>
                  <a:lnTo>
                    <a:pt x="139817" y="62363"/>
                  </a:lnTo>
                  <a:lnTo>
                    <a:pt x="139059" y="66620"/>
                  </a:lnTo>
                  <a:lnTo>
                    <a:pt x="95933" y="66620"/>
                  </a:lnTo>
                  <a:lnTo>
                    <a:pt x="93853" y="78743"/>
                  </a:lnTo>
                  <a:lnTo>
                    <a:pt x="153076" y="78743"/>
                  </a:lnTo>
                  <a:lnTo>
                    <a:pt x="155153" y="65899"/>
                  </a:lnTo>
                  <a:lnTo>
                    <a:pt x="155113" y="58394"/>
                  </a:lnTo>
                  <a:lnTo>
                    <a:pt x="154104" y="53794"/>
                  </a:lnTo>
                  <a:lnTo>
                    <a:pt x="152986" y="48490"/>
                  </a:lnTo>
                  <a:lnTo>
                    <a:pt x="151160" y="44594"/>
                  </a:lnTo>
                  <a:close/>
                </a:path>
                <a:path w="674369" h="117475">
                  <a:moveTo>
                    <a:pt x="88160" y="4600"/>
                  </a:moveTo>
                  <a:lnTo>
                    <a:pt x="2381" y="4600"/>
                  </a:lnTo>
                  <a:lnTo>
                    <a:pt x="0" y="18995"/>
                  </a:lnTo>
                  <a:lnTo>
                    <a:pt x="85779" y="18995"/>
                  </a:lnTo>
                  <a:lnTo>
                    <a:pt x="88160" y="4600"/>
                  </a:lnTo>
                  <a:close/>
                </a:path>
                <a:path w="674369" h="117475">
                  <a:moveTo>
                    <a:pt x="194599" y="32309"/>
                  </a:moveTo>
                  <a:lnTo>
                    <a:pt x="178959" y="32309"/>
                  </a:lnTo>
                  <a:lnTo>
                    <a:pt x="165104" y="115436"/>
                  </a:lnTo>
                  <a:lnTo>
                    <a:pt x="181286" y="115436"/>
                  </a:lnTo>
                  <a:lnTo>
                    <a:pt x="189620" y="64672"/>
                  </a:lnTo>
                  <a:lnTo>
                    <a:pt x="190270" y="61064"/>
                  </a:lnTo>
                  <a:lnTo>
                    <a:pt x="191695" y="57853"/>
                  </a:lnTo>
                  <a:lnTo>
                    <a:pt x="196096" y="52189"/>
                  </a:lnTo>
                  <a:lnTo>
                    <a:pt x="198820" y="49970"/>
                  </a:lnTo>
                  <a:lnTo>
                    <a:pt x="202067" y="48382"/>
                  </a:lnTo>
                  <a:lnTo>
                    <a:pt x="205315" y="46759"/>
                  </a:lnTo>
                  <a:lnTo>
                    <a:pt x="208832" y="45947"/>
                  </a:lnTo>
                  <a:lnTo>
                    <a:pt x="221173" y="45947"/>
                  </a:lnTo>
                  <a:lnTo>
                    <a:pt x="221245" y="45514"/>
                  </a:lnTo>
                  <a:lnTo>
                    <a:pt x="192380" y="45514"/>
                  </a:lnTo>
                  <a:lnTo>
                    <a:pt x="194599" y="32309"/>
                  </a:lnTo>
                  <a:close/>
                </a:path>
                <a:path w="674369" h="117475">
                  <a:moveTo>
                    <a:pt x="221173" y="45947"/>
                  </a:moveTo>
                  <a:lnTo>
                    <a:pt x="214353" y="45947"/>
                  </a:lnTo>
                  <a:lnTo>
                    <a:pt x="216030" y="46073"/>
                  </a:lnTo>
                  <a:lnTo>
                    <a:pt x="217654" y="46326"/>
                  </a:lnTo>
                  <a:lnTo>
                    <a:pt x="219277" y="46542"/>
                  </a:lnTo>
                  <a:lnTo>
                    <a:pt x="220457" y="46759"/>
                  </a:lnTo>
                  <a:lnTo>
                    <a:pt x="221009" y="46921"/>
                  </a:lnTo>
                  <a:lnTo>
                    <a:pt x="221173" y="45947"/>
                  </a:lnTo>
                  <a:close/>
                </a:path>
                <a:path w="674369" h="117475">
                  <a:moveTo>
                    <a:pt x="217834" y="31064"/>
                  </a:moveTo>
                  <a:lnTo>
                    <a:pt x="211917" y="31064"/>
                  </a:lnTo>
                  <a:lnTo>
                    <a:pt x="207335" y="32363"/>
                  </a:lnTo>
                  <a:lnTo>
                    <a:pt x="198748" y="37522"/>
                  </a:lnTo>
                  <a:lnTo>
                    <a:pt x="195483" y="41040"/>
                  </a:lnTo>
                  <a:lnTo>
                    <a:pt x="193246" y="45514"/>
                  </a:lnTo>
                  <a:lnTo>
                    <a:pt x="221245" y="45514"/>
                  </a:lnTo>
                  <a:lnTo>
                    <a:pt x="223607" y="31443"/>
                  </a:lnTo>
                  <a:lnTo>
                    <a:pt x="222777" y="31299"/>
                  </a:lnTo>
                  <a:lnTo>
                    <a:pt x="221695" y="31208"/>
                  </a:lnTo>
                  <a:lnTo>
                    <a:pt x="220360" y="31172"/>
                  </a:lnTo>
                  <a:lnTo>
                    <a:pt x="219025" y="31100"/>
                  </a:lnTo>
                  <a:lnTo>
                    <a:pt x="217834" y="31064"/>
                  </a:lnTo>
                  <a:close/>
                </a:path>
                <a:path w="674369" h="117475">
                  <a:moveTo>
                    <a:pt x="335932" y="31226"/>
                  </a:moveTo>
                  <a:lnTo>
                    <a:pt x="320309" y="31226"/>
                  </a:lnTo>
                  <a:lnTo>
                    <a:pt x="313292" y="32976"/>
                  </a:lnTo>
                  <a:lnTo>
                    <a:pt x="284374" y="65033"/>
                  </a:lnTo>
                  <a:lnTo>
                    <a:pt x="281596" y="82243"/>
                  </a:lnTo>
                  <a:lnTo>
                    <a:pt x="281957" y="89874"/>
                  </a:lnTo>
                  <a:lnTo>
                    <a:pt x="307194" y="117114"/>
                  </a:lnTo>
                  <a:lnTo>
                    <a:pt x="322781" y="117114"/>
                  </a:lnTo>
                  <a:lnTo>
                    <a:pt x="329762" y="115364"/>
                  </a:lnTo>
                  <a:lnTo>
                    <a:pt x="342318" y="108364"/>
                  </a:lnTo>
                  <a:lnTo>
                    <a:pt x="347472" y="103530"/>
                  </a:lnTo>
                  <a:lnTo>
                    <a:pt x="311037" y="103530"/>
                  </a:lnTo>
                  <a:lnTo>
                    <a:pt x="307158" y="102231"/>
                  </a:lnTo>
                  <a:lnTo>
                    <a:pt x="301602" y="97035"/>
                  </a:lnTo>
                  <a:lnTo>
                    <a:pt x="299798" y="93572"/>
                  </a:lnTo>
                  <a:lnTo>
                    <a:pt x="298138" y="84877"/>
                  </a:lnTo>
                  <a:lnTo>
                    <a:pt x="298138" y="80096"/>
                  </a:lnTo>
                  <a:lnTo>
                    <a:pt x="317351" y="46145"/>
                  </a:lnTo>
                  <a:lnTo>
                    <a:pt x="321915" y="44756"/>
                  </a:lnTo>
                  <a:lnTo>
                    <a:pt x="356320" y="44756"/>
                  </a:lnTo>
                  <a:lnTo>
                    <a:pt x="353087" y="40336"/>
                  </a:lnTo>
                  <a:lnTo>
                    <a:pt x="342516" y="33048"/>
                  </a:lnTo>
                  <a:lnTo>
                    <a:pt x="335932" y="31226"/>
                  </a:lnTo>
                  <a:close/>
                </a:path>
                <a:path w="674369" h="117475">
                  <a:moveTo>
                    <a:pt x="253386" y="32309"/>
                  </a:moveTo>
                  <a:lnTo>
                    <a:pt x="237746" y="32309"/>
                  </a:lnTo>
                  <a:lnTo>
                    <a:pt x="223891" y="115436"/>
                  </a:lnTo>
                  <a:lnTo>
                    <a:pt x="240073" y="115436"/>
                  </a:lnTo>
                  <a:lnTo>
                    <a:pt x="248440" y="64492"/>
                  </a:lnTo>
                  <a:lnTo>
                    <a:pt x="249057" y="61064"/>
                  </a:lnTo>
                  <a:lnTo>
                    <a:pt x="250482" y="57853"/>
                  </a:lnTo>
                  <a:lnTo>
                    <a:pt x="254883" y="52189"/>
                  </a:lnTo>
                  <a:lnTo>
                    <a:pt x="257607" y="49970"/>
                  </a:lnTo>
                  <a:lnTo>
                    <a:pt x="260855" y="48382"/>
                  </a:lnTo>
                  <a:lnTo>
                    <a:pt x="264102" y="46759"/>
                  </a:lnTo>
                  <a:lnTo>
                    <a:pt x="267620" y="45947"/>
                  </a:lnTo>
                  <a:lnTo>
                    <a:pt x="279960" y="45947"/>
                  </a:lnTo>
                  <a:lnTo>
                    <a:pt x="280033" y="45514"/>
                  </a:lnTo>
                  <a:lnTo>
                    <a:pt x="251167" y="45514"/>
                  </a:lnTo>
                  <a:lnTo>
                    <a:pt x="253386" y="32309"/>
                  </a:lnTo>
                  <a:close/>
                </a:path>
                <a:path w="674369" h="117475">
                  <a:moveTo>
                    <a:pt x="356320" y="44756"/>
                  </a:moveTo>
                  <a:lnTo>
                    <a:pt x="332053" y="44756"/>
                  </a:lnTo>
                  <a:lnTo>
                    <a:pt x="335914" y="46073"/>
                  </a:lnTo>
                  <a:lnTo>
                    <a:pt x="341470" y="51341"/>
                  </a:lnTo>
                  <a:lnTo>
                    <a:pt x="343274" y="54840"/>
                  </a:lnTo>
                  <a:lnTo>
                    <a:pt x="344104" y="59206"/>
                  </a:lnTo>
                  <a:lnTo>
                    <a:pt x="344970" y="63536"/>
                  </a:lnTo>
                  <a:lnTo>
                    <a:pt x="325739" y="102159"/>
                  </a:lnTo>
                  <a:lnTo>
                    <a:pt x="321211" y="103530"/>
                  </a:lnTo>
                  <a:lnTo>
                    <a:pt x="347472" y="103530"/>
                  </a:lnTo>
                  <a:lnTo>
                    <a:pt x="355956" y="90794"/>
                  </a:lnTo>
                  <a:lnTo>
                    <a:pt x="358752" y="83397"/>
                  </a:lnTo>
                  <a:lnTo>
                    <a:pt x="361530" y="66224"/>
                  </a:lnTo>
                  <a:lnTo>
                    <a:pt x="361151" y="58575"/>
                  </a:lnTo>
                  <a:lnTo>
                    <a:pt x="356822" y="45442"/>
                  </a:lnTo>
                  <a:lnTo>
                    <a:pt x="356320" y="44756"/>
                  </a:lnTo>
                  <a:close/>
                </a:path>
                <a:path w="674369" h="117475">
                  <a:moveTo>
                    <a:pt x="279960" y="45947"/>
                  </a:moveTo>
                  <a:lnTo>
                    <a:pt x="273140" y="45947"/>
                  </a:lnTo>
                  <a:lnTo>
                    <a:pt x="274817" y="46073"/>
                  </a:lnTo>
                  <a:lnTo>
                    <a:pt x="276441" y="46326"/>
                  </a:lnTo>
                  <a:lnTo>
                    <a:pt x="278065" y="46542"/>
                  </a:lnTo>
                  <a:lnTo>
                    <a:pt x="279244" y="46759"/>
                  </a:lnTo>
                  <a:lnTo>
                    <a:pt x="279796" y="46921"/>
                  </a:lnTo>
                  <a:lnTo>
                    <a:pt x="279960" y="45947"/>
                  </a:lnTo>
                  <a:close/>
                </a:path>
                <a:path w="674369" h="117475">
                  <a:moveTo>
                    <a:pt x="276621" y="31064"/>
                  </a:moveTo>
                  <a:lnTo>
                    <a:pt x="270704" y="31064"/>
                  </a:lnTo>
                  <a:lnTo>
                    <a:pt x="266122" y="32363"/>
                  </a:lnTo>
                  <a:lnTo>
                    <a:pt x="257535" y="37522"/>
                  </a:lnTo>
                  <a:lnTo>
                    <a:pt x="254270" y="41040"/>
                  </a:lnTo>
                  <a:lnTo>
                    <a:pt x="252033" y="45514"/>
                  </a:lnTo>
                  <a:lnTo>
                    <a:pt x="280033" y="45514"/>
                  </a:lnTo>
                  <a:lnTo>
                    <a:pt x="282394" y="31443"/>
                  </a:lnTo>
                  <a:lnTo>
                    <a:pt x="281564" y="31299"/>
                  </a:lnTo>
                  <a:lnTo>
                    <a:pt x="280482" y="31208"/>
                  </a:lnTo>
                  <a:lnTo>
                    <a:pt x="279147" y="31172"/>
                  </a:lnTo>
                  <a:lnTo>
                    <a:pt x="277812" y="31100"/>
                  </a:lnTo>
                  <a:lnTo>
                    <a:pt x="276621" y="31064"/>
                  </a:lnTo>
                  <a:close/>
                </a:path>
                <a:path w="674369" h="117475">
                  <a:moveTo>
                    <a:pt x="401024" y="32309"/>
                  </a:moveTo>
                  <a:lnTo>
                    <a:pt x="385383" y="32309"/>
                  </a:lnTo>
                  <a:lnTo>
                    <a:pt x="371529" y="115436"/>
                  </a:lnTo>
                  <a:lnTo>
                    <a:pt x="387710" y="115436"/>
                  </a:lnTo>
                  <a:lnTo>
                    <a:pt x="396045" y="64672"/>
                  </a:lnTo>
                  <a:lnTo>
                    <a:pt x="396694" y="61064"/>
                  </a:lnTo>
                  <a:lnTo>
                    <a:pt x="398119" y="57853"/>
                  </a:lnTo>
                  <a:lnTo>
                    <a:pt x="402521" y="52189"/>
                  </a:lnTo>
                  <a:lnTo>
                    <a:pt x="405245" y="49970"/>
                  </a:lnTo>
                  <a:lnTo>
                    <a:pt x="408492" y="48382"/>
                  </a:lnTo>
                  <a:lnTo>
                    <a:pt x="411739" y="46759"/>
                  </a:lnTo>
                  <a:lnTo>
                    <a:pt x="415257" y="45947"/>
                  </a:lnTo>
                  <a:lnTo>
                    <a:pt x="427597" y="45947"/>
                  </a:lnTo>
                  <a:lnTo>
                    <a:pt x="427670" y="45514"/>
                  </a:lnTo>
                  <a:lnTo>
                    <a:pt x="398805" y="45514"/>
                  </a:lnTo>
                  <a:lnTo>
                    <a:pt x="401024" y="32309"/>
                  </a:lnTo>
                  <a:close/>
                </a:path>
                <a:path w="674369" h="117475">
                  <a:moveTo>
                    <a:pt x="427597" y="45947"/>
                  </a:moveTo>
                  <a:lnTo>
                    <a:pt x="420777" y="45947"/>
                  </a:lnTo>
                  <a:lnTo>
                    <a:pt x="422455" y="46073"/>
                  </a:lnTo>
                  <a:lnTo>
                    <a:pt x="424078" y="46326"/>
                  </a:lnTo>
                  <a:lnTo>
                    <a:pt x="425702" y="46542"/>
                  </a:lnTo>
                  <a:lnTo>
                    <a:pt x="426882" y="46759"/>
                  </a:lnTo>
                  <a:lnTo>
                    <a:pt x="427434" y="46921"/>
                  </a:lnTo>
                  <a:lnTo>
                    <a:pt x="427597" y="45947"/>
                  </a:lnTo>
                  <a:close/>
                </a:path>
                <a:path w="674369" h="117475">
                  <a:moveTo>
                    <a:pt x="424259" y="31064"/>
                  </a:moveTo>
                  <a:lnTo>
                    <a:pt x="418342" y="31064"/>
                  </a:lnTo>
                  <a:lnTo>
                    <a:pt x="413760" y="32363"/>
                  </a:lnTo>
                  <a:lnTo>
                    <a:pt x="405173" y="37522"/>
                  </a:lnTo>
                  <a:lnTo>
                    <a:pt x="401908" y="41040"/>
                  </a:lnTo>
                  <a:lnTo>
                    <a:pt x="399671" y="45514"/>
                  </a:lnTo>
                  <a:lnTo>
                    <a:pt x="427670" y="45514"/>
                  </a:lnTo>
                  <a:lnTo>
                    <a:pt x="430032" y="31443"/>
                  </a:lnTo>
                  <a:lnTo>
                    <a:pt x="429202" y="31299"/>
                  </a:lnTo>
                  <a:lnTo>
                    <a:pt x="428119" y="31208"/>
                  </a:lnTo>
                  <a:lnTo>
                    <a:pt x="426784" y="31172"/>
                  </a:lnTo>
                  <a:lnTo>
                    <a:pt x="425450" y="31100"/>
                  </a:lnTo>
                  <a:lnTo>
                    <a:pt x="424259" y="31064"/>
                  </a:lnTo>
                  <a:close/>
                </a:path>
                <a:path w="674369" h="117475">
                  <a:moveTo>
                    <a:pt x="460352" y="32309"/>
                  </a:moveTo>
                  <a:lnTo>
                    <a:pt x="444170" y="32309"/>
                  </a:lnTo>
                  <a:lnTo>
                    <a:pt x="430316" y="115436"/>
                  </a:lnTo>
                  <a:lnTo>
                    <a:pt x="446497" y="115436"/>
                  </a:lnTo>
                  <a:lnTo>
                    <a:pt x="460352" y="32309"/>
                  </a:lnTo>
                  <a:close/>
                </a:path>
                <a:path w="674369" h="117475">
                  <a:moveTo>
                    <a:pt x="459324" y="0"/>
                  </a:moveTo>
                  <a:lnTo>
                    <a:pt x="453731" y="0"/>
                  </a:lnTo>
                  <a:lnTo>
                    <a:pt x="451296" y="956"/>
                  </a:lnTo>
                  <a:lnTo>
                    <a:pt x="449203" y="2868"/>
                  </a:lnTo>
                  <a:lnTo>
                    <a:pt x="447111" y="4744"/>
                  </a:lnTo>
                  <a:lnTo>
                    <a:pt x="445992" y="7017"/>
                  </a:lnTo>
                  <a:lnTo>
                    <a:pt x="445704" y="12321"/>
                  </a:lnTo>
                  <a:lnTo>
                    <a:pt x="446588" y="14594"/>
                  </a:lnTo>
                  <a:lnTo>
                    <a:pt x="448500" y="16506"/>
                  </a:lnTo>
                  <a:lnTo>
                    <a:pt x="450448" y="18382"/>
                  </a:lnTo>
                  <a:lnTo>
                    <a:pt x="452829" y="19320"/>
                  </a:lnTo>
                  <a:lnTo>
                    <a:pt x="458458" y="19320"/>
                  </a:lnTo>
                  <a:lnTo>
                    <a:pt x="466413" y="7017"/>
                  </a:lnTo>
                  <a:lnTo>
                    <a:pt x="465511" y="4744"/>
                  </a:lnTo>
                  <a:lnTo>
                    <a:pt x="463599" y="2868"/>
                  </a:lnTo>
                  <a:lnTo>
                    <a:pt x="461687" y="956"/>
                  </a:lnTo>
                  <a:lnTo>
                    <a:pt x="459324" y="0"/>
                  </a:lnTo>
                  <a:close/>
                </a:path>
                <a:path w="674369" h="117475">
                  <a:moveTo>
                    <a:pt x="484124" y="91732"/>
                  </a:moveTo>
                  <a:lnTo>
                    <a:pt x="468105" y="94113"/>
                  </a:lnTo>
                  <a:lnTo>
                    <a:pt x="468249" y="101437"/>
                  </a:lnTo>
                  <a:lnTo>
                    <a:pt x="470955" y="107102"/>
                  </a:lnTo>
                  <a:lnTo>
                    <a:pt x="481490" y="115111"/>
                  </a:lnTo>
                  <a:lnTo>
                    <a:pt x="488850" y="117114"/>
                  </a:lnTo>
                  <a:lnTo>
                    <a:pt x="504942" y="117114"/>
                  </a:lnTo>
                  <a:lnTo>
                    <a:pt x="510967" y="116031"/>
                  </a:lnTo>
                  <a:lnTo>
                    <a:pt x="521791" y="111702"/>
                  </a:lnTo>
                  <a:lnTo>
                    <a:pt x="526229" y="108707"/>
                  </a:lnTo>
                  <a:lnTo>
                    <a:pt x="530402" y="104107"/>
                  </a:lnTo>
                  <a:lnTo>
                    <a:pt x="505014" y="104107"/>
                  </a:lnTo>
                  <a:lnTo>
                    <a:pt x="494876" y="104071"/>
                  </a:lnTo>
                  <a:lnTo>
                    <a:pt x="491177" y="103043"/>
                  </a:lnTo>
                  <a:lnTo>
                    <a:pt x="488508" y="100986"/>
                  </a:lnTo>
                  <a:lnTo>
                    <a:pt x="485874" y="98894"/>
                  </a:lnTo>
                  <a:lnTo>
                    <a:pt x="484413" y="95809"/>
                  </a:lnTo>
                  <a:lnTo>
                    <a:pt x="484124" y="91732"/>
                  </a:lnTo>
                  <a:close/>
                </a:path>
                <a:path w="674369" h="117475">
                  <a:moveTo>
                    <a:pt x="521917" y="31226"/>
                  </a:moveTo>
                  <a:lnTo>
                    <a:pt x="506656" y="31226"/>
                  </a:lnTo>
                  <a:lnTo>
                    <a:pt x="500991" y="32255"/>
                  </a:lnTo>
                  <a:lnTo>
                    <a:pt x="476980" y="55526"/>
                  </a:lnTo>
                  <a:lnTo>
                    <a:pt x="475970" y="61479"/>
                  </a:lnTo>
                  <a:lnTo>
                    <a:pt x="477016" y="66422"/>
                  </a:lnTo>
                  <a:lnTo>
                    <a:pt x="483222" y="74287"/>
                  </a:lnTo>
                  <a:lnTo>
                    <a:pt x="488526" y="77138"/>
                  </a:lnTo>
                  <a:lnTo>
                    <a:pt x="513384" y="82892"/>
                  </a:lnTo>
                  <a:lnTo>
                    <a:pt x="516126" y="84191"/>
                  </a:lnTo>
                  <a:lnTo>
                    <a:pt x="517678" y="85887"/>
                  </a:lnTo>
                  <a:lnTo>
                    <a:pt x="519265" y="87583"/>
                  </a:lnTo>
                  <a:lnTo>
                    <a:pt x="519843" y="89711"/>
                  </a:lnTo>
                  <a:lnTo>
                    <a:pt x="519410" y="92273"/>
                  </a:lnTo>
                  <a:lnTo>
                    <a:pt x="518905" y="95556"/>
                  </a:lnTo>
                  <a:lnTo>
                    <a:pt x="516830" y="98352"/>
                  </a:lnTo>
                  <a:lnTo>
                    <a:pt x="509542" y="102971"/>
                  </a:lnTo>
                  <a:lnTo>
                    <a:pt x="505014" y="104107"/>
                  </a:lnTo>
                  <a:lnTo>
                    <a:pt x="530402" y="104107"/>
                  </a:lnTo>
                  <a:lnTo>
                    <a:pt x="533192" y="101058"/>
                  </a:lnTo>
                  <a:lnTo>
                    <a:pt x="535357" y="96675"/>
                  </a:lnTo>
                  <a:lnTo>
                    <a:pt x="537161" y="85779"/>
                  </a:lnTo>
                  <a:lnTo>
                    <a:pt x="536042" y="80944"/>
                  </a:lnTo>
                  <a:lnTo>
                    <a:pt x="532755" y="77138"/>
                  </a:lnTo>
                  <a:lnTo>
                    <a:pt x="529656" y="73475"/>
                  </a:lnTo>
                  <a:lnTo>
                    <a:pt x="524389" y="70715"/>
                  </a:lnTo>
                  <a:lnTo>
                    <a:pt x="499891" y="64834"/>
                  </a:lnTo>
                  <a:lnTo>
                    <a:pt x="496842" y="63481"/>
                  </a:lnTo>
                  <a:lnTo>
                    <a:pt x="495110" y="61858"/>
                  </a:lnTo>
                  <a:lnTo>
                    <a:pt x="493378" y="60198"/>
                  </a:lnTo>
                  <a:lnTo>
                    <a:pt x="492747" y="58033"/>
                  </a:lnTo>
                  <a:lnTo>
                    <a:pt x="493241" y="55201"/>
                  </a:lnTo>
                  <a:lnTo>
                    <a:pt x="493721" y="52080"/>
                  </a:lnTo>
                  <a:lnTo>
                    <a:pt x="495705" y="49374"/>
                  </a:lnTo>
                  <a:lnTo>
                    <a:pt x="502669" y="45117"/>
                  </a:lnTo>
                  <a:lnTo>
                    <a:pt x="506746" y="44053"/>
                  </a:lnTo>
                  <a:lnTo>
                    <a:pt x="539376" y="44053"/>
                  </a:lnTo>
                  <a:lnTo>
                    <a:pt x="537810" y="40932"/>
                  </a:lnTo>
                  <a:lnTo>
                    <a:pt x="528718" y="33175"/>
                  </a:lnTo>
                  <a:lnTo>
                    <a:pt x="521917" y="31226"/>
                  </a:lnTo>
                  <a:close/>
                </a:path>
                <a:path w="674369" h="117475">
                  <a:moveTo>
                    <a:pt x="539376" y="44053"/>
                  </a:moveTo>
                  <a:lnTo>
                    <a:pt x="514755" y="44053"/>
                  </a:lnTo>
                  <a:lnTo>
                    <a:pt x="517443" y="44594"/>
                  </a:lnTo>
                  <a:lnTo>
                    <a:pt x="519464" y="45676"/>
                  </a:lnTo>
                  <a:lnTo>
                    <a:pt x="521484" y="46723"/>
                  </a:lnTo>
                  <a:lnTo>
                    <a:pt x="522982" y="48094"/>
                  </a:lnTo>
                  <a:lnTo>
                    <a:pt x="523956" y="49789"/>
                  </a:lnTo>
                  <a:lnTo>
                    <a:pt x="524966" y="51485"/>
                  </a:lnTo>
                  <a:lnTo>
                    <a:pt x="525633" y="53289"/>
                  </a:lnTo>
                  <a:lnTo>
                    <a:pt x="525958" y="55201"/>
                  </a:lnTo>
                  <a:lnTo>
                    <a:pt x="541057" y="52603"/>
                  </a:lnTo>
                  <a:lnTo>
                    <a:pt x="540408" y="46109"/>
                  </a:lnTo>
                  <a:lnTo>
                    <a:pt x="539376" y="44053"/>
                  </a:lnTo>
                  <a:close/>
                </a:path>
                <a:path w="674369" h="117475">
                  <a:moveTo>
                    <a:pt x="579414" y="32309"/>
                  </a:moveTo>
                  <a:lnTo>
                    <a:pt x="563882" y="32309"/>
                  </a:lnTo>
                  <a:lnTo>
                    <a:pt x="550028" y="115436"/>
                  </a:lnTo>
                  <a:lnTo>
                    <a:pt x="566209" y="115436"/>
                  </a:lnTo>
                  <a:lnTo>
                    <a:pt x="575374" y="60469"/>
                  </a:lnTo>
                  <a:lnTo>
                    <a:pt x="576690" y="57186"/>
                  </a:lnTo>
                  <a:lnTo>
                    <a:pt x="580751" y="51467"/>
                  </a:lnTo>
                  <a:lnTo>
                    <a:pt x="583167" y="49248"/>
                  </a:lnTo>
                  <a:lnTo>
                    <a:pt x="588903" y="46001"/>
                  </a:lnTo>
                  <a:lnTo>
                    <a:pt x="589499" y="45839"/>
                  </a:lnTo>
                  <a:lnTo>
                    <a:pt x="577141" y="45839"/>
                  </a:lnTo>
                  <a:lnTo>
                    <a:pt x="579414" y="32309"/>
                  </a:lnTo>
                  <a:close/>
                </a:path>
                <a:path w="674369" h="117475">
                  <a:moveTo>
                    <a:pt x="623048" y="45189"/>
                  </a:moveTo>
                  <a:lnTo>
                    <a:pt x="599457" y="45189"/>
                  </a:lnTo>
                  <a:lnTo>
                    <a:pt x="602884" y="46560"/>
                  </a:lnTo>
                  <a:lnTo>
                    <a:pt x="606023" y="50204"/>
                  </a:lnTo>
                  <a:lnTo>
                    <a:pt x="607611" y="52008"/>
                  </a:lnTo>
                  <a:lnTo>
                    <a:pt x="608440" y="55634"/>
                  </a:lnTo>
                  <a:lnTo>
                    <a:pt x="607547" y="61208"/>
                  </a:lnTo>
                  <a:lnTo>
                    <a:pt x="598464" y="115436"/>
                  </a:lnTo>
                  <a:lnTo>
                    <a:pt x="614538" y="115436"/>
                  </a:lnTo>
                  <a:lnTo>
                    <a:pt x="623468" y="62453"/>
                  </a:lnTo>
                  <a:lnTo>
                    <a:pt x="624261" y="57402"/>
                  </a:lnTo>
                  <a:lnTo>
                    <a:pt x="626390" y="53271"/>
                  </a:lnTo>
                  <a:lnTo>
                    <a:pt x="633317" y="46813"/>
                  </a:lnTo>
                  <a:lnTo>
                    <a:pt x="635937" y="45839"/>
                  </a:lnTo>
                  <a:lnTo>
                    <a:pt x="623197" y="45839"/>
                  </a:lnTo>
                  <a:lnTo>
                    <a:pt x="623048" y="45189"/>
                  </a:lnTo>
                  <a:close/>
                </a:path>
                <a:path w="674369" h="117475">
                  <a:moveTo>
                    <a:pt x="673059" y="45189"/>
                  </a:moveTo>
                  <a:lnTo>
                    <a:pt x="647208" y="45189"/>
                  </a:lnTo>
                  <a:lnTo>
                    <a:pt x="650654" y="46452"/>
                  </a:lnTo>
                  <a:lnTo>
                    <a:pt x="655921" y="51467"/>
                  </a:lnTo>
                  <a:lnTo>
                    <a:pt x="656787" y="55544"/>
                  </a:lnTo>
                  <a:lnTo>
                    <a:pt x="655885" y="61208"/>
                  </a:lnTo>
                  <a:lnTo>
                    <a:pt x="646793" y="115436"/>
                  </a:lnTo>
                  <a:lnTo>
                    <a:pt x="663029" y="115436"/>
                  </a:lnTo>
                  <a:lnTo>
                    <a:pt x="673925" y="50204"/>
                  </a:lnTo>
                  <a:lnTo>
                    <a:pt x="673059" y="45189"/>
                  </a:lnTo>
                  <a:close/>
                </a:path>
                <a:path w="674369" h="117475">
                  <a:moveTo>
                    <a:pt x="608765" y="31226"/>
                  </a:moveTo>
                  <a:lnTo>
                    <a:pt x="597761" y="31226"/>
                  </a:lnTo>
                  <a:lnTo>
                    <a:pt x="592788" y="32543"/>
                  </a:lnTo>
                  <a:lnTo>
                    <a:pt x="584123" y="37685"/>
                  </a:lnTo>
                  <a:lnTo>
                    <a:pt x="580695" y="41256"/>
                  </a:lnTo>
                  <a:lnTo>
                    <a:pt x="578170" y="45839"/>
                  </a:lnTo>
                  <a:lnTo>
                    <a:pt x="589499" y="45839"/>
                  </a:lnTo>
                  <a:lnTo>
                    <a:pt x="591880" y="45189"/>
                  </a:lnTo>
                  <a:lnTo>
                    <a:pt x="623048" y="45189"/>
                  </a:lnTo>
                  <a:lnTo>
                    <a:pt x="613185" y="32525"/>
                  </a:lnTo>
                  <a:lnTo>
                    <a:pt x="608765" y="31226"/>
                  </a:lnTo>
                  <a:close/>
                </a:path>
                <a:path w="674369" h="117475">
                  <a:moveTo>
                    <a:pt x="658916" y="31226"/>
                  </a:moveTo>
                  <a:lnTo>
                    <a:pt x="645458" y="31226"/>
                  </a:lnTo>
                  <a:lnTo>
                    <a:pt x="640064" y="32543"/>
                  </a:lnTo>
                  <a:lnTo>
                    <a:pt x="630467" y="37811"/>
                  </a:lnTo>
                  <a:lnTo>
                    <a:pt x="626733" y="41365"/>
                  </a:lnTo>
                  <a:lnTo>
                    <a:pt x="624063" y="45839"/>
                  </a:lnTo>
                  <a:lnTo>
                    <a:pt x="635937" y="45839"/>
                  </a:lnTo>
                  <a:lnTo>
                    <a:pt x="637683" y="45189"/>
                  </a:lnTo>
                  <a:lnTo>
                    <a:pt x="673059" y="45189"/>
                  </a:lnTo>
                  <a:lnTo>
                    <a:pt x="672698" y="43097"/>
                  </a:lnTo>
                  <a:lnTo>
                    <a:pt x="668081" y="37685"/>
                  </a:lnTo>
                  <a:lnTo>
                    <a:pt x="664652" y="33608"/>
                  </a:lnTo>
                  <a:lnTo>
                    <a:pt x="658916" y="3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520" y="2606246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776566" y="97762"/>
                  </a:moveTo>
                  <a:lnTo>
                    <a:pt x="686243" y="7439"/>
                  </a:lnTo>
                  <a:lnTo>
                    <a:pt x="677840" y="1859"/>
                  </a:lnTo>
                  <a:lnTo>
                    <a:pt x="668282" y="0"/>
                  </a:lnTo>
                  <a:lnTo>
                    <a:pt x="658724" y="1859"/>
                  </a:lnTo>
                  <a:lnTo>
                    <a:pt x="650322" y="7439"/>
                  </a:lnTo>
                  <a:lnTo>
                    <a:pt x="7439" y="650322"/>
                  </a:lnTo>
                  <a:lnTo>
                    <a:pt x="1859" y="658724"/>
                  </a:lnTo>
                  <a:lnTo>
                    <a:pt x="0" y="668282"/>
                  </a:lnTo>
                  <a:lnTo>
                    <a:pt x="1859" y="677840"/>
                  </a:lnTo>
                  <a:lnTo>
                    <a:pt x="7439" y="686243"/>
                  </a:lnTo>
                  <a:lnTo>
                    <a:pt x="97762" y="776566"/>
                  </a:lnTo>
                  <a:lnTo>
                    <a:pt x="106164" y="782145"/>
                  </a:lnTo>
                  <a:lnTo>
                    <a:pt x="115722" y="784005"/>
                  </a:lnTo>
                  <a:lnTo>
                    <a:pt x="125280" y="782145"/>
                  </a:lnTo>
                  <a:lnTo>
                    <a:pt x="133683" y="776566"/>
                  </a:lnTo>
                  <a:lnTo>
                    <a:pt x="776566" y="133683"/>
                  </a:lnTo>
                  <a:lnTo>
                    <a:pt x="782145" y="125280"/>
                  </a:lnTo>
                  <a:lnTo>
                    <a:pt x="784005" y="115722"/>
                  </a:lnTo>
                  <a:lnTo>
                    <a:pt x="782145" y="106164"/>
                  </a:lnTo>
                  <a:lnTo>
                    <a:pt x="776566" y="97762"/>
                  </a:lnTo>
                  <a:close/>
                </a:path>
              </a:pathLst>
            </a:custGeom>
            <a:solidFill>
              <a:srgbClr val="FF0000">
                <a:alpha val="7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0013" y="360146"/>
            <a:ext cx="2634025" cy="334890"/>
          </a:xfrm>
          <a:prstGeom prst="rect">
            <a:avLst/>
          </a:prstGeom>
        </p:spPr>
      </p:pic>
      <p:pic>
        <p:nvPicPr>
          <p:cNvPr id="17" name="1">
            <a:hlinkClick r:id="" action="ppaction://media"/>
            <a:extLst>
              <a:ext uri="{FF2B5EF4-FFF2-40B4-BE49-F238E27FC236}">
                <a16:creationId xmlns:a16="http://schemas.microsoft.com/office/drawing/2014/main" id="{70E2CCD5-BD90-B6B2-C9B0-01A1834254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45137" y="3993404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4"/>
    </mc:Choice>
    <mc:Fallback xmlns="">
      <p:transition spd="slow" advTm="8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870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146800" cy="4508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9800" y="1346200"/>
            <a:ext cx="4152900" cy="673100"/>
            <a:chOff x="939800" y="1346200"/>
            <a:chExt cx="4152900" cy="673100"/>
          </a:xfrm>
        </p:grpSpPr>
        <p:sp>
          <p:nvSpPr>
            <p:cNvPr id="4" name="object 4"/>
            <p:cNvSpPr/>
            <p:nvPr/>
          </p:nvSpPr>
          <p:spPr>
            <a:xfrm>
              <a:off x="939800" y="1346200"/>
              <a:ext cx="4152900" cy="673100"/>
            </a:xfrm>
            <a:custGeom>
              <a:avLst/>
              <a:gdLst/>
              <a:ahLst/>
              <a:cxnLst/>
              <a:rect l="l" t="t" r="r" b="b"/>
              <a:pathLst>
                <a:path w="4152900" h="673100">
                  <a:moveTo>
                    <a:pt x="41529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4152900" y="6731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9563" y="1371600"/>
              <a:ext cx="2154535" cy="1929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563" y="1775395"/>
              <a:ext cx="816694" cy="19558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0059" y="2159000"/>
            <a:ext cx="2431727" cy="19298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06463" y="2524521"/>
            <a:ext cx="532130" cy="183515"/>
          </a:xfrm>
          <a:custGeom>
            <a:avLst/>
            <a:gdLst/>
            <a:ahLst/>
            <a:cxnLst/>
            <a:rect l="l" t="t" r="r" b="b"/>
            <a:pathLst>
              <a:path w="532130" h="183514">
                <a:moveTo>
                  <a:pt x="23688" y="0"/>
                </a:moveTo>
                <a:lnTo>
                  <a:pt x="0" y="0"/>
                </a:lnTo>
                <a:lnTo>
                  <a:pt x="0" y="122163"/>
                </a:lnTo>
                <a:lnTo>
                  <a:pt x="13278" y="162362"/>
                </a:lnTo>
                <a:lnTo>
                  <a:pt x="47749" y="181384"/>
                </a:lnTo>
                <a:lnTo>
                  <a:pt x="65236" y="183058"/>
                </a:lnTo>
                <a:lnTo>
                  <a:pt x="73817" y="182640"/>
                </a:lnTo>
                <a:lnTo>
                  <a:pt x="111124" y="167865"/>
                </a:lnTo>
                <a:lnTo>
                  <a:pt x="115512" y="163586"/>
                </a:lnTo>
                <a:lnTo>
                  <a:pt x="56968" y="163586"/>
                </a:lnTo>
                <a:lnTo>
                  <a:pt x="49692" y="162098"/>
                </a:lnTo>
                <a:lnTo>
                  <a:pt x="37207" y="156145"/>
                </a:lnTo>
                <a:lnTo>
                  <a:pt x="32370" y="151597"/>
                </a:lnTo>
                <a:lnTo>
                  <a:pt x="25424" y="139360"/>
                </a:lnTo>
                <a:lnTo>
                  <a:pt x="23759" y="131906"/>
                </a:lnTo>
                <a:lnTo>
                  <a:pt x="23688" y="0"/>
                </a:lnTo>
                <a:close/>
              </a:path>
              <a:path w="532130" h="183514">
                <a:moveTo>
                  <a:pt x="130720" y="0"/>
                </a:moveTo>
                <a:lnTo>
                  <a:pt x="106908" y="0"/>
                </a:lnTo>
                <a:lnTo>
                  <a:pt x="106837" y="131906"/>
                </a:lnTo>
                <a:lnTo>
                  <a:pt x="105171" y="139360"/>
                </a:lnTo>
                <a:lnTo>
                  <a:pt x="98226" y="151597"/>
                </a:lnTo>
                <a:lnTo>
                  <a:pt x="93348" y="156145"/>
                </a:lnTo>
                <a:lnTo>
                  <a:pt x="80863" y="162098"/>
                </a:lnTo>
                <a:lnTo>
                  <a:pt x="73587" y="163586"/>
                </a:lnTo>
                <a:lnTo>
                  <a:pt x="115512" y="163586"/>
                </a:lnTo>
                <a:lnTo>
                  <a:pt x="130720" y="122163"/>
                </a:lnTo>
                <a:lnTo>
                  <a:pt x="130720" y="0"/>
                </a:lnTo>
                <a:close/>
              </a:path>
              <a:path w="532130" h="183514">
                <a:moveTo>
                  <a:pt x="182190" y="139154"/>
                </a:moveTo>
                <a:lnTo>
                  <a:pt x="159122" y="139154"/>
                </a:lnTo>
                <a:lnTo>
                  <a:pt x="159122" y="146595"/>
                </a:lnTo>
                <a:lnTo>
                  <a:pt x="184050" y="176733"/>
                </a:lnTo>
                <a:lnTo>
                  <a:pt x="214064" y="183058"/>
                </a:lnTo>
                <a:lnTo>
                  <a:pt x="221919" y="183058"/>
                </a:lnTo>
                <a:lnTo>
                  <a:pt x="259808" y="164207"/>
                </a:lnTo>
                <a:lnTo>
                  <a:pt x="209351" y="164207"/>
                </a:lnTo>
                <a:lnTo>
                  <a:pt x="204597" y="163462"/>
                </a:lnTo>
                <a:lnTo>
                  <a:pt x="182521" y="145438"/>
                </a:lnTo>
                <a:lnTo>
                  <a:pt x="182190" y="139154"/>
                </a:lnTo>
                <a:close/>
              </a:path>
              <a:path w="532130" h="183514">
                <a:moveTo>
                  <a:pt x="213444" y="43904"/>
                </a:moveTo>
                <a:lnTo>
                  <a:pt x="205920" y="43904"/>
                </a:lnTo>
                <a:lnTo>
                  <a:pt x="199098" y="44937"/>
                </a:lnTo>
                <a:lnTo>
                  <a:pt x="167183" y="68088"/>
                </a:lnTo>
                <a:lnTo>
                  <a:pt x="163710" y="77804"/>
                </a:lnTo>
                <a:lnTo>
                  <a:pt x="163834" y="89172"/>
                </a:lnTo>
                <a:lnTo>
                  <a:pt x="197900" y="118359"/>
                </a:lnTo>
                <a:lnTo>
                  <a:pt x="220927" y="123527"/>
                </a:lnTo>
                <a:lnTo>
                  <a:pt x="227541" y="125594"/>
                </a:lnTo>
                <a:lnTo>
                  <a:pt x="231923" y="127992"/>
                </a:lnTo>
                <a:lnTo>
                  <a:pt x="236388" y="130307"/>
                </a:lnTo>
                <a:lnTo>
                  <a:pt x="239323" y="132911"/>
                </a:lnTo>
                <a:lnTo>
                  <a:pt x="240729" y="135805"/>
                </a:lnTo>
                <a:lnTo>
                  <a:pt x="242217" y="138616"/>
                </a:lnTo>
                <a:lnTo>
                  <a:pt x="242961" y="141676"/>
                </a:lnTo>
                <a:lnTo>
                  <a:pt x="242961" y="148704"/>
                </a:lnTo>
                <a:lnTo>
                  <a:pt x="241845" y="152011"/>
                </a:lnTo>
                <a:lnTo>
                  <a:pt x="237380" y="157799"/>
                </a:lnTo>
                <a:lnTo>
                  <a:pt x="234114" y="160072"/>
                </a:lnTo>
                <a:lnTo>
                  <a:pt x="225598" y="163380"/>
                </a:lnTo>
                <a:lnTo>
                  <a:pt x="220348" y="164207"/>
                </a:lnTo>
                <a:lnTo>
                  <a:pt x="259808" y="164207"/>
                </a:lnTo>
                <a:lnTo>
                  <a:pt x="262185" y="159370"/>
                </a:lnTo>
                <a:lnTo>
                  <a:pt x="264666" y="154491"/>
                </a:lnTo>
                <a:lnTo>
                  <a:pt x="265906" y="149117"/>
                </a:lnTo>
                <a:lnTo>
                  <a:pt x="244822" y="112117"/>
                </a:lnTo>
                <a:lnTo>
                  <a:pt x="211377" y="101781"/>
                </a:lnTo>
                <a:lnTo>
                  <a:pt x="206209" y="100376"/>
                </a:lnTo>
                <a:lnTo>
                  <a:pt x="186779" y="84956"/>
                </a:lnTo>
                <a:lnTo>
                  <a:pt x="186779" y="79168"/>
                </a:lnTo>
                <a:lnTo>
                  <a:pt x="197941" y="65732"/>
                </a:lnTo>
                <a:lnTo>
                  <a:pt x="201910" y="63748"/>
                </a:lnTo>
                <a:lnTo>
                  <a:pt x="207077" y="62755"/>
                </a:lnTo>
                <a:lnTo>
                  <a:pt x="257123" y="62755"/>
                </a:lnTo>
                <a:lnTo>
                  <a:pt x="254413" y="58497"/>
                </a:lnTo>
                <a:lnTo>
                  <a:pt x="221211" y="44260"/>
                </a:lnTo>
                <a:lnTo>
                  <a:pt x="213444" y="43904"/>
                </a:lnTo>
                <a:close/>
              </a:path>
              <a:path w="532130" h="183514">
                <a:moveTo>
                  <a:pt x="257123" y="62755"/>
                </a:moveTo>
                <a:lnTo>
                  <a:pt x="219480" y="62755"/>
                </a:lnTo>
                <a:lnTo>
                  <a:pt x="224565" y="63913"/>
                </a:lnTo>
                <a:lnTo>
                  <a:pt x="228699" y="66228"/>
                </a:lnTo>
                <a:lnTo>
                  <a:pt x="232916" y="68543"/>
                </a:lnTo>
                <a:lnTo>
                  <a:pt x="236099" y="71478"/>
                </a:lnTo>
                <a:lnTo>
                  <a:pt x="238249" y="75034"/>
                </a:lnTo>
                <a:lnTo>
                  <a:pt x="240481" y="78506"/>
                </a:lnTo>
                <a:lnTo>
                  <a:pt x="241597" y="82103"/>
                </a:lnTo>
                <a:lnTo>
                  <a:pt x="241597" y="85824"/>
                </a:lnTo>
                <a:lnTo>
                  <a:pt x="264541" y="85824"/>
                </a:lnTo>
                <a:lnTo>
                  <a:pt x="264446" y="77804"/>
                </a:lnTo>
                <a:lnTo>
                  <a:pt x="262516" y="71148"/>
                </a:lnTo>
                <a:lnTo>
                  <a:pt x="257123" y="62755"/>
                </a:lnTo>
                <a:close/>
              </a:path>
              <a:path w="532130" h="183514">
                <a:moveTo>
                  <a:pt x="358345" y="43904"/>
                </a:moveTo>
                <a:lnTo>
                  <a:pt x="341229" y="43904"/>
                </a:lnTo>
                <a:lnTo>
                  <a:pt x="333953" y="45433"/>
                </a:lnTo>
                <a:lnTo>
                  <a:pt x="300632" y="71933"/>
                </a:lnTo>
                <a:lnTo>
                  <a:pt x="290217" y="109636"/>
                </a:lnTo>
                <a:lnTo>
                  <a:pt x="290158" y="119930"/>
                </a:lnTo>
                <a:lnTo>
                  <a:pt x="290362" y="125124"/>
                </a:lnTo>
                <a:lnTo>
                  <a:pt x="306833" y="164827"/>
                </a:lnTo>
                <a:lnTo>
                  <a:pt x="344885" y="182764"/>
                </a:lnTo>
                <a:lnTo>
                  <a:pt x="351730" y="183058"/>
                </a:lnTo>
                <a:lnTo>
                  <a:pt x="360577" y="183058"/>
                </a:lnTo>
                <a:lnTo>
                  <a:pt x="395634" y="165695"/>
                </a:lnTo>
                <a:lnTo>
                  <a:pt x="396836" y="164331"/>
                </a:lnTo>
                <a:lnTo>
                  <a:pt x="346686" y="164331"/>
                </a:lnTo>
                <a:lnTo>
                  <a:pt x="341064" y="163132"/>
                </a:lnTo>
                <a:lnTo>
                  <a:pt x="314027" y="130555"/>
                </a:lnTo>
                <a:lnTo>
                  <a:pt x="313159" y="119930"/>
                </a:lnTo>
                <a:lnTo>
                  <a:pt x="303733" y="119930"/>
                </a:lnTo>
                <a:lnTo>
                  <a:pt x="303733" y="101203"/>
                </a:lnTo>
                <a:lnTo>
                  <a:pt x="313605" y="101203"/>
                </a:lnTo>
                <a:lnTo>
                  <a:pt x="314027" y="97730"/>
                </a:lnTo>
                <a:lnTo>
                  <a:pt x="334367" y="66104"/>
                </a:lnTo>
                <a:lnTo>
                  <a:pt x="338749" y="63872"/>
                </a:lnTo>
                <a:lnTo>
                  <a:pt x="343544" y="62755"/>
                </a:lnTo>
                <a:lnTo>
                  <a:pt x="390797" y="62755"/>
                </a:lnTo>
                <a:lnTo>
                  <a:pt x="386332" y="56802"/>
                </a:lnTo>
                <a:lnTo>
                  <a:pt x="380586" y="52172"/>
                </a:lnTo>
                <a:lnTo>
                  <a:pt x="366613" y="45557"/>
                </a:lnTo>
                <a:lnTo>
                  <a:pt x="358345" y="43904"/>
                </a:lnTo>
                <a:close/>
              </a:path>
              <a:path w="532130" h="183514">
                <a:moveTo>
                  <a:pt x="388317" y="146099"/>
                </a:moveTo>
                <a:lnTo>
                  <a:pt x="384100" y="151639"/>
                </a:lnTo>
                <a:lnTo>
                  <a:pt x="379180" y="156062"/>
                </a:lnTo>
                <a:lnTo>
                  <a:pt x="367936" y="162677"/>
                </a:lnTo>
                <a:lnTo>
                  <a:pt x="361073" y="164331"/>
                </a:lnTo>
                <a:lnTo>
                  <a:pt x="396836" y="164331"/>
                </a:lnTo>
                <a:lnTo>
                  <a:pt x="399314" y="161519"/>
                </a:lnTo>
                <a:lnTo>
                  <a:pt x="402207" y="157137"/>
                </a:lnTo>
                <a:lnTo>
                  <a:pt x="388317" y="146099"/>
                </a:lnTo>
                <a:close/>
              </a:path>
              <a:path w="532130" h="183514">
                <a:moveTo>
                  <a:pt x="313605" y="101203"/>
                </a:moveTo>
                <a:lnTo>
                  <a:pt x="303733" y="101203"/>
                </a:lnTo>
                <a:lnTo>
                  <a:pt x="303733" y="119930"/>
                </a:lnTo>
                <a:lnTo>
                  <a:pt x="313159" y="119930"/>
                </a:lnTo>
                <a:lnTo>
                  <a:pt x="313159" y="104882"/>
                </a:lnTo>
                <a:lnTo>
                  <a:pt x="313605" y="101203"/>
                </a:lnTo>
                <a:close/>
              </a:path>
              <a:path w="532130" h="183514">
                <a:moveTo>
                  <a:pt x="390797" y="62755"/>
                </a:moveTo>
                <a:lnTo>
                  <a:pt x="356608" y="62755"/>
                </a:lnTo>
                <a:lnTo>
                  <a:pt x="362809" y="64574"/>
                </a:lnTo>
                <a:lnTo>
                  <a:pt x="371904" y="71850"/>
                </a:lnTo>
                <a:lnTo>
                  <a:pt x="375212" y="76481"/>
                </a:lnTo>
                <a:lnTo>
                  <a:pt x="377279" y="82103"/>
                </a:lnTo>
                <a:lnTo>
                  <a:pt x="379429" y="87725"/>
                </a:lnTo>
                <a:lnTo>
                  <a:pt x="380669" y="93513"/>
                </a:lnTo>
                <a:lnTo>
                  <a:pt x="380891" y="97513"/>
                </a:lnTo>
                <a:lnTo>
                  <a:pt x="381000" y="101203"/>
                </a:lnTo>
                <a:lnTo>
                  <a:pt x="313605" y="101203"/>
                </a:lnTo>
                <a:lnTo>
                  <a:pt x="313159" y="104882"/>
                </a:lnTo>
                <a:lnTo>
                  <a:pt x="313159" y="119930"/>
                </a:lnTo>
                <a:lnTo>
                  <a:pt x="403944" y="119930"/>
                </a:lnTo>
                <a:lnTo>
                  <a:pt x="403944" y="109636"/>
                </a:lnTo>
                <a:lnTo>
                  <a:pt x="403742" y="102706"/>
                </a:lnTo>
                <a:lnTo>
                  <a:pt x="395262" y="68626"/>
                </a:lnTo>
                <a:lnTo>
                  <a:pt x="390797" y="62755"/>
                </a:lnTo>
                <a:close/>
              </a:path>
              <a:path w="532130" h="183514">
                <a:moveTo>
                  <a:pt x="448096" y="139154"/>
                </a:moveTo>
                <a:lnTo>
                  <a:pt x="425028" y="139154"/>
                </a:lnTo>
                <a:lnTo>
                  <a:pt x="425028" y="146595"/>
                </a:lnTo>
                <a:lnTo>
                  <a:pt x="449957" y="176733"/>
                </a:lnTo>
                <a:lnTo>
                  <a:pt x="479970" y="183058"/>
                </a:lnTo>
                <a:lnTo>
                  <a:pt x="487825" y="183058"/>
                </a:lnTo>
                <a:lnTo>
                  <a:pt x="525714" y="164207"/>
                </a:lnTo>
                <a:lnTo>
                  <a:pt x="475257" y="164207"/>
                </a:lnTo>
                <a:lnTo>
                  <a:pt x="470503" y="163462"/>
                </a:lnTo>
                <a:lnTo>
                  <a:pt x="448427" y="145438"/>
                </a:lnTo>
                <a:lnTo>
                  <a:pt x="448096" y="139154"/>
                </a:lnTo>
                <a:close/>
              </a:path>
              <a:path w="532130" h="183514">
                <a:moveTo>
                  <a:pt x="479350" y="43904"/>
                </a:moveTo>
                <a:lnTo>
                  <a:pt x="471826" y="43904"/>
                </a:lnTo>
                <a:lnTo>
                  <a:pt x="465005" y="44937"/>
                </a:lnTo>
                <a:lnTo>
                  <a:pt x="433089" y="68088"/>
                </a:lnTo>
                <a:lnTo>
                  <a:pt x="429617" y="77804"/>
                </a:lnTo>
                <a:lnTo>
                  <a:pt x="429741" y="89172"/>
                </a:lnTo>
                <a:lnTo>
                  <a:pt x="463806" y="118359"/>
                </a:lnTo>
                <a:lnTo>
                  <a:pt x="486833" y="123527"/>
                </a:lnTo>
                <a:lnTo>
                  <a:pt x="493447" y="125594"/>
                </a:lnTo>
                <a:lnTo>
                  <a:pt x="497830" y="127992"/>
                </a:lnTo>
                <a:lnTo>
                  <a:pt x="502294" y="130307"/>
                </a:lnTo>
                <a:lnTo>
                  <a:pt x="505230" y="132911"/>
                </a:lnTo>
                <a:lnTo>
                  <a:pt x="506635" y="135805"/>
                </a:lnTo>
                <a:lnTo>
                  <a:pt x="508124" y="138616"/>
                </a:lnTo>
                <a:lnTo>
                  <a:pt x="508868" y="141676"/>
                </a:lnTo>
                <a:lnTo>
                  <a:pt x="508868" y="148704"/>
                </a:lnTo>
                <a:lnTo>
                  <a:pt x="507751" y="152011"/>
                </a:lnTo>
                <a:lnTo>
                  <a:pt x="503287" y="157799"/>
                </a:lnTo>
                <a:lnTo>
                  <a:pt x="500021" y="160072"/>
                </a:lnTo>
                <a:lnTo>
                  <a:pt x="491504" y="163380"/>
                </a:lnTo>
                <a:lnTo>
                  <a:pt x="486254" y="164207"/>
                </a:lnTo>
                <a:lnTo>
                  <a:pt x="525714" y="164207"/>
                </a:lnTo>
                <a:lnTo>
                  <a:pt x="528091" y="159370"/>
                </a:lnTo>
                <a:lnTo>
                  <a:pt x="530572" y="154491"/>
                </a:lnTo>
                <a:lnTo>
                  <a:pt x="531812" y="149117"/>
                </a:lnTo>
                <a:lnTo>
                  <a:pt x="510728" y="112117"/>
                </a:lnTo>
                <a:lnTo>
                  <a:pt x="477283" y="101781"/>
                </a:lnTo>
                <a:lnTo>
                  <a:pt x="472115" y="100376"/>
                </a:lnTo>
                <a:lnTo>
                  <a:pt x="452685" y="84956"/>
                </a:lnTo>
                <a:lnTo>
                  <a:pt x="452685" y="79168"/>
                </a:lnTo>
                <a:lnTo>
                  <a:pt x="463847" y="65732"/>
                </a:lnTo>
                <a:lnTo>
                  <a:pt x="467816" y="63748"/>
                </a:lnTo>
                <a:lnTo>
                  <a:pt x="472984" y="62755"/>
                </a:lnTo>
                <a:lnTo>
                  <a:pt x="523029" y="62755"/>
                </a:lnTo>
                <a:lnTo>
                  <a:pt x="520319" y="58497"/>
                </a:lnTo>
                <a:lnTo>
                  <a:pt x="487117" y="44260"/>
                </a:lnTo>
                <a:lnTo>
                  <a:pt x="479350" y="43904"/>
                </a:lnTo>
                <a:close/>
              </a:path>
              <a:path w="532130" h="183514">
                <a:moveTo>
                  <a:pt x="523029" y="62755"/>
                </a:moveTo>
                <a:lnTo>
                  <a:pt x="485386" y="62755"/>
                </a:lnTo>
                <a:lnTo>
                  <a:pt x="490471" y="63913"/>
                </a:lnTo>
                <a:lnTo>
                  <a:pt x="494605" y="66228"/>
                </a:lnTo>
                <a:lnTo>
                  <a:pt x="498822" y="68543"/>
                </a:lnTo>
                <a:lnTo>
                  <a:pt x="502005" y="71478"/>
                </a:lnTo>
                <a:lnTo>
                  <a:pt x="504155" y="75034"/>
                </a:lnTo>
                <a:lnTo>
                  <a:pt x="506387" y="78506"/>
                </a:lnTo>
                <a:lnTo>
                  <a:pt x="507503" y="82103"/>
                </a:lnTo>
                <a:lnTo>
                  <a:pt x="507503" y="85824"/>
                </a:lnTo>
                <a:lnTo>
                  <a:pt x="530448" y="85824"/>
                </a:lnTo>
                <a:lnTo>
                  <a:pt x="530352" y="77804"/>
                </a:lnTo>
                <a:lnTo>
                  <a:pt x="528422" y="71148"/>
                </a:lnTo>
                <a:lnTo>
                  <a:pt x="523029" y="62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300" y="0"/>
            <a:ext cx="952500" cy="8255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0"/>
            <a:ext cx="1104265" cy="1104900"/>
          </a:xfrm>
          <a:custGeom>
            <a:avLst/>
            <a:gdLst/>
            <a:ahLst/>
            <a:cxnLst/>
            <a:rect l="l" t="t" r="r" b="b"/>
            <a:pathLst>
              <a:path w="1104265" h="1104900">
                <a:moveTo>
                  <a:pt x="674878" y="12"/>
                </a:moveTo>
                <a:lnTo>
                  <a:pt x="407454" y="12"/>
                </a:lnTo>
                <a:lnTo>
                  <a:pt x="0" y="407466"/>
                </a:lnTo>
                <a:lnTo>
                  <a:pt x="0" y="674890"/>
                </a:lnTo>
                <a:lnTo>
                  <a:pt x="674878" y="12"/>
                </a:lnTo>
                <a:close/>
              </a:path>
              <a:path w="1104265" h="1104900">
                <a:moveTo>
                  <a:pt x="1104265" y="0"/>
                </a:moveTo>
                <a:lnTo>
                  <a:pt x="862203" y="0"/>
                </a:lnTo>
                <a:lnTo>
                  <a:pt x="0" y="862215"/>
                </a:lnTo>
                <a:lnTo>
                  <a:pt x="0" y="1104277"/>
                </a:lnTo>
                <a:lnTo>
                  <a:pt x="11042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3100" y="3937000"/>
            <a:ext cx="635000" cy="571500"/>
          </a:xfrm>
          <a:custGeom>
            <a:avLst/>
            <a:gdLst/>
            <a:ahLst/>
            <a:cxnLst/>
            <a:rect l="l" t="t" r="r" b="b"/>
            <a:pathLst>
              <a:path w="635000" h="571500">
                <a:moveTo>
                  <a:pt x="317500" y="0"/>
                </a:moveTo>
                <a:lnTo>
                  <a:pt x="270582" y="3442"/>
                </a:lnTo>
                <a:lnTo>
                  <a:pt x="225801" y="13442"/>
                </a:lnTo>
                <a:lnTo>
                  <a:pt x="183650" y="29509"/>
                </a:lnTo>
                <a:lnTo>
                  <a:pt x="144617" y="51151"/>
                </a:lnTo>
                <a:lnTo>
                  <a:pt x="109196" y="77877"/>
                </a:lnTo>
                <a:lnTo>
                  <a:pt x="77877" y="109196"/>
                </a:lnTo>
                <a:lnTo>
                  <a:pt x="51151" y="144617"/>
                </a:lnTo>
                <a:lnTo>
                  <a:pt x="29509" y="183650"/>
                </a:lnTo>
                <a:lnTo>
                  <a:pt x="13442" y="225801"/>
                </a:lnTo>
                <a:lnTo>
                  <a:pt x="3442" y="270582"/>
                </a:lnTo>
                <a:lnTo>
                  <a:pt x="0" y="317500"/>
                </a:lnTo>
                <a:lnTo>
                  <a:pt x="3442" y="364417"/>
                </a:lnTo>
                <a:lnTo>
                  <a:pt x="13442" y="409198"/>
                </a:lnTo>
                <a:lnTo>
                  <a:pt x="29509" y="451349"/>
                </a:lnTo>
                <a:lnTo>
                  <a:pt x="51151" y="490382"/>
                </a:lnTo>
                <a:lnTo>
                  <a:pt x="77877" y="525803"/>
                </a:lnTo>
                <a:lnTo>
                  <a:pt x="109196" y="557122"/>
                </a:lnTo>
                <a:lnTo>
                  <a:pt x="128251" y="571500"/>
                </a:lnTo>
                <a:lnTo>
                  <a:pt x="506748" y="571500"/>
                </a:lnTo>
                <a:lnTo>
                  <a:pt x="557122" y="525803"/>
                </a:lnTo>
                <a:lnTo>
                  <a:pt x="583848" y="490382"/>
                </a:lnTo>
                <a:lnTo>
                  <a:pt x="605490" y="451349"/>
                </a:lnTo>
                <a:lnTo>
                  <a:pt x="621557" y="409198"/>
                </a:lnTo>
                <a:lnTo>
                  <a:pt x="631557" y="364417"/>
                </a:lnTo>
                <a:lnTo>
                  <a:pt x="635000" y="317500"/>
                </a:lnTo>
                <a:lnTo>
                  <a:pt x="631557" y="270582"/>
                </a:lnTo>
                <a:lnTo>
                  <a:pt x="621557" y="225801"/>
                </a:lnTo>
                <a:lnTo>
                  <a:pt x="605490" y="183650"/>
                </a:lnTo>
                <a:lnTo>
                  <a:pt x="583848" y="144617"/>
                </a:lnTo>
                <a:lnTo>
                  <a:pt x="557122" y="109196"/>
                </a:lnTo>
                <a:lnTo>
                  <a:pt x="525803" y="77877"/>
                </a:lnTo>
                <a:lnTo>
                  <a:pt x="490382" y="51151"/>
                </a:lnTo>
                <a:lnTo>
                  <a:pt x="451349" y="29509"/>
                </a:lnTo>
                <a:lnTo>
                  <a:pt x="409198" y="13442"/>
                </a:lnTo>
                <a:lnTo>
                  <a:pt x="364417" y="3442"/>
                </a:lnTo>
                <a:lnTo>
                  <a:pt x="3175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5400" y="39370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08343" y="4092"/>
                </a:lnTo>
                <a:lnTo>
                  <a:pt x="165371" y="15890"/>
                </a:lnTo>
                <a:lnTo>
                  <a:pt x="125801" y="34678"/>
                </a:lnTo>
                <a:lnTo>
                  <a:pt x="90351" y="59737"/>
                </a:lnTo>
                <a:lnTo>
                  <a:pt x="59737" y="90351"/>
                </a:lnTo>
                <a:lnTo>
                  <a:pt x="34678" y="125801"/>
                </a:lnTo>
                <a:lnTo>
                  <a:pt x="15890" y="165371"/>
                </a:lnTo>
                <a:lnTo>
                  <a:pt x="4092" y="208343"/>
                </a:lnTo>
                <a:lnTo>
                  <a:pt x="0" y="254000"/>
                </a:lnTo>
                <a:lnTo>
                  <a:pt x="4092" y="299656"/>
                </a:lnTo>
                <a:lnTo>
                  <a:pt x="15890" y="342628"/>
                </a:lnTo>
                <a:lnTo>
                  <a:pt x="34678" y="382198"/>
                </a:lnTo>
                <a:lnTo>
                  <a:pt x="59737" y="417648"/>
                </a:lnTo>
                <a:lnTo>
                  <a:pt x="90351" y="448262"/>
                </a:lnTo>
                <a:lnTo>
                  <a:pt x="125801" y="473321"/>
                </a:lnTo>
                <a:lnTo>
                  <a:pt x="165371" y="492109"/>
                </a:lnTo>
                <a:lnTo>
                  <a:pt x="208343" y="503907"/>
                </a:lnTo>
                <a:lnTo>
                  <a:pt x="254000" y="508000"/>
                </a:lnTo>
                <a:lnTo>
                  <a:pt x="299656" y="503907"/>
                </a:lnTo>
                <a:lnTo>
                  <a:pt x="342628" y="492109"/>
                </a:lnTo>
                <a:lnTo>
                  <a:pt x="382198" y="473321"/>
                </a:lnTo>
                <a:lnTo>
                  <a:pt x="417648" y="448262"/>
                </a:lnTo>
                <a:lnTo>
                  <a:pt x="448262" y="417648"/>
                </a:lnTo>
                <a:lnTo>
                  <a:pt x="473321" y="382198"/>
                </a:lnTo>
                <a:lnTo>
                  <a:pt x="492109" y="342628"/>
                </a:lnTo>
                <a:lnTo>
                  <a:pt x="503907" y="299656"/>
                </a:lnTo>
                <a:lnTo>
                  <a:pt x="508000" y="254000"/>
                </a:lnTo>
                <a:lnTo>
                  <a:pt x="503907" y="208343"/>
                </a:lnTo>
                <a:lnTo>
                  <a:pt x="492109" y="165371"/>
                </a:lnTo>
                <a:lnTo>
                  <a:pt x="473321" y="125801"/>
                </a:lnTo>
                <a:lnTo>
                  <a:pt x="448262" y="90351"/>
                </a:lnTo>
                <a:lnTo>
                  <a:pt x="417648" y="59737"/>
                </a:lnTo>
                <a:lnTo>
                  <a:pt x="382198" y="34678"/>
                </a:lnTo>
                <a:lnTo>
                  <a:pt x="342628" y="15890"/>
                </a:lnTo>
                <a:lnTo>
                  <a:pt x="299656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5700" y="3644900"/>
            <a:ext cx="952500" cy="863600"/>
          </a:xfrm>
          <a:custGeom>
            <a:avLst/>
            <a:gdLst/>
            <a:ahLst/>
            <a:cxnLst/>
            <a:rect l="l" t="t" r="r" b="b"/>
            <a:pathLst>
              <a:path w="952500" h="863600">
                <a:moveTo>
                  <a:pt x="476250" y="0"/>
                </a:moveTo>
                <a:lnTo>
                  <a:pt x="427556" y="2491"/>
                </a:lnTo>
                <a:lnTo>
                  <a:pt x="380269" y="9804"/>
                </a:lnTo>
                <a:lnTo>
                  <a:pt x="334627" y="21696"/>
                </a:lnTo>
                <a:lnTo>
                  <a:pt x="290872" y="37925"/>
                </a:lnTo>
                <a:lnTo>
                  <a:pt x="249240" y="58247"/>
                </a:lnTo>
                <a:lnTo>
                  <a:pt x="209974" y="82420"/>
                </a:lnTo>
                <a:lnTo>
                  <a:pt x="173310" y="110202"/>
                </a:lnTo>
                <a:lnTo>
                  <a:pt x="139490" y="141350"/>
                </a:lnTo>
                <a:lnTo>
                  <a:pt x="108752" y="175621"/>
                </a:lnTo>
                <a:lnTo>
                  <a:pt x="81336" y="212773"/>
                </a:lnTo>
                <a:lnTo>
                  <a:pt x="57480" y="252564"/>
                </a:lnTo>
                <a:lnTo>
                  <a:pt x="37426" y="294750"/>
                </a:lnTo>
                <a:lnTo>
                  <a:pt x="21411" y="339089"/>
                </a:lnTo>
                <a:lnTo>
                  <a:pt x="9675" y="385339"/>
                </a:lnTo>
                <a:lnTo>
                  <a:pt x="2458" y="433256"/>
                </a:lnTo>
                <a:lnTo>
                  <a:pt x="0" y="482600"/>
                </a:lnTo>
                <a:lnTo>
                  <a:pt x="2458" y="531943"/>
                </a:lnTo>
                <a:lnTo>
                  <a:pt x="9675" y="579860"/>
                </a:lnTo>
                <a:lnTo>
                  <a:pt x="21411" y="626110"/>
                </a:lnTo>
                <a:lnTo>
                  <a:pt x="37426" y="670449"/>
                </a:lnTo>
                <a:lnTo>
                  <a:pt x="57480" y="712635"/>
                </a:lnTo>
                <a:lnTo>
                  <a:pt x="81336" y="752426"/>
                </a:lnTo>
                <a:lnTo>
                  <a:pt x="108752" y="789578"/>
                </a:lnTo>
                <a:lnTo>
                  <a:pt x="139490" y="823849"/>
                </a:lnTo>
                <a:lnTo>
                  <a:pt x="173310" y="854997"/>
                </a:lnTo>
                <a:lnTo>
                  <a:pt x="184663" y="863600"/>
                </a:lnTo>
                <a:lnTo>
                  <a:pt x="767836" y="863600"/>
                </a:lnTo>
                <a:lnTo>
                  <a:pt x="813009" y="823849"/>
                </a:lnTo>
                <a:lnTo>
                  <a:pt x="843747" y="789578"/>
                </a:lnTo>
                <a:lnTo>
                  <a:pt x="871163" y="752426"/>
                </a:lnTo>
                <a:lnTo>
                  <a:pt x="895019" y="712635"/>
                </a:lnTo>
                <a:lnTo>
                  <a:pt x="915073" y="670449"/>
                </a:lnTo>
                <a:lnTo>
                  <a:pt x="931088" y="626110"/>
                </a:lnTo>
                <a:lnTo>
                  <a:pt x="942824" y="579860"/>
                </a:lnTo>
                <a:lnTo>
                  <a:pt x="950041" y="531943"/>
                </a:lnTo>
                <a:lnTo>
                  <a:pt x="952500" y="482600"/>
                </a:lnTo>
                <a:lnTo>
                  <a:pt x="950041" y="433256"/>
                </a:lnTo>
                <a:lnTo>
                  <a:pt x="942824" y="385339"/>
                </a:lnTo>
                <a:lnTo>
                  <a:pt x="931088" y="339089"/>
                </a:lnTo>
                <a:lnTo>
                  <a:pt x="915073" y="294750"/>
                </a:lnTo>
                <a:lnTo>
                  <a:pt x="895019" y="252564"/>
                </a:lnTo>
                <a:lnTo>
                  <a:pt x="871163" y="212773"/>
                </a:lnTo>
                <a:lnTo>
                  <a:pt x="843747" y="175621"/>
                </a:lnTo>
                <a:lnTo>
                  <a:pt x="813009" y="141350"/>
                </a:lnTo>
                <a:lnTo>
                  <a:pt x="779189" y="110202"/>
                </a:lnTo>
                <a:lnTo>
                  <a:pt x="742525" y="82420"/>
                </a:lnTo>
                <a:lnTo>
                  <a:pt x="703259" y="58247"/>
                </a:lnTo>
                <a:lnTo>
                  <a:pt x="661627" y="37925"/>
                </a:lnTo>
                <a:lnTo>
                  <a:pt x="617872" y="21696"/>
                </a:lnTo>
                <a:lnTo>
                  <a:pt x="572230" y="9804"/>
                </a:lnTo>
                <a:lnTo>
                  <a:pt x="524943" y="2491"/>
                </a:lnTo>
                <a:lnTo>
                  <a:pt x="47625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602" y="3021463"/>
            <a:ext cx="674370" cy="117475"/>
          </a:xfrm>
          <a:custGeom>
            <a:avLst/>
            <a:gdLst/>
            <a:ahLst/>
            <a:cxnLst/>
            <a:rect l="l" t="t" r="r" b="b"/>
            <a:pathLst>
              <a:path w="674369" h="117475">
                <a:moveTo>
                  <a:pt x="128813" y="31226"/>
                </a:moveTo>
                <a:lnTo>
                  <a:pt x="116401" y="31226"/>
                </a:lnTo>
                <a:lnTo>
                  <a:pt x="109348" y="33048"/>
                </a:lnTo>
                <a:lnTo>
                  <a:pt x="79961" y="65899"/>
                </a:lnTo>
                <a:lnTo>
                  <a:pt x="77111" y="83037"/>
                </a:lnTo>
                <a:lnTo>
                  <a:pt x="77453" y="90559"/>
                </a:lnTo>
                <a:lnTo>
                  <a:pt x="102817" y="117114"/>
                </a:lnTo>
                <a:lnTo>
                  <a:pt x="117069" y="117114"/>
                </a:lnTo>
                <a:lnTo>
                  <a:pt x="122625" y="116194"/>
                </a:lnTo>
                <a:lnTo>
                  <a:pt x="132691" y="112477"/>
                </a:lnTo>
                <a:lnTo>
                  <a:pt x="137075" y="109862"/>
                </a:lnTo>
                <a:lnTo>
                  <a:pt x="143815" y="103746"/>
                </a:lnTo>
                <a:lnTo>
                  <a:pt x="108482" y="103746"/>
                </a:lnTo>
                <a:lnTo>
                  <a:pt x="104423" y="102916"/>
                </a:lnTo>
                <a:lnTo>
                  <a:pt x="92931" y="84696"/>
                </a:lnTo>
                <a:lnTo>
                  <a:pt x="93853" y="78743"/>
                </a:lnTo>
                <a:lnTo>
                  <a:pt x="86942" y="78743"/>
                </a:lnTo>
                <a:lnTo>
                  <a:pt x="88836" y="66620"/>
                </a:lnTo>
                <a:lnTo>
                  <a:pt x="95933" y="66620"/>
                </a:lnTo>
                <a:lnTo>
                  <a:pt x="96413" y="63824"/>
                </a:lnTo>
                <a:lnTo>
                  <a:pt x="117682" y="44594"/>
                </a:lnTo>
                <a:lnTo>
                  <a:pt x="151160" y="44594"/>
                </a:lnTo>
                <a:lnTo>
                  <a:pt x="150965" y="44179"/>
                </a:lnTo>
                <a:lnTo>
                  <a:pt x="145120" y="37540"/>
                </a:lnTo>
                <a:lnTo>
                  <a:pt x="141567" y="35105"/>
                </a:lnTo>
                <a:lnTo>
                  <a:pt x="133232" y="32002"/>
                </a:lnTo>
                <a:lnTo>
                  <a:pt x="128813" y="31226"/>
                </a:lnTo>
                <a:close/>
              </a:path>
              <a:path w="674369" h="117475">
                <a:moveTo>
                  <a:pt x="51196" y="18995"/>
                </a:moveTo>
                <a:lnTo>
                  <a:pt x="34528" y="18995"/>
                </a:lnTo>
                <a:lnTo>
                  <a:pt x="18508" y="115436"/>
                </a:lnTo>
                <a:lnTo>
                  <a:pt x="35177" y="115436"/>
                </a:lnTo>
                <a:lnTo>
                  <a:pt x="51196" y="18995"/>
                </a:lnTo>
                <a:close/>
              </a:path>
              <a:path w="674369" h="117475">
                <a:moveTo>
                  <a:pt x="134513" y="91894"/>
                </a:moveTo>
                <a:lnTo>
                  <a:pt x="116491" y="103746"/>
                </a:lnTo>
                <a:lnTo>
                  <a:pt x="143815" y="103746"/>
                </a:lnTo>
                <a:lnTo>
                  <a:pt x="144507" y="103115"/>
                </a:lnTo>
                <a:lnTo>
                  <a:pt x="147357" y="99164"/>
                </a:lnTo>
                <a:lnTo>
                  <a:pt x="149342" y="94654"/>
                </a:lnTo>
                <a:lnTo>
                  <a:pt x="134513" y="91894"/>
                </a:lnTo>
                <a:close/>
              </a:path>
              <a:path w="674369" h="117475">
                <a:moveTo>
                  <a:pt x="95933" y="66620"/>
                </a:moveTo>
                <a:lnTo>
                  <a:pt x="88836" y="66620"/>
                </a:lnTo>
                <a:lnTo>
                  <a:pt x="86942" y="78743"/>
                </a:lnTo>
                <a:lnTo>
                  <a:pt x="93853" y="78743"/>
                </a:lnTo>
                <a:lnTo>
                  <a:pt x="95933" y="66620"/>
                </a:lnTo>
                <a:close/>
              </a:path>
              <a:path w="674369" h="117475">
                <a:moveTo>
                  <a:pt x="151160" y="44594"/>
                </a:moveTo>
                <a:lnTo>
                  <a:pt x="126233" y="44594"/>
                </a:lnTo>
                <a:lnTo>
                  <a:pt x="129733" y="45550"/>
                </a:lnTo>
                <a:lnTo>
                  <a:pt x="135325" y="49374"/>
                </a:lnTo>
                <a:lnTo>
                  <a:pt x="137309" y="51990"/>
                </a:lnTo>
                <a:lnTo>
                  <a:pt x="139618" y="58593"/>
                </a:lnTo>
                <a:lnTo>
                  <a:pt x="139817" y="62363"/>
                </a:lnTo>
                <a:lnTo>
                  <a:pt x="139059" y="66620"/>
                </a:lnTo>
                <a:lnTo>
                  <a:pt x="95933" y="66620"/>
                </a:lnTo>
                <a:lnTo>
                  <a:pt x="93853" y="78743"/>
                </a:lnTo>
                <a:lnTo>
                  <a:pt x="153076" y="78743"/>
                </a:lnTo>
                <a:lnTo>
                  <a:pt x="155153" y="65899"/>
                </a:lnTo>
                <a:lnTo>
                  <a:pt x="155113" y="58394"/>
                </a:lnTo>
                <a:lnTo>
                  <a:pt x="154104" y="53794"/>
                </a:lnTo>
                <a:lnTo>
                  <a:pt x="152986" y="48490"/>
                </a:lnTo>
                <a:lnTo>
                  <a:pt x="151160" y="44594"/>
                </a:lnTo>
                <a:close/>
              </a:path>
              <a:path w="674369" h="117475">
                <a:moveTo>
                  <a:pt x="88160" y="4600"/>
                </a:moveTo>
                <a:lnTo>
                  <a:pt x="2381" y="4600"/>
                </a:lnTo>
                <a:lnTo>
                  <a:pt x="0" y="18995"/>
                </a:lnTo>
                <a:lnTo>
                  <a:pt x="85779" y="18995"/>
                </a:lnTo>
                <a:lnTo>
                  <a:pt x="88160" y="4600"/>
                </a:lnTo>
                <a:close/>
              </a:path>
              <a:path w="674369" h="117475">
                <a:moveTo>
                  <a:pt x="194599" y="32309"/>
                </a:moveTo>
                <a:lnTo>
                  <a:pt x="178959" y="32309"/>
                </a:lnTo>
                <a:lnTo>
                  <a:pt x="165104" y="115436"/>
                </a:lnTo>
                <a:lnTo>
                  <a:pt x="181286" y="115436"/>
                </a:lnTo>
                <a:lnTo>
                  <a:pt x="189620" y="64672"/>
                </a:lnTo>
                <a:lnTo>
                  <a:pt x="190270" y="61064"/>
                </a:lnTo>
                <a:lnTo>
                  <a:pt x="191695" y="57853"/>
                </a:lnTo>
                <a:lnTo>
                  <a:pt x="196096" y="52189"/>
                </a:lnTo>
                <a:lnTo>
                  <a:pt x="198820" y="49970"/>
                </a:lnTo>
                <a:lnTo>
                  <a:pt x="202067" y="48382"/>
                </a:lnTo>
                <a:lnTo>
                  <a:pt x="205315" y="46759"/>
                </a:lnTo>
                <a:lnTo>
                  <a:pt x="208832" y="45947"/>
                </a:lnTo>
                <a:lnTo>
                  <a:pt x="221173" y="45947"/>
                </a:lnTo>
                <a:lnTo>
                  <a:pt x="221245" y="45514"/>
                </a:lnTo>
                <a:lnTo>
                  <a:pt x="192380" y="45514"/>
                </a:lnTo>
                <a:lnTo>
                  <a:pt x="194599" y="32309"/>
                </a:lnTo>
                <a:close/>
              </a:path>
              <a:path w="674369" h="117475">
                <a:moveTo>
                  <a:pt x="221173" y="45947"/>
                </a:moveTo>
                <a:lnTo>
                  <a:pt x="214353" y="45947"/>
                </a:lnTo>
                <a:lnTo>
                  <a:pt x="216030" y="46073"/>
                </a:lnTo>
                <a:lnTo>
                  <a:pt x="217654" y="46326"/>
                </a:lnTo>
                <a:lnTo>
                  <a:pt x="219277" y="46542"/>
                </a:lnTo>
                <a:lnTo>
                  <a:pt x="220457" y="46759"/>
                </a:lnTo>
                <a:lnTo>
                  <a:pt x="221009" y="46921"/>
                </a:lnTo>
                <a:lnTo>
                  <a:pt x="221173" y="45947"/>
                </a:lnTo>
                <a:close/>
              </a:path>
              <a:path w="674369" h="117475">
                <a:moveTo>
                  <a:pt x="217834" y="31064"/>
                </a:moveTo>
                <a:lnTo>
                  <a:pt x="211917" y="31064"/>
                </a:lnTo>
                <a:lnTo>
                  <a:pt x="207335" y="32363"/>
                </a:lnTo>
                <a:lnTo>
                  <a:pt x="198748" y="37522"/>
                </a:lnTo>
                <a:lnTo>
                  <a:pt x="195483" y="41040"/>
                </a:lnTo>
                <a:lnTo>
                  <a:pt x="193246" y="45514"/>
                </a:lnTo>
                <a:lnTo>
                  <a:pt x="221245" y="45514"/>
                </a:lnTo>
                <a:lnTo>
                  <a:pt x="223607" y="31443"/>
                </a:lnTo>
                <a:lnTo>
                  <a:pt x="222777" y="31299"/>
                </a:lnTo>
                <a:lnTo>
                  <a:pt x="221695" y="31208"/>
                </a:lnTo>
                <a:lnTo>
                  <a:pt x="220360" y="31172"/>
                </a:lnTo>
                <a:lnTo>
                  <a:pt x="219025" y="31100"/>
                </a:lnTo>
                <a:lnTo>
                  <a:pt x="217834" y="31064"/>
                </a:lnTo>
                <a:close/>
              </a:path>
              <a:path w="674369" h="117475">
                <a:moveTo>
                  <a:pt x="335932" y="31226"/>
                </a:moveTo>
                <a:lnTo>
                  <a:pt x="320309" y="31226"/>
                </a:lnTo>
                <a:lnTo>
                  <a:pt x="313292" y="32976"/>
                </a:lnTo>
                <a:lnTo>
                  <a:pt x="284374" y="65033"/>
                </a:lnTo>
                <a:lnTo>
                  <a:pt x="281596" y="82243"/>
                </a:lnTo>
                <a:lnTo>
                  <a:pt x="281957" y="89874"/>
                </a:lnTo>
                <a:lnTo>
                  <a:pt x="307194" y="117114"/>
                </a:lnTo>
                <a:lnTo>
                  <a:pt x="322781" y="117114"/>
                </a:lnTo>
                <a:lnTo>
                  <a:pt x="329762" y="115364"/>
                </a:lnTo>
                <a:lnTo>
                  <a:pt x="342318" y="108364"/>
                </a:lnTo>
                <a:lnTo>
                  <a:pt x="347472" y="103530"/>
                </a:lnTo>
                <a:lnTo>
                  <a:pt x="311037" y="103530"/>
                </a:lnTo>
                <a:lnTo>
                  <a:pt x="307158" y="102231"/>
                </a:lnTo>
                <a:lnTo>
                  <a:pt x="301602" y="97035"/>
                </a:lnTo>
                <a:lnTo>
                  <a:pt x="299798" y="93572"/>
                </a:lnTo>
                <a:lnTo>
                  <a:pt x="298138" y="84877"/>
                </a:lnTo>
                <a:lnTo>
                  <a:pt x="298138" y="80096"/>
                </a:lnTo>
                <a:lnTo>
                  <a:pt x="317351" y="46145"/>
                </a:lnTo>
                <a:lnTo>
                  <a:pt x="321915" y="44756"/>
                </a:lnTo>
                <a:lnTo>
                  <a:pt x="356320" y="44756"/>
                </a:lnTo>
                <a:lnTo>
                  <a:pt x="353087" y="40336"/>
                </a:lnTo>
                <a:lnTo>
                  <a:pt x="342516" y="33048"/>
                </a:lnTo>
                <a:lnTo>
                  <a:pt x="335932" y="31226"/>
                </a:lnTo>
                <a:close/>
              </a:path>
              <a:path w="674369" h="117475">
                <a:moveTo>
                  <a:pt x="253386" y="32309"/>
                </a:moveTo>
                <a:lnTo>
                  <a:pt x="237746" y="32309"/>
                </a:lnTo>
                <a:lnTo>
                  <a:pt x="223891" y="115436"/>
                </a:lnTo>
                <a:lnTo>
                  <a:pt x="240073" y="115436"/>
                </a:lnTo>
                <a:lnTo>
                  <a:pt x="248440" y="64492"/>
                </a:lnTo>
                <a:lnTo>
                  <a:pt x="249057" y="61064"/>
                </a:lnTo>
                <a:lnTo>
                  <a:pt x="250482" y="57853"/>
                </a:lnTo>
                <a:lnTo>
                  <a:pt x="254883" y="52189"/>
                </a:lnTo>
                <a:lnTo>
                  <a:pt x="257607" y="49970"/>
                </a:lnTo>
                <a:lnTo>
                  <a:pt x="260855" y="48382"/>
                </a:lnTo>
                <a:lnTo>
                  <a:pt x="264102" y="46759"/>
                </a:lnTo>
                <a:lnTo>
                  <a:pt x="267620" y="45947"/>
                </a:lnTo>
                <a:lnTo>
                  <a:pt x="279960" y="45947"/>
                </a:lnTo>
                <a:lnTo>
                  <a:pt x="280033" y="45514"/>
                </a:lnTo>
                <a:lnTo>
                  <a:pt x="251167" y="45514"/>
                </a:lnTo>
                <a:lnTo>
                  <a:pt x="253386" y="32309"/>
                </a:lnTo>
                <a:close/>
              </a:path>
              <a:path w="674369" h="117475">
                <a:moveTo>
                  <a:pt x="356320" y="44756"/>
                </a:moveTo>
                <a:lnTo>
                  <a:pt x="332053" y="44756"/>
                </a:lnTo>
                <a:lnTo>
                  <a:pt x="335914" y="46073"/>
                </a:lnTo>
                <a:lnTo>
                  <a:pt x="341470" y="51341"/>
                </a:lnTo>
                <a:lnTo>
                  <a:pt x="343274" y="54840"/>
                </a:lnTo>
                <a:lnTo>
                  <a:pt x="344104" y="59206"/>
                </a:lnTo>
                <a:lnTo>
                  <a:pt x="344970" y="63536"/>
                </a:lnTo>
                <a:lnTo>
                  <a:pt x="325739" y="102159"/>
                </a:lnTo>
                <a:lnTo>
                  <a:pt x="321211" y="103530"/>
                </a:lnTo>
                <a:lnTo>
                  <a:pt x="347472" y="103530"/>
                </a:lnTo>
                <a:lnTo>
                  <a:pt x="355956" y="90794"/>
                </a:lnTo>
                <a:lnTo>
                  <a:pt x="358752" y="83397"/>
                </a:lnTo>
                <a:lnTo>
                  <a:pt x="361530" y="66224"/>
                </a:lnTo>
                <a:lnTo>
                  <a:pt x="361151" y="58575"/>
                </a:lnTo>
                <a:lnTo>
                  <a:pt x="356822" y="45442"/>
                </a:lnTo>
                <a:lnTo>
                  <a:pt x="356320" y="44756"/>
                </a:lnTo>
                <a:close/>
              </a:path>
              <a:path w="674369" h="117475">
                <a:moveTo>
                  <a:pt x="279960" y="45947"/>
                </a:moveTo>
                <a:lnTo>
                  <a:pt x="273140" y="45947"/>
                </a:lnTo>
                <a:lnTo>
                  <a:pt x="274817" y="46073"/>
                </a:lnTo>
                <a:lnTo>
                  <a:pt x="276441" y="46326"/>
                </a:lnTo>
                <a:lnTo>
                  <a:pt x="278065" y="46542"/>
                </a:lnTo>
                <a:lnTo>
                  <a:pt x="279244" y="46759"/>
                </a:lnTo>
                <a:lnTo>
                  <a:pt x="279796" y="46921"/>
                </a:lnTo>
                <a:lnTo>
                  <a:pt x="279960" y="45947"/>
                </a:lnTo>
                <a:close/>
              </a:path>
              <a:path w="674369" h="117475">
                <a:moveTo>
                  <a:pt x="276621" y="31064"/>
                </a:moveTo>
                <a:lnTo>
                  <a:pt x="270704" y="31064"/>
                </a:lnTo>
                <a:lnTo>
                  <a:pt x="266122" y="32363"/>
                </a:lnTo>
                <a:lnTo>
                  <a:pt x="257535" y="37522"/>
                </a:lnTo>
                <a:lnTo>
                  <a:pt x="254270" y="41040"/>
                </a:lnTo>
                <a:lnTo>
                  <a:pt x="252033" y="45514"/>
                </a:lnTo>
                <a:lnTo>
                  <a:pt x="280033" y="45514"/>
                </a:lnTo>
                <a:lnTo>
                  <a:pt x="282394" y="31443"/>
                </a:lnTo>
                <a:lnTo>
                  <a:pt x="281564" y="31299"/>
                </a:lnTo>
                <a:lnTo>
                  <a:pt x="280482" y="31208"/>
                </a:lnTo>
                <a:lnTo>
                  <a:pt x="279147" y="31172"/>
                </a:lnTo>
                <a:lnTo>
                  <a:pt x="277812" y="31100"/>
                </a:lnTo>
                <a:lnTo>
                  <a:pt x="276621" y="31064"/>
                </a:lnTo>
                <a:close/>
              </a:path>
              <a:path w="674369" h="117475">
                <a:moveTo>
                  <a:pt x="401024" y="32309"/>
                </a:moveTo>
                <a:lnTo>
                  <a:pt x="385383" y="32309"/>
                </a:lnTo>
                <a:lnTo>
                  <a:pt x="371529" y="115436"/>
                </a:lnTo>
                <a:lnTo>
                  <a:pt x="387710" y="115436"/>
                </a:lnTo>
                <a:lnTo>
                  <a:pt x="396045" y="64672"/>
                </a:lnTo>
                <a:lnTo>
                  <a:pt x="396694" y="61064"/>
                </a:lnTo>
                <a:lnTo>
                  <a:pt x="398119" y="57853"/>
                </a:lnTo>
                <a:lnTo>
                  <a:pt x="402521" y="52189"/>
                </a:lnTo>
                <a:lnTo>
                  <a:pt x="405245" y="49970"/>
                </a:lnTo>
                <a:lnTo>
                  <a:pt x="408492" y="48382"/>
                </a:lnTo>
                <a:lnTo>
                  <a:pt x="411739" y="46759"/>
                </a:lnTo>
                <a:lnTo>
                  <a:pt x="415257" y="45947"/>
                </a:lnTo>
                <a:lnTo>
                  <a:pt x="427597" y="45947"/>
                </a:lnTo>
                <a:lnTo>
                  <a:pt x="427670" y="45514"/>
                </a:lnTo>
                <a:lnTo>
                  <a:pt x="398805" y="45514"/>
                </a:lnTo>
                <a:lnTo>
                  <a:pt x="401024" y="32309"/>
                </a:lnTo>
                <a:close/>
              </a:path>
              <a:path w="674369" h="117475">
                <a:moveTo>
                  <a:pt x="427597" y="45947"/>
                </a:moveTo>
                <a:lnTo>
                  <a:pt x="420777" y="45947"/>
                </a:lnTo>
                <a:lnTo>
                  <a:pt x="422455" y="46073"/>
                </a:lnTo>
                <a:lnTo>
                  <a:pt x="424078" y="46326"/>
                </a:lnTo>
                <a:lnTo>
                  <a:pt x="425702" y="46542"/>
                </a:lnTo>
                <a:lnTo>
                  <a:pt x="426882" y="46759"/>
                </a:lnTo>
                <a:lnTo>
                  <a:pt x="427434" y="46921"/>
                </a:lnTo>
                <a:lnTo>
                  <a:pt x="427597" y="45947"/>
                </a:lnTo>
                <a:close/>
              </a:path>
              <a:path w="674369" h="117475">
                <a:moveTo>
                  <a:pt x="424259" y="31064"/>
                </a:moveTo>
                <a:lnTo>
                  <a:pt x="418342" y="31064"/>
                </a:lnTo>
                <a:lnTo>
                  <a:pt x="413760" y="32363"/>
                </a:lnTo>
                <a:lnTo>
                  <a:pt x="405173" y="37522"/>
                </a:lnTo>
                <a:lnTo>
                  <a:pt x="401908" y="41040"/>
                </a:lnTo>
                <a:lnTo>
                  <a:pt x="399671" y="45514"/>
                </a:lnTo>
                <a:lnTo>
                  <a:pt x="427670" y="45514"/>
                </a:lnTo>
                <a:lnTo>
                  <a:pt x="430032" y="31443"/>
                </a:lnTo>
                <a:lnTo>
                  <a:pt x="429202" y="31299"/>
                </a:lnTo>
                <a:lnTo>
                  <a:pt x="428119" y="31208"/>
                </a:lnTo>
                <a:lnTo>
                  <a:pt x="426784" y="31172"/>
                </a:lnTo>
                <a:lnTo>
                  <a:pt x="425450" y="31100"/>
                </a:lnTo>
                <a:lnTo>
                  <a:pt x="424259" y="31064"/>
                </a:lnTo>
                <a:close/>
              </a:path>
              <a:path w="674369" h="117475">
                <a:moveTo>
                  <a:pt x="460352" y="32309"/>
                </a:moveTo>
                <a:lnTo>
                  <a:pt x="444170" y="32309"/>
                </a:lnTo>
                <a:lnTo>
                  <a:pt x="430316" y="115436"/>
                </a:lnTo>
                <a:lnTo>
                  <a:pt x="446497" y="115436"/>
                </a:lnTo>
                <a:lnTo>
                  <a:pt x="460352" y="32309"/>
                </a:lnTo>
                <a:close/>
              </a:path>
              <a:path w="674369" h="117475">
                <a:moveTo>
                  <a:pt x="459324" y="0"/>
                </a:moveTo>
                <a:lnTo>
                  <a:pt x="453731" y="0"/>
                </a:lnTo>
                <a:lnTo>
                  <a:pt x="451296" y="956"/>
                </a:lnTo>
                <a:lnTo>
                  <a:pt x="449203" y="2868"/>
                </a:lnTo>
                <a:lnTo>
                  <a:pt x="447111" y="4744"/>
                </a:lnTo>
                <a:lnTo>
                  <a:pt x="445992" y="7017"/>
                </a:lnTo>
                <a:lnTo>
                  <a:pt x="445704" y="12321"/>
                </a:lnTo>
                <a:lnTo>
                  <a:pt x="446588" y="14594"/>
                </a:lnTo>
                <a:lnTo>
                  <a:pt x="448500" y="16506"/>
                </a:lnTo>
                <a:lnTo>
                  <a:pt x="450448" y="18382"/>
                </a:lnTo>
                <a:lnTo>
                  <a:pt x="452829" y="19320"/>
                </a:lnTo>
                <a:lnTo>
                  <a:pt x="458458" y="19320"/>
                </a:lnTo>
                <a:lnTo>
                  <a:pt x="466413" y="7017"/>
                </a:lnTo>
                <a:lnTo>
                  <a:pt x="465511" y="4744"/>
                </a:lnTo>
                <a:lnTo>
                  <a:pt x="463599" y="2868"/>
                </a:lnTo>
                <a:lnTo>
                  <a:pt x="461687" y="956"/>
                </a:lnTo>
                <a:lnTo>
                  <a:pt x="459324" y="0"/>
                </a:lnTo>
                <a:close/>
              </a:path>
              <a:path w="674369" h="117475">
                <a:moveTo>
                  <a:pt x="484124" y="91732"/>
                </a:moveTo>
                <a:lnTo>
                  <a:pt x="468105" y="94113"/>
                </a:lnTo>
                <a:lnTo>
                  <a:pt x="468249" y="101437"/>
                </a:lnTo>
                <a:lnTo>
                  <a:pt x="470955" y="107102"/>
                </a:lnTo>
                <a:lnTo>
                  <a:pt x="481490" y="115111"/>
                </a:lnTo>
                <a:lnTo>
                  <a:pt x="488850" y="117114"/>
                </a:lnTo>
                <a:lnTo>
                  <a:pt x="504942" y="117114"/>
                </a:lnTo>
                <a:lnTo>
                  <a:pt x="510967" y="116031"/>
                </a:lnTo>
                <a:lnTo>
                  <a:pt x="521791" y="111702"/>
                </a:lnTo>
                <a:lnTo>
                  <a:pt x="526229" y="108707"/>
                </a:lnTo>
                <a:lnTo>
                  <a:pt x="530402" y="104107"/>
                </a:lnTo>
                <a:lnTo>
                  <a:pt x="505014" y="104107"/>
                </a:lnTo>
                <a:lnTo>
                  <a:pt x="494876" y="104071"/>
                </a:lnTo>
                <a:lnTo>
                  <a:pt x="491177" y="103043"/>
                </a:lnTo>
                <a:lnTo>
                  <a:pt x="488508" y="100986"/>
                </a:lnTo>
                <a:lnTo>
                  <a:pt x="485874" y="98894"/>
                </a:lnTo>
                <a:lnTo>
                  <a:pt x="484413" y="95809"/>
                </a:lnTo>
                <a:lnTo>
                  <a:pt x="484124" y="91732"/>
                </a:lnTo>
                <a:close/>
              </a:path>
              <a:path w="674369" h="117475">
                <a:moveTo>
                  <a:pt x="521917" y="31226"/>
                </a:moveTo>
                <a:lnTo>
                  <a:pt x="506656" y="31226"/>
                </a:lnTo>
                <a:lnTo>
                  <a:pt x="500991" y="32255"/>
                </a:lnTo>
                <a:lnTo>
                  <a:pt x="476980" y="55526"/>
                </a:lnTo>
                <a:lnTo>
                  <a:pt x="475970" y="61479"/>
                </a:lnTo>
                <a:lnTo>
                  <a:pt x="477016" y="66422"/>
                </a:lnTo>
                <a:lnTo>
                  <a:pt x="483222" y="74287"/>
                </a:lnTo>
                <a:lnTo>
                  <a:pt x="488526" y="77138"/>
                </a:lnTo>
                <a:lnTo>
                  <a:pt x="513384" y="82892"/>
                </a:lnTo>
                <a:lnTo>
                  <a:pt x="516126" y="84191"/>
                </a:lnTo>
                <a:lnTo>
                  <a:pt x="517678" y="85887"/>
                </a:lnTo>
                <a:lnTo>
                  <a:pt x="519265" y="87583"/>
                </a:lnTo>
                <a:lnTo>
                  <a:pt x="519843" y="89711"/>
                </a:lnTo>
                <a:lnTo>
                  <a:pt x="519410" y="92273"/>
                </a:lnTo>
                <a:lnTo>
                  <a:pt x="518905" y="95556"/>
                </a:lnTo>
                <a:lnTo>
                  <a:pt x="516830" y="98352"/>
                </a:lnTo>
                <a:lnTo>
                  <a:pt x="509542" y="102971"/>
                </a:lnTo>
                <a:lnTo>
                  <a:pt x="505014" y="104107"/>
                </a:lnTo>
                <a:lnTo>
                  <a:pt x="530402" y="104107"/>
                </a:lnTo>
                <a:lnTo>
                  <a:pt x="533192" y="101058"/>
                </a:lnTo>
                <a:lnTo>
                  <a:pt x="535357" y="96675"/>
                </a:lnTo>
                <a:lnTo>
                  <a:pt x="537161" y="85779"/>
                </a:lnTo>
                <a:lnTo>
                  <a:pt x="536042" y="80944"/>
                </a:lnTo>
                <a:lnTo>
                  <a:pt x="532755" y="77138"/>
                </a:lnTo>
                <a:lnTo>
                  <a:pt x="529656" y="73475"/>
                </a:lnTo>
                <a:lnTo>
                  <a:pt x="524389" y="70715"/>
                </a:lnTo>
                <a:lnTo>
                  <a:pt x="499891" y="64834"/>
                </a:lnTo>
                <a:lnTo>
                  <a:pt x="496842" y="63481"/>
                </a:lnTo>
                <a:lnTo>
                  <a:pt x="495110" y="61858"/>
                </a:lnTo>
                <a:lnTo>
                  <a:pt x="493378" y="60198"/>
                </a:lnTo>
                <a:lnTo>
                  <a:pt x="492747" y="58033"/>
                </a:lnTo>
                <a:lnTo>
                  <a:pt x="493241" y="55201"/>
                </a:lnTo>
                <a:lnTo>
                  <a:pt x="493721" y="52080"/>
                </a:lnTo>
                <a:lnTo>
                  <a:pt x="495705" y="49374"/>
                </a:lnTo>
                <a:lnTo>
                  <a:pt x="502669" y="45117"/>
                </a:lnTo>
                <a:lnTo>
                  <a:pt x="506746" y="44053"/>
                </a:lnTo>
                <a:lnTo>
                  <a:pt x="539376" y="44053"/>
                </a:lnTo>
                <a:lnTo>
                  <a:pt x="537810" y="40932"/>
                </a:lnTo>
                <a:lnTo>
                  <a:pt x="528718" y="33175"/>
                </a:lnTo>
                <a:lnTo>
                  <a:pt x="521917" y="31226"/>
                </a:lnTo>
                <a:close/>
              </a:path>
              <a:path w="674369" h="117475">
                <a:moveTo>
                  <a:pt x="539376" y="44053"/>
                </a:moveTo>
                <a:lnTo>
                  <a:pt x="514755" y="44053"/>
                </a:lnTo>
                <a:lnTo>
                  <a:pt x="517443" y="44594"/>
                </a:lnTo>
                <a:lnTo>
                  <a:pt x="519464" y="45676"/>
                </a:lnTo>
                <a:lnTo>
                  <a:pt x="521484" y="46723"/>
                </a:lnTo>
                <a:lnTo>
                  <a:pt x="522982" y="48094"/>
                </a:lnTo>
                <a:lnTo>
                  <a:pt x="523956" y="49789"/>
                </a:lnTo>
                <a:lnTo>
                  <a:pt x="524966" y="51485"/>
                </a:lnTo>
                <a:lnTo>
                  <a:pt x="525633" y="53289"/>
                </a:lnTo>
                <a:lnTo>
                  <a:pt x="525958" y="55201"/>
                </a:lnTo>
                <a:lnTo>
                  <a:pt x="541057" y="52603"/>
                </a:lnTo>
                <a:lnTo>
                  <a:pt x="540408" y="46109"/>
                </a:lnTo>
                <a:lnTo>
                  <a:pt x="539376" y="44053"/>
                </a:lnTo>
                <a:close/>
              </a:path>
              <a:path w="674369" h="117475">
                <a:moveTo>
                  <a:pt x="579414" y="32309"/>
                </a:moveTo>
                <a:lnTo>
                  <a:pt x="563882" y="32309"/>
                </a:lnTo>
                <a:lnTo>
                  <a:pt x="550028" y="115436"/>
                </a:lnTo>
                <a:lnTo>
                  <a:pt x="566209" y="115436"/>
                </a:lnTo>
                <a:lnTo>
                  <a:pt x="575374" y="60469"/>
                </a:lnTo>
                <a:lnTo>
                  <a:pt x="576690" y="57186"/>
                </a:lnTo>
                <a:lnTo>
                  <a:pt x="580751" y="51467"/>
                </a:lnTo>
                <a:lnTo>
                  <a:pt x="583167" y="49248"/>
                </a:lnTo>
                <a:lnTo>
                  <a:pt x="588903" y="46001"/>
                </a:lnTo>
                <a:lnTo>
                  <a:pt x="589499" y="45839"/>
                </a:lnTo>
                <a:lnTo>
                  <a:pt x="577141" y="45839"/>
                </a:lnTo>
                <a:lnTo>
                  <a:pt x="579414" y="32309"/>
                </a:lnTo>
                <a:close/>
              </a:path>
              <a:path w="674369" h="117475">
                <a:moveTo>
                  <a:pt x="623048" y="45189"/>
                </a:moveTo>
                <a:lnTo>
                  <a:pt x="599457" y="45189"/>
                </a:lnTo>
                <a:lnTo>
                  <a:pt x="602884" y="46560"/>
                </a:lnTo>
                <a:lnTo>
                  <a:pt x="605229" y="49302"/>
                </a:lnTo>
                <a:lnTo>
                  <a:pt x="607611" y="52008"/>
                </a:lnTo>
                <a:lnTo>
                  <a:pt x="608440" y="55634"/>
                </a:lnTo>
                <a:lnTo>
                  <a:pt x="607547" y="61208"/>
                </a:lnTo>
                <a:lnTo>
                  <a:pt x="598464" y="115436"/>
                </a:lnTo>
                <a:lnTo>
                  <a:pt x="614538" y="115436"/>
                </a:lnTo>
                <a:lnTo>
                  <a:pt x="623468" y="62453"/>
                </a:lnTo>
                <a:lnTo>
                  <a:pt x="624261" y="57402"/>
                </a:lnTo>
                <a:lnTo>
                  <a:pt x="626390" y="53271"/>
                </a:lnTo>
                <a:lnTo>
                  <a:pt x="633317" y="46813"/>
                </a:lnTo>
                <a:lnTo>
                  <a:pt x="635937" y="45839"/>
                </a:lnTo>
                <a:lnTo>
                  <a:pt x="623197" y="45839"/>
                </a:lnTo>
                <a:lnTo>
                  <a:pt x="623048" y="45189"/>
                </a:lnTo>
                <a:close/>
              </a:path>
              <a:path w="674369" h="117475">
                <a:moveTo>
                  <a:pt x="673059" y="45189"/>
                </a:moveTo>
                <a:lnTo>
                  <a:pt x="647208" y="45189"/>
                </a:lnTo>
                <a:lnTo>
                  <a:pt x="650654" y="46452"/>
                </a:lnTo>
                <a:lnTo>
                  <a:pt x="655921" y="51467"/>
                </a:lnTo>
                <a:lnTo>
                  <a:pt x="656787" y="55544"/>
                </a:lnTo>
                <a:lnTo>
                  <a:pt x="655885" y="61208"/>
                </a:lnTo>
                <a:lnTo>
                  <a:pt x="646793" y="115436"/>
                </a:lnTo>
                <a:lnTo>
                  <a:pt x="663029" y="115436"/>
                </a:lnTo>
                <a:lnTo>
                  <a:pt x="673925" y="50204"/>
                </a:lnTo>
                <a:lnTo>
                  <a:pt x="673059" y="45189"/>
                </a:lnTo>
                <a:close/>
              </a:path>
              <a:path w="674369" h="117475">
                <a:moveTo>
                  <a:pt x="608765" y="31226"/>
                </a:moveTo>
                <a:lnTo>
                  <a:pt x="597761" y="31226"/>
                </a:lnTo>
                <a:lnTo>
                  <a:pt x="592788" y="32543"/>
                </a:lnTo>
                <a:lnTo>
                  <a:pt x="584123" y="37685"/>
                </a:lnTo>
                <a:lnTo>
                  <a:pt x="580695" y="41256"/>
                </a:lnTo>
                <a:lnTo>
                  <a:pt x="578170" y="45839"/>
                </a:lnTo>
                <a:lnTo>
                  <a:pt x="589499" y="45839"/>
                </a:lnTo>
                <a:lnTo>
                  <a:pt x="591880" y="45189"/>
                </a:lnTo>
                <a:lnTo>
                  <a:pt x="623048" y="45189"/>
                </a:lnTo>
                <a:lnTo>
                  <a:pt x="613185" y="32525"/>
                </a:lnTo>
                <a:lnTo>
                  <a:pt x="608765" y="31226"/>
                </a:lnTo>
                <a:close/>
              </a:path>
              <a:path w="674369" h="117475">
                <a:moveTo>
                  <a:pt x="658916" y="31226"/>
                </a:moveTo>
                <a:lnTo>
                  <a:pt x="645458" y="31226"/>
                </a:lnTo>
                <a:lnTo>
                  <a:pt x="640064" y="32543"/>
                </a:lnTo>
                <a:lnTo>
                  <a:pt x="630467" y="37811"/>
                </a:lnTo>
                <a:lnTo>
                  <a:pt x="626733" y="41365"/>
                </a:lnTo>
                <a:lnTo>
                  <a:pt x="624063" y="45839"/>
                </a:lnTo>
                <a:lnTo>
                  <a:pt x="635937" y="45839"/>
                </a:lnTo>
                <a:lnTo>
                  <a:pt x="637683" y="45189"/>
                </a:lnTo>
                <a:lnTo>
                  <a:pt x="673059" y="45189"/>
                </a:lnTo>
                <a:lnTo>
                  <a:pt x="672698" y="43097"/>
                </a:lnTo>
                <a:lnTo>
                  <a:pt x="668081" y="37685"/>
                </a:lnTo>
                <a:lnTo>
                  <a:pt x="664652" y="33608"/>
                </a:lnTo>
                <a:lnTo>
                  <a:pt x="658916" y="3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7551" y="1397000"/>
            <a:ext cx="169097" cy="1493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1881" y="355600"/>
            <a:ext cx="2786806" cy="6892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7551" y="1803400"/>
            <a:ext cx="169097" cy="14933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7551" y="2171700"/>
            <a:ext cx="169097" cy="1493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7551" y="2540000"/>
            <a:ext cx="169097" cy="14933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05300" y="1422400"/>
            <a:ext cx="1003300" cy="812800"/>
          </a:xfrm>
          <a:prstGeom prst="rect">
            <a:avLst/>
          </a:prstGeom>
        </p:spPr>
      </p:pic>
      <p:pic>
        <p:nvPicPr>
          <p:cNvPr id="21" name="2">
            <a:hlinkClick r:id="" action="ppaction://media"/>
            <a:extLst>
              <a:ext uri="{FF2B5EF4-FFF2-40B4-BE49-F238E27FC236}">
                <a16:creationId xmlns:a16="http://schemas.microsoft.com/office/drawing/2014/main" id="{D777E106-D749-25F3-50C3-DA3F26B082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600700" y="3979068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695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146800" cy="4508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6300" y="1209675"/>
            <a:ext cx="4820285" cy="796925"/>
            <a:chOff x="876300" y="1209675"/>
            <a:chExt cx="4820285" cy="796925"/>
          </a:xfrm>
        </p:grpSpPr>
        <p:sp>
          <p:nvSpPr>
            <p:cNvPr id="4" name="object 4"/>
            <p:cNvSpPr/>
            <p:nvPr/>
          </p:nvSpPr>
          <p:spPr>
            <a:xfrm>
              <a:off x="876300" y="1333500"/>
              <a:ext cx="4152900" cy="673100"/>
            </a:xfrm>
            <a:custGeom>
              <a:avLst/>
              <a:gdLst/>
              <a:ahLst/>
              <a:cxnLst/>
              <a:rect l="l" t="t" r="r" b="b"/>
              <a:pathLst>
                <a:path w="4152900" h="673100">
                  <a:moveTo>
                    <a:pt x="41529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4152900" y="6731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458" y="1209675"/>
              <a:ext cx="4125000" cy="349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458" y="1781175"/>
              <a:ext cx="4244714" cy="15824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4300" y="0"/>
            <a:ext cx="952500" cy="8255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0"/>
            <a:ext cx="1104265" cy="1104900"/>
          </a:xfrm>
          <a:custGeom>
            <a:avLst/>
            <a:gdLst/>
            <a:ahLst/>
            <a:cxnLst/>
            <a:rect l="l" t="t" r="r" b="b"/>
            <a:pathLst>
              <a:path w="1104265" h="1104900">
                <a:moveTo>
                  <a:pt x="674878" y="12"/>
                </a:moveTo>
                <a:lnTo>
                  <a:pt x="407454" y="12"/>
                </a:lnTo>
                <a:lnTo>
                  <a:pt x="0" y="407466"/>
                </a:lnTo>
                <a:lnTo>
                  <a:pt x="0" y="674890"/>
                </a:lnTo>
                <a:lnTo>
                  <a:pt x="674878" y="12"/>
                </a:lnTo>
                <a:close/>
              </a:path>
              <a:path w="1104265" h="1104900">
                <a:moveTo>
                  <a:pt x="1104265" y="0"/>
                </a:moveTo>
                <a:lnTo>
                  <a:pt x="862203" y="0"/>
                </a:lnTo>
                <a:lnTo>
                  <a:pt x="0" y="862215"/>
                </a:lnTo>
                <a:lnTo>
                  <a:pt x="0" y="1104277"/>
                </a:lnTo>
                <a:lnTo>
                  <a:pt x="11042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3100" y="3937000"/>
            <a:ext cx="635000" cy="571500"/>
          </a:xfrm>
          <a:custGeom>
            <a:avLst/>
            <a:gdLst/>
            <a:ahLst/>
            <a:cxnLst/>
            <a:rect l="l" t="t" r="r" b="b"/>
            <a:pathLst>
              <a:path w="635000" h="571500">
                <a:moveTo>
                  <a:pt x="317500" y="0"/>
                </a:moveTo>
                <a:lnTo>
                  <a:pt x="270582" y="3442"/>
                </a:lnTo>
                <a:lnTo>
                  <a:pt x="225801" y="13442"/>
                </a:lnTo>
                <a:lnTo>
                  <a:pt x="183650" y="29509"/>
                </a:lnTo>
                <a:lnTo>
                  <a:pt x="144617" y="51151"/>
                </a:lnTo>
                <a:lnTo>
                  <a:pt x="109196" y="77877"/>
                </a:lnTo>
                <a:lnTo>
                  <a:pt x="77877" y="109196"/>
                </a:lnTo>
                <a:lnTo>
                  <a:pt x="51151" y="144617"/>
                </a:lnTo>
                <a:lnTo>
                  <a:pt x="29509" y="183650"/>
                </a:lnTo>
                <a:lnTo>
                  <a:pt x="13442" y="225801"/>
                </a:lnTo>
                <a:lnTo>
                  <a:pt x="3442" y="270582"/>
                </a:lnTo>
                <a:lnTo>
                  <a:pt x="0" y="317500"/>
                </a:lnTo>
                <a:lnTo>
                  <a:pt x="3442" y="364417"/>
                </a:lnTo>
                <a:lnTo>
                  <a:pt x="13442" y="409198"/>
                </a:lnTo>
                <a:lnTo>
                  <a:pt x="29509" y="451349"/>
                </a:lnTo>
                <a:lnTo>
                  <a:pt x="51151" y="490382"/>
                </a:lnTo>
                <a:lnTo>
                  <a:pt x="77877" y="525803"/>
                </a:lnTo>
                <a:lnTo>
                  <a:pt x="109196" y="557122"/>
                </a:lnTo>
                <a:lnTo>
                  <a:pt x="128251" y="571500"/>
                </a:lnTo>
                <a:lnTo>
                  <a:pt x="506748" y="571500"/>
                </a:lnTo>
                <a:lnTo>
                  <a:pt x="557122" y="525803"/>
                </a:lnTo>
                <a:lnTo>
                  <a:pt x="583848" y="490382"/>
                </a:lnTo>
                <a:lnTo>
                  <a:pt x="605490" y="451349"/>
                </a:lnTo>
                <a:lnTo>
                  <a:pt x="621557" y="409198"/>
                </a:lnTo>
                <a:lnTo>
                  <a:pt x="631557" y="364417"/>
                </a:lnTo>
                <a:lnTo>
                  <a:pt x="635000" y="317500"/>
                </a:lnTo>
                <a:lnTo>
                  <a:pt x="631557" y="270582"/>
                </a:lnTo>
                <a:lnTo>
                  <a:pt x="621557" y="225801"/>
                </a:lnTo>
                <a:lnTo>
                  <a:pt x="605490" y="183650"/>
                </a:lnTo>
                <a:lnTo>
                  <a:pt x="583848" y="144617"/>
                </a:lnTo>
                <a:lnTo>
                  <a:pt x="557122" y="109196"/>
                </a:lnTo>
                <a:lnTo>
                  <a:pt x="525803" y="77877"/>
                </a:lnTo>
                <a:lnTo>
                  <a:pt x="490382" y="51151"/>
                </a:lnTo>
                <a:lnTo>
                  <a:pt x="451349" y="29509"/>
                </a:lnTo>
                <a:lnTo>
                  <a:pt x="409198" y="13442"/>
                </a:lnTo>
                <a:lnTo>
                  <a:pt x="364417" y="3442"/>
                </a:lnTo>
                <a:lnTo>
                  <a:pt x="3175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5400" y="39370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08343" y="4092"/>
                </a:lnTo>
                <a:lnTo>
                  <a:pt x="165371" y="15890"/>
                </a:lnTo>
                <a:lnTo>
                  <a:pt x="125801" y="34678"/>
                </a:lnTo>
                <a:lnTo>
                  <a:pt x="90351" y="59737"/>
                </a:lnTo>
                <a:lnTo>
                  <a:pt x="59737" y="90351"/>
                </a:lnTo>
                <a:lnTo>
                  <a:pt x="34678" y="125801"/>
                </a:lnTo>
                <a:lnTo>
                  <a:pt x="15890" y="165371"/>
                </a:lnTo>
                <a:lnTo>
                  <a:pt x="4092" y="208343"/>
                </a:lnTo>
                <a:lnTo>
                  <a:pt x="0" y="254000"/>
                </a:lnTo>
                <a:lnTo>
                  <a:pt x="4092" y="299656"/>
                </a:lnTo>
                <a:lnTo>
                  <a:pt x="15890" y="342628"/>
                </a:lnTo>
                <a:lnTo>
                  <a:pt x="34678" y="382198"/>
                </a:lnTo>
                <a:lnTo>
                  <a:pt x="59737" y="417648"/>
                </a:lnTo>
                <a:lnTo>
                  <a:pt x="90351" y="448262"/>
                </a:lnTo>
                <a:lnTo>
                  <a:pt x="125801" y="473321"/>
                </a:lnTo>
                <a:lnTo>
                  <a:pt x="165371" y="492109"/>
                </a:lnTo>
                <a:lnTo>
                  <a:pt x="208343" y="503907"/>
                </a:lnTo>
                <a:lnTo>
                  <a:pt x="254000" y="508000"/>
                </a:lnTo>
                <a:lnTo>
                  <a:pt x="299656" y="503907"/>
                </a:lnTo>
                <a:lnTo>
                  <a:pt x="342628" y="492109"/>
                </a:lnTo>
                <a:lnTo>
                  <a:pt x="382198" y="473321"/>
                </a:lnTo>
                <a:lnTo>
                  <a:pt x="417648" y="448262"/>
                </a:lnTo>
                <a:lnTo>
                  <a:pt x="448262" y="417648"/>
                </a:lnTo>
                <a:lnTo>
                  <a:pt x="473321" y="382198"/>
                </a:lnTo>
                <a:lnTo>
                  <a:pt x="492109" y="342628"/>
                </a:lnTo>
                <a:lnTo>
                  <a:pt x="503907" y="299656"/>
                </a:lnTo>
                <a:lnTo>
                  <a:pt x="508000" y="254000"/>
                </a:lnTo>
                <a:lnTo>
                  <a:pt x="503907" y="208343"/>
                </a:lnTo>
                <a:lnTo>
                  <a:pt x="492109" y="165371"/>
                </a:lnTo>
                <a:lnTo>
                  <a:pt x="473321" y="125801"/>
                </a:lnTo>
                <a:lnTo>
                  <a:pt x="448262" y="90351"/>
                </a:lnTo>
                <a:lnTo>
                  <a:pt x="417648" y="59737"/>
                </a:lnTo>
                <a:lnTo>
                  <a:pt x="382198" y="34678"/>
                </a:lnTo>
                <a:lnTo>
                  <a:pt x="342628" y="15890"/>
                </a:lnTo>
                <a:lnTo>
                  <a:pt x="299656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BC6D5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700" y="3644900"/>
            <a:ext cx="952500" cy="863600"/>
          </a:xfrm>
          <a:custGeom>
            <a:avLst/>
            <a:gdLst/>
            <a:ahLst/>
            <a:cxnLst/>
            <a:rect l="l" t="t" r="r" b="b"/>
            <a:pathLst>
              <a:path w="952500" h="863600">
                <a:moveTo>
                  <a:pt x="476250" y="0"/>
                </a:moveTo>
                <a:lnTo>
                  <a:pt x="427556" y="2491"/>
                </a:lnTo>
                <a:lnTo>
                  <a:pt x="380269" y="9804"/>
                </a:lnTo>
                <a:lnTo>
                  <a:pt x="334627" y="21696"/>
                </a:lnTo>
                <a:lnTo>
                  <a:pt x="290872" y="37925"/>
                </a:lnTo>
                <a:lnTo>
                  <a:pt x="249240" y="58247"/>
                </a:lnTo>
                <a:lnTo>
                  <a:pt x="209974" y="82420"/>
                </a:lnTo>
                <a:lnTo>
                  <a:pt x="173310" y="110202"/>
                </a:lnTo>
                <a:lnTo>
                  <a:pt x="139490" y="141350"/>
                </a:lnTo>
                <a:lnTo>
                  <a:pt x="108752" y="175621"/>
                </a:lnTo>
                <a:lnTo>
                  <a:pt x="81336" y="212773"/>
                </a:lnTo>
                <a:lnTo>
                  <a:pt x="57480" y="252564"/>
                </a:lnTo>
                <a:lnTo>
                  <a:pt x="37426" y="294750"/>
                </a:lnTo>
                <a:lnTo>
                  <a:pt x="21411" y="339089"/>
                </a:lnTo>
                <a:lnTo>
                  <a:pt x="9675" y="385339"/>
                </a:lnTo>
                <a:lnTo>
                  <a:pt x="2458" y="433256"/>
                </a:lnTo>
                <a:lnTo>
                  <a:pt x="0" y="482600"/>
                </a:lnTo>
                <a:lnTo>
                  <a:pt x="2458" y="531943"/>
                </a:lnTo>
                <a:lnTo>
                  <a:pt x="9675" y="579860"/>
                </a:lnTo>
                <a:lnTo>
                  <a:pt x="21411" y="626110"/>
                </a:lnTo>
                <a:lnTo>
                  <a:pt x="37426" y="670449"/>
                </a:lnTo>
                <a:lnTo>
                  <a:pt x="57480" y="712635"/>
                </a:lnTo>
                <a:lnTo>
                  <a:pt x="81336" y="752426"/>
                </a:lnTo>
                <a:lnTo>
                  <a:pt x="108752" y="789578"/>
                </a:lnTo>
                <a:lnTo>
                  <a:pt x="139490" y="823849"/>
                </a:lnTo>
                <a:lnTo>
                  <a:pt x="173310" y="854997"/>
                </a:lnTo>
                <a:lnTo>
                  <a:pt x="184663" y="863600"/>
                </a:lnTo>
                <a:lnTo>
                  <a:pt x="767836" y="863600"/>
                </a:lnTo>
                <a:lnTo>
                  <a:pt x="813009" y="823849"/>
                </a:lnTo>
                <a:lnTo>
                  <a:pt x="843747" y="789578"/>
                </a:lnTo>
                <a:lnTo>
                  <a:pt x="871163" y="752426"/>
                </a:lnTo>
                <a:lnTo>
                  <a:pt x="895019" y="712635"/>
                </a:lnTo>
                <a:lnTo>
                  <a:pt x="915073" y="670449"/>
                </a:lnTo>
                <a:lnTo>
                  <a:pt x="931088" y="626110"/>
                </a:lnTo>
                <a:lnTo>
                  <a:pt x="942824" y="579860"/>
                </a:lnTo>
                <a:lnTo>
                  <a:pt x="950041" y="531943"/>
                </a:lnTo>
                <a:lnTo>
                  <a:pt x="952500" y="482600"/>
                </a:lnTo>
                <a:lnTo>
                  <a:pt x="950041" y="433256"/>
                </a:lnTo>
                <a:lnTo>
                  <a:pt x="942824" y="385339"/>
                </a:lnTo>
                <a:lnTo>
                  <a:pt x="931088" y="339089"/>
                </a:lnTo>
                <a:lnTo>
                  <a:pt x="915073" y="294750"/>
                </a:lnTo>
                <a:lnTo>
                  <a:pt x="895019" y="252564"/>
                </a:lnTo>
                <a:lnTo>
                  <a:pt x="871163" y="212773"/>
                </a:lnTo>
                <a:lnTo>
                  <a:pt x="843747" y="175621"/>
                </a:lnTo>
                <a:lnTo>
                  <a:pt x="813009" y="141350"/>
                </a:lnTo>
                <a:lnTo>
                  <a:pt x="779189" y="110202"/>
                </a:lnTo>
                <a:lnTo>
                  <a:pt x="742525" y="82420"/>
                </a:lnTo>
                <a:lnTo>
                  <a:pt x="703259" y="58247"/>
                </a:lnTo>
                <a:lnTo>
                  <a:pt x="661627" y="37925"/>
                </a:lnTo>
                <a:lnTo>
                  <a:pt x="617872" y="21696"/>
                </a:lnTo>
                <a:lnTo>
                  <a:pt x="572230" y="9804"/>
                </a:lnTo>
                <a:lnTo>
                  <a:pt x="524943" y="2491"/>
                </a:lnTo>
                <a:lnTo>
                  <a:pt x="47625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602" y="3021463"/>
            <a:ext cx="674370" cy="117475"/>
          </a:xfrm>
          <a:custGeom>
            <a:avLst/>
            <a:gdLst/>
            <a:ahLst/>
            <a:cxnLst/>
            <a:rect l="l" t="t" r="r" b="b"/>
            <a:pathLst>
              <a:path w="674369" h="117475">
                <a:moveTo>
                  <a:pt x="128813" y="31226"/>
                </a:moveTo>
                <a:lnTo>
                  <a:pt x="116401" y="31226"/>
                </a:lnTo>
                <a:lnTo>
                  <a:pt x="109348" y="33048"/>
                </a:lnTo>
                <a:lnTo>
                  <a:pt x="79961" y="65899"/>
                </a:lnTo>
                <a:lnTo>
                  <a:pt x="77111" y="83037"/>
                </a:lnTo>
                <a:lnTo>
                  <a:pt x="77453" y="90559"/>
                </a:lnTo>
                <a:lnTo>
                  <a:pt x="102817" y="117114"/>
                </a:lnTo>
                <a:lnTo>
                  <a:pt x="117069" y="117114"/>
                </a:lnTo>
                <a:lnTo>
                  <a:pt x="122625" y="116194"/>
                </a:lnTo>
                <a:lnTo>
                  <a:pt x="132691" y="112477"/>
                </a:lnTo>
                <a:lnTo>
                  <a:pt x="137075" y="109862"/>
                </a:lnTo>
                <a:lnTo>
                  <a:pt x="143815" y="103746"/>
                </a:lnTo>
                <a:lnTo>
                  <a:pt x="108482" y="103746"/>
                </a:lnTo>
                <a:lnTo>
                  <a:pt x="104423" y="102916"/>
                </a:lnTo>
                <a:lnTo>
                  <a:pt x="92931" y="84696"/>
                </a:lnTo>
                <a:lnTo>
                  <a:pt x="93853" y="78743"/>
                </a:lnTo>
                <a:lnTo>
                  <a:pt x="86942" y="78743"/>
                </a:lnTo>
                <a:lnTo>
                  <a:pt x="88836" y="66620"/>
                </a:lnTo>
                <a:lnTo>
                  <a:pt x="95933" y="66620"/>
                </a:lnTo>
                <a:lnTo>
                  <a:pt x="96413" y="63824"/>
                </a:lnTo>
                <a:lnTo>
                  <a:pt x="117682" y="44594"/>
                </a:lnTo>
                <a:lnTo>
                  <a:pt x="151160" y="44594"/>
                </a:lnTo>
                <a:lnTo>
                  <a:pt x="150965" y="44179"/>
                </a:lnTo>
                <a:lnTo>
                  <a:pt x="145120" y="37540"/>
                </a:lnTo>
                <a:lnTo>
                  <a:pt x="141567" y="35105"/>
                </a:lnTo>
                <a:lnTo>
                  <a:pt x="133232" y="32002"/>
                </a:lnTo>
                <a:lnTo>
                  <a:pt x="128813" y="31226"/>
                </a:lnTo>
                <a:close/>
              </a:path>
              <a:path w="674369" h="117475">
                <a:moveTo>
                  <a:pt x="51196" y="18995"/>
                </a:moveTo>
                <a:lnTo>
                  <a:pt x="34528" y="18995"/>
                </a:lnTo>
                <a:lnTo>
                  <a:pt x="18508" y="115436"/>
                </a:lnTo>
                <a:lnTo>
                  <a:pt x="35177" y="115436"/>
                </a:lnTo>
                <a:lnTo>
                  <a:pt x="51196" y="18995"/>
                </a:lnTo>
                <a:close/>
              </a:path>
              <a:path w="674369" h="117475">
                <a:moveTo>
                  <a:pt x="134513" y="91894"/>
                </a:moveTo>
                <a:lnTo>
                  <a:pt x="116491" y="103746"/>
                </a:lnTo>
                <a:lnTo>
                  <a:pt x="143815" y="103746"/>
                </a:lnTo>
                <a:lnTo>
                  <a:pt x="144507" y="103115"/>
                </a:lnTo>
                <a:lnTo>
                  <a:pt x="147357" y="99164"/>
                </a:lnTo>
                <a:lnTo>
                  <a:pt x="149342" y="94654"/>
                </a:lnTo>
                <a:lnTo>
                  <a:pt x="134513" y="91894"/>
                </a:lnTo>
                <a:close/>
              </a:path>
              <a:path w="674369" h="117475">
                <a:moveTo>
                  <a:pt x="95933" y="66620"/>
                </a:moveTo>
                <a:lnTo>
                  <a:pt x="88836" y="66620"/>
                </a:lnTo>
                <a:lnTo>
                  <a:pt x="86942" y="78743"/>
                </a:lnTo>
                <a:lnTo>
                  <a:pt x="93853" y="78743"/>
                </a:lnTo>
                <a:lnTo>
                  <a:pt x="95933" y="66620"/>
                </a:lnTo>
                <a:close/>
              </a:path>
              <a:path w="674369" h="117475">
                <a:moveTo>
                  <a:pt x="151160" y="44594"/>
                </a:moveTo>
                <a:lnTo>
                  <a:pt x="126233" y="44594"/>
                </a:lnTo>
                <a:lnTo>
                  <a:pt x="129733" y="45550"/>
                </a:lnTo>
                <a:lnTo>
                  <a:pt x="135325" y="49374"/>
                </a:lnTo>
                <a:lnTo>
                  <a:pt x="137309" y="51990"/>
                </a:lnTo>
                <a:lnTo>
                  <a:pt x="139618" y="58593"/>
                </a:lnTo>
                <a:lnTo>
                  <a:pt x="139817" y="62363"/>
                </a:lnTo>
                <a:lnTo>
                  <a:pt x="139059" y="66620"/>
                </a:lnTo>
                <a:lnTo>
                  <a:pt x="95933" y="66620"/>
                </a:lnTo>
                <a:lnTo>
                  <a:pt x="93853" y="78743"/>
                </a:lnTo>
                <a:lnTo>
                  <a:pt x="153076" y="78743"/>
                </a:lnTo>
                <a:lnTo>
                  <a:pt x="155153" y="65899"/>
                </a:lnTo>
                <a:lnTo>
                  <a:pt x="155113" y="58394"/>
                </a:lnTo>
                <a:lnTo>
                  <a:pt x="154104" y="53794"/>
                </a:lnTo>
                <a:lnTo>
                  <a:pt x="152986" y="48490"/>
                </a:lnTo>
                <a:lnTo>
                  <a:pt x="151160" y="44594"/>
                </a:lnTo>
                <a:close/>
              </a:path>
              <a:path w="674369" h="117475">
                <a:moveTo>
                  <a:pt x="88160" y="4600"/>
                </a:moveTo>
                <a:lnTo>
                  <a:pt x="2381" y="4600"/>
                </a:lnTo>
                <a:lnTo>
                  <a:pt x="0" y="18995"/>
                </a:lnTo>
                <a:lnTo>
                  <a:pt x="85779" y="18995"/>
                </a:lnTo>
                <a:lnTo>
                  <a:pt x="88160" y="4600"/>
                </a:lnTo>
                <a:close/>
              </a:path>
              <a:path w="674369" h="117475">
                <a:moveTo>
                  <a:pt x="194599" y="32309"/>
                </a:moveTo>
                <a:lnTo>
                  <a:pt x="178959" y="32309"/>
                </a:lnTo>
                <a:lnTo>
                  <a:pt x="165104" y="115436"/>
                </a:lnTo>
                <a:lnTo>
                  <a:pt x="181286" y="115436"/>
                </a:lnTo>
                <a:lnTo>
                  <a:pt x="189620" y="64672"/>
                </a:lnTo>
                <a:lnTo>
                  <a:pt x="190270" y="61064"/>
                </a:lnTo>
                <a:lnTo>
                  <a:pt x="191695" y="57853"/>
                </a:lnTo>
                <a:lnTo>
                  <a:pt x="196096" y="52189"/>
                </a:lnTo>
                <a:lnTo>
                  <a:pt x="198820" y="49970"/>
                </a:lnTo>
                <a:lnTo>
                  <a:pt x="202067" y="48382"/>
                </a:lnTo>
                <a:lnTo>
                  <a:pt x="205315" y="46759"/>
                </a:lnTo>
                <a:lnTo>
                  <a:pt x="208832" y="45947"/>
                </a:lnTo>
                <a:lnTo>
                  <a:pt x="221173" y="45947"/>
                </a:lnTo>
                <a:lnTo>
                  <a:pt x="221245" y="45514"/>
                </a:lnTo>
                <a:lnTo>
                  <a:pt x="192380" y="45514"/>
                </a:lnTo>
                <a:lnTo>
                  <a:pt x="194599" y="32309"/>
                </a:lnTo>
                <a:close/>
              </a:path>
              <a:path w="674369" h="117475">
                <a:moveTo>
                  <a:pt x="221173" y="45947"/>
                </a:moveTo>
                <a:lnTo>
                  <a:pt x="214353" y="45947"/>
                </a:lnTo>
                <a:lnTo>
                  <a:pt x="216030" y="46073"/>
                </a:lnTo>
                <a:lnTo>
                  <a:pt x="217654" y="46326"/>
                </a:lnTo>
                <a:lnTo>
                  <a:pt x="219277" y="46542"/>
                </a:lnTo>
                <a:lnTo>
                  <a:pt x="220457" y="46759"/>
                </a:lnTo>
                <a:lnTo>
                  <a:pt x="221009" y="46921"/>
                </a:lnTo>
                <a:lnTo>
                  <a:pt x="221173" y="45947"/>
                </a:lnTo>
                <a:close/>
              </a:path>
              <a:path w="674369" h="117475">
                <a:moveTo>
                  <a:pt x="217834" y="31064"/>
                </a:moveTo>
                <a:lnTo>
                  <a:pt x="211917" y="31064"/>
                </a:lnTo>
                <a:lnTo>
                  <a:pt x="207335" y="32363"/>
                </a:lnTo>
                <a:lnTo>
                  <a:pt x="198748" y="37522"/>
                </a:lnTo>
                <a:lnTo>
                  <a:pt x="195483" y="41040"/>
                </a:lnTo>
                <a:lnTo>
                  <a:pt x="193246" y="45514"/>
                </a:lnTo>
                <a:lnTo>
                  <a:pt x="221245" y="45514"/>
                </a:lnTo>
                <a:lnTo>
                  <a:pt x="223607" y="31443"/>
                </a:lnTo>
                <a:lnTo>
                  <a:pt x="222777" y="31299"/>
                </a:lnTo>
                <a:lnTo>
                  <a:pt x="221695" y="31208"/>
                </a:lnTo>
                <a:lnTo>
                  <a:pt x="220360" y="31172"/>
                </a:lnTo>
                <a:lnTo>
                  <a:pt x="219025" y="31100"/>
                </a:lnTo>
                <a:lnTo>
                  <a:pt x="217834" y="31064"/>
                </a:lnTo>
                <a:close/>
              </a:path>
              <a:path w="674369" h="117475">
                <a:moveTo>
                  <a:pt x="335932" y="31226"/>
                </a:moveTo>
                <a:lnTo>
                  <a:pt x="320309" y="31226"/>
                </a:lnTo>
                <a:lnTo>
                  <a:pt x="313292" y="32976"/>
                </a:lnTo>
                <a:lnTo>
                  <a:pt x="284374" y="65033"/>
                </a:lnTo>
                <a:lnTo>
                  <a:pt x="281596" y="82243"/>
                </a:lnTo>
                <a:lnTo>
                  <a:pt x="281957" y="89874"/>
                </a:lnTo>
                <a:lnTo>
                  <a:pt x="307194" y="117114"/>
                </a:lnTo>
                <a:lnTo>
                  <a:pt x="322781" y="117114"/>
                </a:lnTo>
                <a:lnTo>
                  <a:pt x="329762" y="115364"/>
                </a:lnTo>
                <a:lnTo>
                  <a:pt x="342318" y="108364"/>
                </a:lnTo>
                <a:lnTo>
                  <a:pt x="347472" y="103530"/>
                </a:lnTo>
                <a:lnTo>
                  <a:pt x="311037" y="103530"/>
                </a:lnTo>
                <a:lnTo>
                  <a:pt x="307158" y="102231"/>
                </a:lnTo>
                <a:lnTo>
                  <a:pt x="301602" y="97035"/>
                </a:lnTo>
                <a:lnTo>
                  <a:pt x="299798" y="93572"/>
                </a:lnTo>
                <a:lnTo>
                  <a:pt x="298138" y="84877"/>
                </a:lnTo>
                <a:lnTo>
                  <a:pt x="298138" y="80096"/>
                </a:lnTo>
                <a:lnTo>
                  <a:pt x="317351" y="46145"/>
                </a:lnTo>
                <a:lnTo>
                  <a:pt x="321915" y="44756"/>
                </a:lnTo>
                <a:lnTo>
                  <a:pt x="356320" y="44756"/>
                </a:lnTo>
                <a:lnTo>
                  <a:pt x="353087" y="40336"/>
                </a:lnTo>
                <a:lnTo>
                  <a:pt x="342516" y="33048"/>
                </a:lnTo>
                <a:lnTo>
                  <a:pt x="335932" y="31226"/>
                </a:lnTo>
                <a:close/>
              </a:path>
              <a:path w="674369" h="117475">
                <a:moveTo>
                  <a:pt x="253386" y="32309"/>
                </a:moveTo>
                <a:lnTo>
                  <a:pt x="237746" y="32309"/>
                </a:lnTo>
                <a:lnTo>
                  <a:pt x="223891" y="115436"/>
                </a:lnTo>
                <a:lnTo>
                  <a:pt x="240073" y="115436"/>
                </a:lnTo>
                <a:lnTo>
                  <a:pt x="248440" y="64492"/>
                </a:lnTo>
                <a:lnTo>
                  <a:pt x="249057" y="61064"/>
                </a:lnTo>
                <a:lnTo>
                  <a:pt x="250482" y="57853"/>
                </a:lnTo>
                <a:lnTo>
                  <a:pt x="254883" y="52189"/>
                </a:lnTo>
                <a:lnTo>
                  <a:pt x="257607" y="49970"/>
                </a:lnTo>
                <a:lnTo>
                  <a:pt x="260855" y="48382"/>
                </a:lnTo>
                <a:lnTo>
                  <a:pt x="264102" y="46759"/>
                </a:lnTo>
                <a:lnTo>
                  <a:pt x="267620" y="45947"/>
                </a:lnTo>
                <a:lnTo>
                  <a:pt x="279960" y="45947"/>
                </a:lnTo>
                <a:lnTo>
                  <a:pt x="280033" y="45514"/>
                </a:lnTo>
                <a:lnTo>
                  <a:pt x="251167" y="45514"/>
                </a:lnTo>
                <a:lnTo>
                  <a:pt x="253386" y="32309"/>
                </a:lnTo>
                <a:close/>
              </a:path>
              <a:path w="674369" h="117475">
                <a:moveTo>
                  <a:pt x="356320" y="44756"/>
                </a:moveTo>
                <a:lnTo>
                  <a:pt x="332053" y="44756"/>
                </a:lnTo>
                <a:lnTo>
                  <a:pt x="335914" y="46073"/>
                </a:lnTo>
                <a:lnTo>
                  <a:pt x="341470" y="51341"/>
                </a:lnTo>
                <a:lnTo>
                  <a:pt x="343274" y="54840"/>
                </a:lnTo>
                <a:lnTo>
                  <a:pt x="344104" y="59206"/>
                </a:lnTo>
                <a:lnTo>
                  <a:pt x="344970" y="63536"/>
                </a:lnTo>
                <a:lnTo>
                  <a:pt x="325739" y="102159"/>
                </a:lnTo>
                <a:lnTo>
                  <a:pt x="321211" y="103530"/>
                </a:lnTo>
                <a:lnTo>
                  <a:pt x="347472" y="103530"/>
                </a:lnTo>
                <a:lnTo>
                  <a:pt x="355956" y="90794"/>
                </a:lnTo>
                <a:lnTo>
                  <a:pt x="358752" y="83397"/>
                </a:lnTo>
                <a:lnTo>
                  <a:pt x="361530" y="66224"/>
                </a:lnTo>
                <a:lnTo>
                  <a:pt x="361151" y="58575"/>
                </a:lnTo>
                <a:lnTo>
                  <a:pt x="356822" y="45442"/>
                </a:lnTo>
                <a:lnTo>
                  <a:pt x="356320" y="44756"/>
                </a:lnTo>
                <a:close/>
              </a:path>
              <a:path w="674369" h="117475">
                <a:moveTo>
                  <a:pt x="279960" y="45947"/>
                </a:moveTo>
                <a:lnTo>
                  <a:pt x="273140" y="45947"/>
                </a:lnTo>
                <a:lnTo>
                  <a:pt x="274817" y="46073"/>
                </a:lnTo>
                <a:lnTo>
                  <a:pt x="276441" y="46326"/>
                </a:lnTo>
                <a:lnTo>
                  <a:pt x="278065" y="46542"/>
                </a:lnTo>
                <a:lnTo>
                  <a:pt x="279244" y="46759"/>
                </a:lnTo>
                <a:lnTo>
                  <a:pt x="279796" y="46921"/>
                </a:lnTo>
                <a:lnTo>
                  <a:pt x="279960" y="45947"/>
                </a:lnTo>
                <a:close/>
              </a:path>
              <a:path w="674369" h="117475">
                <a:moveTo>
                  <a:pt x="276621" y="31064"/>
                </a:moveTo>
                <a:lnTo>
                  <a:pt x="270704" y="31064"/>
                </a:lnTo>
                <a:lnTo>
                  <a:pt x="266122" y="32363"/>
                </a:lnTo>
                <a:lnTo>
                  <a:pt x="257535" y="37522"/>
                </a:lnTo>
                <a:lnTo>
                  <a:pt x="254270" y="41040"/>
                </a:lnTo>
                <a:lnTo>
                  <a:pt x="252033" y="45514"/>
                </a:lnTo>
                <a:lnTo>
                  <a:pt x="280033" y="45514"/>
                </a:lnTo>
                <a:lnTo>
                  <a:pt x="282394" y="31443"/>
                </a:lnTo>
                <a:lnTo>
                  <a:pt x="281564" y="31299"/>
                </a:lnTo>
                <a:lnTo>
                  <a:pt x="280482" y="31208"/>
                </a:lnTo>
                <a:lnTo>
                  <a:pt x="279147" y="31172"/>
                </a:lnTo>
                <a:lnTo>
                  <a:pt x="277812" y="31100"/>
                </a:lnTo>
                <a:lnTo>
                  <a:pt x="276621" y="31064"/>
                </a:lnTo>
                <a:close/>
              </a:path>
              <a:path w="674369" h="117475">
                <a:moveTo>
                  <a:pt x="401024" y="32309"/>
                </a:moveTo>
                <a:lnTo>
                  <a:pt x="385383" y="32309"/>
                </a:lnTo>
                <a:lnTo>
                  <a:pt x="371529" y="115436"/>
                </a:lnTo>
                <a:lnTo>
                  <a:pt x="387710" y="115436"/>
                </a:lnTo>
                <a:lnTo>
                  <a:pt x="396045" y="64672"/>
                </a:lnTo>
                <a:lnTo>
                  <a:pt x="396694" y="61064"/>
                </a:lnTo>
                <a:lnTo>
                  <a:pt x="398119" y="57853"/>
                </a:lnTo>
                <a:lnTo>
                  <a:pt x="402521" y="52189"/>
                </a:lnTo>
                <a:lnTo>
                  <a:pt x="405245" y="49970"/>
                </a:lnTo>
                <a:lnTo>
                  <a:pt x="408492" y="48382"/>
                </a:lnTo>
                <a:lnTo>
                  <a:pt x="411739" y="46759"/>
                </a:lnTo>
                <a:lnTo>
                  <a:pt x="415257" y="45947"/>
                </a:lnTo>
                <a:lnTo>
                  <a:pt x="427597" y="45947"/>
                </a:lnTo>
                <a:lnTo>
                  <a:pt x="427670" y="45514"/>
                </a:lnTo>
                <a:lnTo>
                  <a:pt x="398805" y="45514"/>
                </a:lnTo>
                <a:lnTo>
                  <a:pt x="401024" y="32309"/>
                </a:lnTo>
                <a:close/>
              </a:path>
              <a:path w="674369" h="117475">
                <a:moveTo>
                  <a:pt x="427597" y="45947"/>
                </a:moveTo>
                <a:lnTo>
                  <a:pt x="420777" y="45947"/>
                </a:lnTo>
                <a:lnTo>
                  <a:pt x="422455" y="46073"/>
                </a:lnTo>
                <a:lnTo>
                  <a:pt x="424078" y="46326"/>
                </a:lnTo>
                <a:lnTo>
                  <a:pt x="425702" y="46542"/>
                </a:lnTo>
                <a:lnTo>
                  <a:pt x="426882" y="46759"/>
                </a:lnTo>
                <a:lnTo>
                  <a:pt x="427434" y="46921"/>
                </a:lnTo>
                <a:lnTo>
                  <a:pt x="427597" y="45947"/>
                </a:lnTo>
                <a:close/>
              </a:path>
              <a:path w="674369" h="117475">
                <a:moveTo>
                  <a:pt x="424259" y="31064"/>
                </a:moveTo>
                <a:lnTo>
                  <a:pt x="418342" y="31064"/>
                </a:lnTo>
                <a:lnTo>
                  <a:pt x="413760" y="32363"/>
                </a:lnTo>
                <a:lnTo>
                  <a:pt x="405173" y="37522"/>
                </a:lnTo>
                <a:lnTo>
                  <a:pt x="401908" y="41040"/>
                </a:lnTo>
                <a:lnTo>
                  <a:pt x="399671" y="45514"/>
                </a:lnTo>
                <a:lnTo>
                  <a:pt x="427670" y="45514"/>
                </a:lnTo>
                <a:lnTo>
                  <a:pt x="430032" y="31443"/>
                </a:lnTo>
                <a:lnTo>
                  <a:pt x="429202" y="31299"/>
                </a:lnTo>
                <a:lnTo>
                  <a:pt x="428119" y="31208"/>
                </a:lnTo>
                <a:lnTo>
                  <a:pt x="426784" y="31172"/>
                </a:lnTo>
                <a:lnTo>
                  <a:pt x="425450" y="31100"/>
                </a:lnTo>
                <a:lnTo>
                  <a:pt x="424259" y="31064"/>
                </a:lnTo>
                <a:close/>
              </a:path>
              <a:path w="674369" h="117475">
                <a:moveTo>
                  <a:pt x="460352" y="32309"/>
                </a:moveTo>
                <a:lnTo>
                  <a:pt x="444170" y="32309"/>
                </a:lnTo>
                <a:lnTo>
                  <a:pt x="430316" y="115436"/>
                </a:lnTo>
                <a:lnTo>
                  <a:pt x="446497" y="115436"/>
                </a:lnTo>
                <a:lnTo>
                  <a:pt x="460352" y="32309"/>
                </a:lnTo>
                <a:close/>
              </a:path>
              <a:path w="674369" h="117475">
                <a:moveTo>
                  <a:pt x="459324" y="0"/>
                </a:moveTo>
                <a:lnTo>
                  <a:pt x="453731" y="0"/>
                </a:lnTo>
                <a:lnTo>
                  <a:pt x="451296" y="956"/>
                </a:lnTo>
                <a:lnTo>
                  <a:pt x="449203" y="2868"/>
                </a:lnTo>
                <a:lnTo>
                  <a:pt x="447111" y="4744"/>
                </a:lnTo>
                <a:lnTo>
                  <a:pt x="445992" y="7017"/>
                </a:lnTo>
                <a:lnTo>
                  <a:pt x="445704" y="12321"/>
                </a:lnTo>
                <a:lnTo>
                  <a:pt x="446588" y="14594"/>
                </a:lnTo>
                <a:lnTo>
                  <a:pt x="448500" y="16506"/>
                </a:lnTo>
                <a:lnTo>
                  <a:pt x="450448" y="18382"/>
                </a:lnTo>
                <a:lnTo>
                  <a:pt x="452829" y="19320"/>
                </a:lnTo>
                <a:lnTo>
                  <a:pt x="458458" y="19320"/>
                </a:lnTo>
                <a:lnTo>
                  <a:pt x="466413" y="7017"/>
                </a:lnTo>
                <a:lnTo>
                  <a:pt x="465511" y="4744"/>
                </a:lnTo>
                <a:lnTo>
                  <a:pt x="463599" y="2868"/>
                </a:lnTo>
                <a:lnTo>
                  <a:pt x="461687" y="956"/>
                </a:lnTo>
                <a:lnTo>
                  <a:pt x="459324" y="0"/>
                </a:lnTo>
                <a:close/>
              </a:path>
              <a:path w="674369" h="117475">
                <a:moveTo>
                  <a:pt x="484124" y="91732"/>
                </a:moveTo>
                <a:lnTo>
                  <a:pt x="468105" y="94113"/>
                </a:lnTo>
                <a:lnTo>
                  <a:pt x="468249" y="101437"/>
                </a:lnTo>
                <a:lnTo>
                  <a:pt x="470955" y="107102"/>
                </a:lnTo>
                <a:lnTo>
                  <a:pt x="481490" y="115111"/>
                </a:lnTo>
                <a:lnTo>
                  <a:pt x="488850" y="117114"/>
                </a:lnTo>
                <a:lnTo>
                  <a:pt x="504942" y="117114"/>
                </a:lnTo>
                <a:lnTo>
                  <a:pt x="510967" y="116031"/>
                </a:lnTo>
                <a:lnTo>
                  <a:pt x="521791" y="111702"/>
                </a:lnTo>
                <a:lnTo>
                  <a:pt x="526229" y="108707"/>
                </a:lnTo>
                <a:lnTo>
                  <a:pt x="530402" y="104107"/>
                </a:lnTo>
                <a:lnTo>
                  <a:pt x="505014" y="104107"/>
                </a:lnTo>
                <a:lnTo>
                  <a:pt x="494876" y="104071"/>
                </a:lnTo>
                <a:lnTo>
                  <a:pt x="491177" y="103043"/>
                </a:lnTo>
                <a:lnTo>
                  <a:pt x="488508" y="100986"/>
                </a:lnTo>
                <a:lnTo>
                  <a:pt x="485874" y="98894"/>
                </a:lnTo>
                <a:lnTo>
                  <a:pt x="484413" y="95809"/>
                </a:lnTo>
                <a:lnTo>
                  <a:pt x="484124" y="91732"/>
                </a:lnTo>
                <a:close/>
              </a:path>
              <a:path w="674369" h="117475">
                <a:moveTo>
                  <a:pt x="521917" y="31226"/>
                </a:moveTo>
                <a:lnTo>
                  <a:pt x="506656" y="31226"/>
                </a:lnTo>
                <a:lnTo>
                  <a:pt x="500991" y="32255"/>
                </a:lnTo>
                <a:lnTo>
                  <a:pt x="476980" y="55526"/>
                </a:lnTo>
                <a:lnTo>
                  <a:pt x="475970" y="61479"/>
                </a:lnTo>
                <a:lnTo>
                  <a:pt x="477016" y="66422"/>
                </a:lnTo>
                <a:lnTo>
                  <a:pt x="483222" y="74287"/>
                </a:lnTo>
                <a:lnTo>
                  <a:pt x="488526" y="77138"/>
                </a:lnTo>
                <a:lnTo>
                  <a:pt x="513384" y="82892"/>
                </a:lnTo>
                <a:lnTo>
                  <a:pt x="516126" y="84191"/>
                </a:lnTo>
                <a:lnTo>
                  <a:pt x="517678" y="85887"/>
                </a:lnTo>
                <a:lnTo>
                  <a:pt x="519265" y="87583"/>
                </a:lnTo>
                <a:lnTo>
                  <a:pt x="519843" y="89711"/>
                </a:lnTo>
                <a:lnTo>
                  <a:pt x="519410" y="92273"/>
                </a:lnTo>
                <a:lnTo>
                  <a:pt x="518905" y="95556"/>
                </a:lnTo>
                <a:lnTo>
                  <a:pt x="516830" y="98352"/>
                </a:lnTo>
                <a:lnTo>
                  <a:pt x="509542" y="102971"/>
                </a:lnTo>
                <a:lnTo>
                  <a:pt x="505014" y="104107"/>
                </a:lnTo>
                <a:lnTo>
                  <a:pt x="530402" y="104107"/>
                </a:lnTo>
                <a:lnTo>
                  <a:pt x="533192" y="101058"/>
                </a:lnTo>
                <a:lnTo>
                  <a:pt x="535357" y="96675"/>
                </a:lnTo>
                <a:lnTo>
                  <a:pt x="537161" y="85779"/>
                </a:lnTo>
                <a:lnTo>
                  <a:pt x="536042" y="80944"/>
                </a:lnTo>
                <a:lnTo>
                  <a:pt x="532755" y="77138"/>
                </a:lnTo>
                <a:lnTo>
                  <a:pt x="529656" y="73475"/>
                </a:lnTo>
                <a:lnTo>
                  <a:pt x="524389" y="70715"/>
                </a:lnTo>
                <a:lnTo>
                  <a:pt x="499891" y="64834"/>
                </a:lnTo>
                <a:lnTo>
                  <a:pt x="496842" y="63481"/>
                </a:lnTo>
                <a:lnTo>
                  <a:pt x="495110" y="61858"/>
                </a:lnTo>
                <a:lnTo>
                  <a:pt x="493378" y="60198"/>
                </a:lnTo>
                <a:lnTo>
                  <a:pt x="492747" y="58033"/>
                </a:lnTo>
                <a:lnTo>
                  <a:pt x="493241" y="55201"/>
                </a:lnTo>
                <a:lnTo>
                  <a:pt x="493721" y="52080"/>
                </a:lnTo>
                <a:lnTo>
                  <a:pt x="495705" y="49374"/>
                </a:lnTo>
                <a:lnTo>
                  <a:pt x="502669" y="45117"/>
                </a:lnTo>
                <a:lnTo>
                  <a:pt x="506746" y="44053"/>
                </a:lnTo>
                <a:lnTo>
                  <a:pt x="539376" y="44053"/>
                </a:lnTo>
                <a:lnTo>
                  <a:pt x="537810" y="40932"/>
                </a:lnTo>
                <a:lnTo>
                  <a:pt x="528718" y="33175"/>
                </a:lnTo>
                <a:lnTo>
                  <a:pt x="521917" y="31226"/>
                </a:lnTo>
                <a:close/>
              </a:path>
              <a:path w="674369" h="117475">
                <a:moveTo>
                  <a:pt x="539376" y="44053"/>
                </a:moveTo>
                <a:lnTo>
                  <a:pt x="514755" y="44053"/>
                </a:lnTo>
                <a:lnTo>
                  <a:pt x="517443" y="44594"/>
                </a:lnTo>
                <a:lnTo>
                  <a:pt x="519464" y="45676"/>
                </a:lnTo>
                <a:lnTo>
                  <a:pt x="521484" y="46723"/>
                </a:lnTo>
                <a:lnTo>
                  <a:pt x="522982" y="48094"/>
                </a:lnTo>
                <a:lnTo>
                  <a:pt x="523956" y="49789"/>
                </a:lnTo>
                <a:lnTo>
                  <a:pt x="524966" y="51485"/>
                </a:lnTo>
                <a:lnTo>
                  <a:pt x="525633" y="53289"/>
                </a:lnTo>
                <a:lnTo>
                  <a:pt x="525958" y="55201"/>
                </a:lnTo>
                <a:lnTo>
                  <a:pt x="541057" y="52603"/>
                </a:lnTo>
                <a:lnTo>
                  <a:pt x="540408" y="46109"/>
                </a:lnTo>
                <a:lnTo>
                  <a:pt x="539376" y="44053"/>
                </a:lnTo>
                <a:close/>
              </a:path>
              <a:path w="674369" h="117475">
                <a:moveTo>
                  <a:pt x="579414" y="32309"/>
                </a:moveTo>
                <a:lnTo>
                  <a:pt x="563882" y="32309"/>
                </a:lnTo>
                <a:lnTo>
                  <a:pt x="550028" y="115436"/>
                </a:lnTo>
                <a:lnTo>
                  <a:pt x="566209" y="115436"/>
                </a:lnTo>
                <a:lnTo>
                  <a:pt x="575374" y="60469"/>
                </a:lnTo>
                <a:lnTo>
                  <a:pt x="576690" y="57186"/>
                </a:lnTo>
                <a:lnTo>
                  <a:pt x="580751" y="51467"/>
                </a:lnTo>
                <a:lnTo>
                  <a:pt x="583167" y="49248"/>
                </a:lnTo>
                <a:lnTo>
                  <a:pt x="588903" y="46001"/>
                </a:lnTo>
                <a:lnTo>
                  <a:pt x="589499" y="45839"/>
                </a:lnTo>
                <a:lnTo>
                  <a:pt x="577141" y="45839"/>
                </a:lnTo>
                <a:lnTo>
                  <a:pt x="579414" y="32309"/>
                </a:lnTo>
                <a:close/>
              </a:path>
              <a:path w="674369" h="117475">
                <a:moveTo>
                  <a:pt x="623048" y="45189"/>
                </a:moveTo>
                <a:lnTo>
                  <a:pt x="599457" y="45189"/>
                </a:lnTo>
                <a:lnTo>
                  <a:pt x="602884" y="46560"/>
                </a:lnTo>
                <a:lnTo>
                  <a:pt x="605229" y="49302"/>
                </a:lnTo>
                <a:lnTo>
                  <a:pt x="607611" y="52008"/>
                </a:lnTo>
                <a:lnTo>
                  <a:pt x="608440" y="55634"/>
                </a:lnTo>
                <a:lnTo>
                  <a:pt x="607547" y="61208"/>
                </a:lnTo>
                <a:lnTo>
                  <a:pt x="598464" y="115436"/>
                </a:lnTo>
                <a:lnTo>
                  <a:pt x="614538" y="115436"/>
                </a:lnTo>
                <a:lnTo>
                  <a:pt x="623468" y="62453"/>
                </a:lnTo>
                <a:lnTo>
                  <a:pt x="624261" y="57402"/>
                </a:lnTo>
                <a:lnTo>
                  <a:pt x="626390" y="53271"/>
                </a:lnTo>
                <a:lnTo>
                  <a:pt x="633317" y="46813"/>
                </a:lnTo>
                <a:lnTo>
                  <a:pt x="635937" y="45839"/>
                </a:lnTo>
                <a:lnTo>
                  <a:pt x="623197" y="45839"/>
                </a:lnTo>
                <a:lnTo>
                  <a:pt x="623048" y="45189"/>
                </a:lnTo>
                <a:close/>
              </a:path>
              <a:path w="674369" h="117475">
                <a:moveTo>
                  <a:pt x="673059" y="45189"/>
                </a:moveTo>
                <a:lnTo>
                  <a:pt x="647208" y="45189"/>
                </a:lnTo>
                <a:lnTo>
                  <a:pt x="650654" y="46452"/>
                </a:lnTo>
                <a:lnTo>
                  <a:pt x="655921" y="51467"/>
                </a:lnTo>
                <a:lnTo>
                  <a:pt x="656787" y="55544"/>
                </a:lnTo>
                <a:lnTo>
                  <a:pt x="655885" y="61208"/>
                </a:lnTo>
                <a:lnTo>
                  <a:pt x="646793" y="115436"/>
                </a:lnTo>
                <a:lnTo>
                  <a:pt x="663029" y="115436"/>
                </a:lnTo>
                <a:lnTo>
                  <a:pt x="673925" y="50204"/>
                </a:lnTo>
                <a:lnTo>
                  <a:pt x="673059" y="45189"/>
                </a:lnTo>
                <a:close/>
              </a:path>
              <a:path w="674369" h="117475">
                <a:moveTo>
                  <a:pt x="608765" y="31226"/>
                </a:moveTo>
                <a:lnTo>
                  <a:pt x="597761" y="31226"/>
                </a:lnTo>
                <a:lnTo>
                  <a:pt x="592788" y="32543"/>
                </a:lnTo>
                <a:lnTo>
                  <a:pt x="584123" y="37685"/>
                </a:lnTo>
                <a:lnTo>
                  <a:pt x="580695" y="41256"/>
                </a:lnTo>
                <a:lnTo>
                  <a:pt x="578170" y="45839"/>
                </a:lnTo>
                <a:lnTo>
                  <a:pt x="589499" y="45839"/>
                </a:lnTo>
                <a:lnTo>
                  <a:pt x="591880" y="45189"/>
                </a:lnTo>
                <a:lnTo>
                  <a:pt x="623048" y="45189"/>
                </a:lnTo>
                <a:lnTo>
                  <a:pt x="613185" y="32525"/>
                </a:lnTo>
                <a:lnTo>
                  <a:pt x="608765" y="31226"/>
                </a:lnTo>
                <a:close/>
              </a:path>
              <a:path w="674369" h="117475">
                <a:moveTo>
                  <a:pt x="658916" y="31226"/>
                </a:moveTo>
                <a:lnTo>
                  <a:pt x="645458" y="31226"/>
                </a:lnTo>
                <a:lnTo>
                  <a:pt x="640064" y="32543"/>
                </a:lnTo>
                <a:lnTo>
                  <a:pt x="630467" y="37811"/>
                </a:lnTo>
                <a:lnTo>
                  <a:pt x="626733" y="41365"/>
                </a:lnTo>
                <a:lnTo>
                  <a:pt x="624063" y="45839"/>
                </a:lnTo>
                <a:lnTo>
                  <a:pt x="635937" y="45839"/>
                </a:lnTo>
                <a:lnTo>
                  <a:pt x="637683" y="45189"/>
                </a:lnTo>
                <a:lnTo>
                  <a:pt x="673059" y="45189"/>
                </a:lnTo>
                <a:lnTo>
                  <a:pt x="672698" y="43097"/>
                </a:lnTo>
                <a:lnTo>
                  <a:pt x="668081" y="37685"/>
                </a:lnTo>
                <a:lnTo>
                  <a:pt x="664652" y="33608"/>
                </a:lnTo>
                <a:lnTo>
                  <a:pt x="658916" y="3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1243" y="469900"/>
            <a:ext cx="3091879" cy="2701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6251" y="1181100"/>
            <a:ext cx="169097" cy="1493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6251" y="1752600"/>
            <a:ext cx="169097" cy="14933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73200" y="21971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3200" y="24892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3200" y="27305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3200" y="29718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6930" y="2949575"/>
            <a:ext cx="1342082" cy="12543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6930" y="2695575"/>
            <a:ext cx="2610321" cy="1582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17817" y="2441575"/>
            <a:ext cx="2873126" cy="1582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7652" y="2162175"/>
            <a:ext cx="3754251" cy="157360"/>
          </a:xfrm>
          <a:prstGeom prst="rect">
            <a:avLst/>
          </a:prstGeom>
        </p:spPr>
      </p:pic>
      <p:sp>
        <p:nvSpPr>
          <p:cNvPr id="24" name="object 19">
            <a:extLst>
              <a:ext uri="{FF2B5EF4-FFF2-40B4-BE49-F238E27FC236}">
                <a16:creationId xmlns:a16="http://schemas.microsoft.com/office/drawing/2014/main" id="{04157E31-910F-AC85-9356-77B6D3325A84}"/>
              </a:ext>
            </a:extLst>
          </p:cNvPr>
          <p:cNvSpPr/>
          <p:nvPr/>
        </p:nvSpPr>
        <p:spPr>
          <a:xfrm>
            <a:off x="1473200" y="319716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C71F4-5936-066D-4BD1-528FEC30E186}"/>
              </a:ext>
            </a:extLst>
          </p:cNvPr>
          <p:cNvSpPr txBox="1"/>
          <p:nvPr/>
        </p:nvSpPr>
        <p:spPr>
          <a:xfrm>
            <a:off x="1540825" y="3075012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AI/ML approach will be used</a:t>
            </a:r>
            <a:endParaRPr lang="en-IN" sz="1400" dirty="0"/>
          </a:p>
        </p:txBody>
      </p:sp>
      <p:pic>
        <p:nvPicPr>
          <p:cNvPr id="25" name="3">
            <a:hlinkClick r:id="" action="ppaction://media"/>
            <a:extLst>
              <a:ext uri="{FF2B5EF4-FFF2-40B4-BE49-F238E27FC236}">
                <a16:creationId xmlns:a16="http://schemas.microsoft.com/office/drawing/2014/main" id="{C10526C0-62D0-3D66-374A-18D2712EAD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521933" y="393700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09"/>
    </mc:Choice>
    <mc:Fallback xmlns="">
      <p:transition spd="slow" advTm="52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52309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8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943" y="453553"/>
            <a:ext cx="1224284" cy="2738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3716" y="1460500"/>
            <a:ext cx="3551287" cy="5355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22400" y="15367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2400" y="21971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2400" y="25781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3559" y="2118121"/>
            <a:ext cx="1837407" cy="1830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616" y="2499295"/>
            <a:ext cx="3445371" cy="487684"/>
          </a:xfrm>
          <a:prstGeom prst="rect">
            <a:avLst/>
          </a:prstGeom>
        </p:spPr>
      </p:pic>
      <p:pic>
        <p:nvPicPr>
          <p:cNvPr id="9" name="4">
            <a:hlinkClick r:id="" action="ppaction://media"/>
            <a:extLst>
              <a:ext uri="{FF2B5EF4-FFF2-40B4-BE49-F238E27FC236}">
                <a16:creationId xmlns:a16="http://schemas.microsoft.com/office/drawing/2014/main" id="{CDC2B813-B6D8-A4F8-558D-A8A0868C8B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11800" y="393065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5"/>
    </mc:Choice>
    <mc:Fallback xmlns="">
      <p:transition spd="slow" advTm="1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832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543" y="457200"/>
            <a:ext cx="3485331" cy="270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8396" y="1432495"/>
            <a:ext cx="3494856" cy="48768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33500" y="15113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500" y="22606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0133" y="2184400"/>
            <a:ext cx="3987725" cy="777180"/>
          </a:xfrm>
          <a:prstGeom prst="rect">
            <a:avLst/>
          </a:prstGeom>
        </p:spPr>
      </p:pic>
      <p:pic>
        <p:nvPicPr>
          <p:cNvPr id="7" name="5">
            <a:hlinkClick r:id="" action="ppaction://media"/>
            <a:extLst>
              <a:ext uri="{FF2B5EF4-FFF2-40B4-BE49-F238E27FC236}">
                <a16:creationId xmlns:a16="http://schemas.microsoft.com/office/drawing/2014/main" id="{9EE9E63F-1FDF-EFF4-08D4-8B0EF80FCC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54380" y="393065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0"/>
    </mc:Choice>
    <mc:Fallback xmlns="">
      <p:transition spd="slow" advTm="11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3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08" y="471090"/>
            <a:ext cx="825500" cy="256540"/>
          </a:xfrm>
          <a:custGeom>
            <a:avLst/>
            <a:gdLst/>
            <a:ahLst/>
            <a:cxnLst/>
            <a:rect l="l" t="t" r="r" b="b"/>
            <a:pathLst>
              <a:path w="825500" h="256540">
                <a:moveTo>
                  <a:pt x="33163" y="0"/>
                </a:moveTo>
                <a:lnTo>
                  <a:pt x="0" y="0"/>
                </a:lnTo>
                <a:lnTo>
                  <a:pt x="0" y="171028"/>
                </a:lnTo>
                <a:lnTo>
                  <a:pt x="11980" y="218430"/>
                </a:lnTo>
                <a:lnTo>
                  <a:pt x="44797" y="246905"/>
                </a:lnTo>
                <a:lnTo>
                  <a:pt x="91330" y="256282"/>
                </a:lnTo>
                <a:lnTo>
                  <a:pt x="103344" y="255696"/>
                </a:lnTo>
                <a:lnTo>
                  <a:pt x="146632" y="241544"/>
                </a:lnTo>
                <a:lnTo>
                  <a:pt x="161717" y="229021"/>
                </a:lnTo>
                <a:lnTo>
                  <a:pt x="91330" y="229021"/>
                </a:lnTo>
                <a:lnTo>
                  <a:pt x="82909" y="228631"/>
                </a:lnTo>
                <a:lnTo>
                  <a:pt x="44460" y="209683"/>
                </a:lnTo>
                <a:lnTo>
                  <a:pt x="33163" y="171028"/>
                </a:lnTo>
                <a:lnTo>
                  <a:pt x="33163" y="0"/>
                </a:lnTo>
                <a:close/>
              </a:path>
              <a:path w="825500" h="256540">
                <a:moveTo>
                  <a:pt x="183008" y="0"/>
                </a:moveTo>
                <a:lnTo>
                  <a:pt x="149671" y="0"/>
                </a:lnTo>
                <a:lnTo>
                  <a:pt x="149671" y="171028"/>
                </a:lnTo>
                <a:lnTo>
                  <a:pt x="149215" y="180491"/>
                </a:lnTo>
                <a:lnTo>
                  <a:pt x="128119" y="219233"/>
                </a:lnTo>
                <a:lnTo>
                  <a:pt x="91330" y="229021"/>
                </a:lnTo>
                <a:lnTo>
                  <a:pt x="161717" y="229021"/>
                </a:lnTo>
                <a:lnTo>
                  <a:pt x="182216" y="184669"/>
                </a:lnTo>
                <a:lnTo>
                  <a:pt x="183008" y="171028"/>
                </a:lnTo>
                <a:lnTo>
                  <a:pt x="183008" y="0"/>
                </a:lnTo>
                <a:close/>
              </a:path>
              <a:path w="825500" h="256540">
                <a:moveTo>
                  <a:pt x="255066" y="194816"/>
                </a:moveTo>
                <a:lnTo>
                  <a:pt x="222770" y="194816"/>
                </a:lnTo>
                <a:lnTo>
                  <a:pt x="223324" y="202531"/>
                </a:lnTo>
                <a:lnTo>
                  <a:pt x="242565" y="237269"/>
                </a:lnTo>
                <a:lnTo>
                  <a:pt x="276770" y="254068"/>
                </a:lnTo>
                <a:lnTo>
                  <a:pt x="299690" y="256282"/>
                </a:lnTo>
                <a:lnTo>
                  <a:pt x="307731" y="256032"/>
                </a:lnTo>
                <a:lnTo>
                  <a:pt x="347287" y="244279"/>
                </a:lnTo>
                <a:lnTo>
                  <a:pt x="363731" y="229889"/>
                </a:lnTo>
                <a:lnTo>
                  <a:pt x="293092" y="229889"/>
                </a:lnTo>
                <a:lnTo>
                  <a:pt x="286436" y="228848"/>
                </a:lnTo>
                <a:lnTo>
                  <a:pt x="255529" y="203613"/>
                </a:lnTo>
                <a:lnTo>
                  <a:pt x="255066" y="194816"/>
                </a:lnTo>
                <a:close/>
              </a:path>
              <a:path w="825500" h="256540">
                <a:moveTo>
                  <a:pt x="298822" y="61466"/>
                </a:moveTo>
                <a:lnTo>
                  <a:pt x="254256" y="72694"/>
                </a:lnTo>
                <a:lnTo>
                  <a:pt x="229195" y="108925"/>
                </a:lnTo>
                <a:lnTo>
                  <a:pt x="229195" y="124089"/>
                </a:lnTo>
                <a:lnTo>
                  <a:pt x="253156" y="156038"/>
                </a:lnTo>
                <a:lnTo>
                  <a:pt x="289283" y="168781"/>
                </a:lnTo>
                <a:lnTo>
                  <a:pt x="305615" y="172417"/>
                </a:lnTo>
                <a:lnTo>
                  <a:pt x="313146" y="174500"/>
                </a:lnTo>
                <a:lnTo>
                  <a:pt x="337021" y="190127"/>
                </a:lnTo>
                <a:lnTo>
                  <a:pt x="339104" y="194063"/>
                </a:lnTo>
                <a:lnTo>
                  <a:pt x="340146" y="198346"/>
                </a:lnTo>
                <a:lnTo>
                  <a:pt x="340146" y="208185"/>
                </a:lnTo>
                <a:lnTo>
                  <a:pt x="308487" y="229889"/>
                </a:lnTo>
                <a:lnTo>
                  <a:pt x="363731" y="229889"/>
                </a:lnTo>
                <a:lnTo>
                  <a:pt x="367059" y="223118"/>
                </a:lnTo>
                <a:lnTo>
                  <a:pt x="370532" y="216288"/>
                </a:lnTo>
                <a:lnTo>
                  <a:pt x="372268" y="208764"/>
                </a:lnTo>
                <a:lnTo>
                  <a:pt x="372268" y="200545"/>
                </a:lnTo>
                <a:lnTo>
                  <a:pt x="371812" y="193275"/>
                </a:lnTo>
                <a:lnTo>
                  <a:pt x="349739" y="160816"/>
                </a:lnTo>
                <a:lnTo>
                  <a:pt x="304725" y="144462"/>
                </a:lnTo>
                <a:lnTo>
                  <a:pt x="295928" y="142494"/>
                </a:lnTo>
                <a:lnTo>
                  <a:pt x="288693" y="140526"/>
                </a:lnTo>
                <a:lnTo>
                  <a:pt x="261491" y="118938"/>
                </a:lnTo>
                <a:lnTo>
                  <a:pt x="261491" y="110835"/>
                </a:lnTo>
                <a:lnTo>
                  <a:pt x="277117" y="92025"/>
                </a:lnTo>
                <a:lnTo>
                  <a:pt x="282674" y="89247"/>
                </a:lnTo>
                <a:lnTo>
                  <a:pt x="289908" y="87858"/>
                </a:lnTo>
                <a:lnTo>
                  <a:pt x="359655" y="87858"/>
                </a:lnTo>
                <a:lnTo>
                  <a:pt x="357130" y="84461"/>
                </a:lnTo>
                <a:lnTo>
                  <a:pt x="319744" y="63462"/>
                </a:lnTo>
                <a:lnTo>
                  <a:pt x="309695" y="61965"/>
                </a:lnTo>
                <a:lnTo>
                  <a:pt x="298822" y="61466"/>
                </a:lnTo>
                <a:close/>
              </a:path>
              <a:path w="825500" h="256540">
                <a:moveTo>
                  <a:pt x="359655" y="87858"/>
                </a:moveTo>
                <a:lnTo>
                  <a:pt x="307272" y="87858"/>
                </a:lnTo>
                <a:lnTo>
                  <a:pt x="314391" y="89478"/>
                </a:lnTo>
                <a:lnTo>
                  <a:pt x="320178" y="92719"/>
                </a:lnTo>
                <a:lnTo>
                  <a:pt x="326082" y="95961"/>
                </a:lnTo>
                <a:lnTo>
                  <a:pt x="330539" y="100070"/>
                </a:lnTo>
                <a:lnTo>
                  <a:pt x="333548" y="105047"/>
                </a:lnTo>
                <a:lnTo>
                  <a:pt x="336674" y="109909"/>
                </a:lnTo>
                <a:lnTo>
                  <a:pt x="338236" y="114944"/>
                </a:lnTo>
                <a:lnTo>
                  <a:pt x="338236" y="120153"/>
                </a:lnTo>
                <a:lnTo>
                  <a:pt x="370358" y="120153"/>
                </a:lnTo>
                <a:lnTo>
                  <a:pt x="369827" y="112264"/>
                </a:lnTo>
                <a:lnTo>
                  <a:pt x="368231" y="104743"/>
                </a:lnTo>
                <a:lnTo>
                  <a:pt x="365573" y="97592"/>
                </a:lnTo>
                <a:lnTo>
                  <a:pt x="361850" y="90809"/>
                </a:lnTo>
                <a:lnTo>
                  <a:pt x="359655" y="87858"/>
                </a:lnTo>
                <a:close/>
              </a:path>
              <a:path w="825500" h="256540">
                <a:moveTo>
                  <a:pt x="488255" y="61466"/>
                </a:moveTo>
                <a:lnTo>
                  <a:pt x="450512" y="71482"/>
                </a:lnTo>
                <a:lnTo>
                  <a:pt x="420885" y="100707"/>
                </a:lnTo>
                <a:lnTo>
                  <a:pt x="407820" y="136518"/>
                </a:lnTo>
                <a:lnTo>
                  <a:pt x="406222" y="167902"/>
                </a:lnTo>
                <a:lnTo>
                  <a:pt x="406506" y="175173"/>
                </a:lnTo>
                <a:lnTo>
                  <a:pt x="419583" y="217475"/>
                </a:lnTo>
                <a:lnTo>
                  <a:pt x="449198" y="245961"/>
                </a:lnTo>
                <a:lnTo>
                  <a:pt x="492422" y="256282"/>
                </a:lnTo>
                <a:lnTo>
                  <a:pt x="501397" y="255956"/>
                </a:lnTo>
                <a:lnTo>
                  <a:pt x="542678" y="241501"/>
                </a:lnTo>
                <a:lnTo>
                  <a:pt x="555571" y="230063"/>
                </a:lnTo>
                <a:lnTo>
                  <a:pt x="485361" y="230063"/>
                </a:lnTo>
                <a:lnTo>
                  <a:pt x="477490" y="228385"/>
                </a:lnTo>
                <a:lnTo>
                  <a:pt x="444615" y="198404"/>
                </a:lnTo>
                <a:lnTo>
                  <a:pt x="438506" y="167902"/>
                </a:lnTo>
                <a:lnTo>
                  <a:pt x="425226" y="167902"/>
                </a:lnTo>
                <a:lnTo>
                  <a:pt x="425226" y="141684"/>
                </a:lnTo>
                <a:lnTo>
                  <a:pt x="439409" y="141684"/>
                </a:lnTo>
                <a:lnTo>
                  <a:pt x="440473" y="134901"/>
                </a:lnTo>
                <a:lnTo>
                  <a:pt x="456712" y="100070"/>
                </a:lnTo>
                <a:lnTo>
                  <a:pt x="468114" y="92546"/>
                </a:lnTo>
                <a:lnTo>
                  <a:pt x="474249" y="89420"/>
                </a:lnTo>
                <a:lnTo>
                  <a:pt x="480962" y="87858"/>
                </a:lnTo>
                <a:lnTo>
                  <a:pt x="547117" y="87858"/>
                </a:lnTo>
                <a:lnTo>
                  <a:pt x="542092" y="81954"/>
                </a:lnTo>
                <a:lnTo>
                  <a:pt x="507007" y="63202"/>
                </a:lnTo>
                <a:lnTo>
                  <a:pt x="497978" y="61900"/>
                </a:lnTo>
                <a:lnTo>
                  <a:pt x="488255" y="61466"/>
                </a:lnTo>
                <a:close/>
              </a:path>
              <a:path w="825500" h="256540">
                <a:moveTo>
                  <a:pt x="543644" y="204539"/>
                </a:moveTo>
                <a:lnTo>
                  <a:pt x="509872" y="228327"/>
                </a:lnTo>
                <a:lnTo>
                  <a:pt x="494158" y="230063"/>
                </a:lnTo>
                <a:lnTo>
                  <a:pt x="555571" y="230063"/>
                </a:lnTo>
                <a:lnTo>
                  <a:pt x="559039" y="226127"/>
                </a:lnTo>
                <a:lnTo>
                  <a:pt x="563091" y="219992"/>
                </a:lnTo>
                <a:lnTo>
                  <a:pt x="543644" y="204539"/>
                </a:lnTo>
                <a:close/>
              </a:path>
              <a:path w="825500" h="256540">
                <a:moveTo>
                  <a:pt x="439409" y="141684"/>
                </a:moveTo>
                <a:lnTo>
                  <a:pt x="425226" y="141684"/>
                </a:lnTo>
                <a:lnTo>
                  <a:pt x="425226" y="167902"/>
                </a:lnTo>
                <a:lnTo>
                  <a:pt x="438506" y="167902"/>
                </a:lnTo>
                <a:lnTo>
                  <a:pt x="438422" y="158179"/>
                </a:lnTo>
                <a:lnTo>
                  <a:pt x="438650" y="149921"/>
                </a:lnTo>
                <a:lnTo>
                  <a:pt x="439334" y="142161"/>
                </a:lnTo>
                <a:lnTo>
                  <a:pt x="439409" y="141684"/>
                </a:lnTo>
                <a:close/>
              </a:path>
              <a:path w="825500" h="256540">
                <a:moveTo>
                  <a:pt x="547117" y="87858"/>
                </a:moveTo>
                <a:lnTo>
                  <a:pt x="488255" y="87858"/>
                </a:lnTo>
                <a:lnTo>
                  <a:pt x="496068" y="88335"/>
                </a:lnTo>
                <a:lnTo>
                  <a:pt x="503014" y="89768"/>
                </a:lnTo>
                <a:lnTo>
                  <a:pt x="528191" y="114944"/>
                </a:lnTo>
                <a:lnTo>
                  <a:pt x="531200" y="122816"/>
                </a:lnTo>
                <a:lnTo>
                  <a:pt x="532936" y="130919"/>
                </a:lnTo>
                <a:lnTo>
                  <a:pt x="533400" y="139253"/>
                </a:lnTo>
                <a:lnTo>
                  <a:pt x="533400" y="141684"/>
                </a:lnTo>
                <a:lnTo>
                  <a:pt x="439409" y="141684"/>
                </a:lnTo>
                <a:lnTo>
                  <a:pt x="439334" y="142161"/>
                </a:lnTo>
                <a:lnTo>
                  <a:pt x="438650" y="149921"/>
                </a:lnTo>
                <a:lnTo>
                  <a:pt x="438552" y="153491"/>
                </a:lnTo>
                <a:lnTo>
                  <a:pt x="438506" y="167902"/>
                </a:lnTo>
                <a:lnTo>
                  <a:pt x="565522" y="167902"/>
                </a:lnTo>
                <a:lnTo>
                  <a:pt x="562982" y="125558"/>
                </a:lnTo>
                <a:lnTo>
                  <a:pt x="551501" y="94304"/>
                </a:lnTo>
                <a:lnTo>
                  <a:pt x="547117" y="87858"/>
                </a:lnTo>
                <a:close/>
              </a:path>
              <a:path w="825500" h="256540">
                <a:moveTo>
                  <a:pt x="627335" y="194816"/>
                </a:moveTo>
                <a:lnTo>
                  <a:pt x="595039" y="194816"/>
                </a:lnTo>
                <a:lnTo>
                  <a:pt x="595593" y="202531"/>
                </a:lnTo>
                <a:lnTo>
                  <a:pt x="614833" y="237269"/>
                </a:lnTo>
                <a:lnTo>
                  <a:pt x="649039" y="254068"/>
                </a:lnTo>
                <a:lnTo>
                  <a:pt x="671958" y="256282"/>
                </a:lnTo>
                <a:lnTo>
                  <a:pt x="680000" y="256032"/>
                </a:lnTo>
                <a:lnTo>
                  <a:pt x="719556" y="244279"/>
                </a:lnTo>
                <a:lnTo>
                  <a:pt x="736000" y="229889"/>
                </a:lnTo>
                <a:lnTo>
                  <a:pt x="665360" y="229889"/>
                </a:lnTo>
                <a:lnTo>
                  <a:pt x="658705" y="228848"/>
                </a:lnTo>
                <a:lnTo>
                  <a:pt x="627798" y="203613"/>
                </a:lnTo>
                <a:lnTo>
                  <a:pt x="627335" y="194816"/>
                </a:lnTo>
                <a:close/>
              </a:path>
              <a:path w="825500" h="256540">
                <a:moveTo>
                  <a:pt x="671090" y="61466"/>
                </a:moveTo>
                <a:lnTo>
                  <a:pt x="626525" y="72694"/>
                </a:lnTo>
                <a:lnTo>
                  <a:pt x="601464" y="108925"/>
                </a:lnTo>
                <a:lnTo>
                  <a:pt x="601464" y="124089"/>
                </a:lnTo>
                <a:lnTo>
                  <a:pt x="625425" y="156038"/>
                </a:lnTo>
                <a:lnTo>
                  <a:pt x="661551" y="168781"/>
                </a:lnTo>
                <a:lnTo>
                  <a:pt x="677884" y="172417"/>
                </a:lnTo>
                <a:lnTo>
                  <a:pt x="685415" y="174500"/>
                </a:lnTo>
                <a:lnTo>
                  <a:pt x="709290" y="190127"/>
                </a:lnTo>
                <a:lnTo>
                  <a:pt x="711373" y="194063"/>
                </a:lnTo>
                <a:lnTo>
                  <a:pt x="712415" y="198346"/>
                </a:lnTo>
                <a:lnTo>
                  <a:pt x="712415" y="208185"/>
                </a:lnTo>
                <a:lnTo>
                  <a:pt x="680756" y="229889"/>
                </a:lnTo>
                <a:lnTo>
                  <a:pt x="736000" y="229889"/>
                </a:lnTo>
                <a:lnTo>
                  <a:pt x="739328" y="223118"/>
                </a:lnTo>
                <a:lnTo>
                  <a:pt x="742801" y="216288"/>
                </a:lnTo>
                <a:lnTo>
                  <a:pt x="744537" y="208764"/>
                </a:lnTo>
                <a:lnTo>
                  <a:pt x="744537" y="200545"/>
                </a:lnTo>
                <a:lnTo>
                  <a:pt x="744081" y="193275"/>
                </a:lnTo>
                <a:lnTo>
                  <a:pt x="722008" y="160816"/>
                </a:lnTo>
                <a:lnTo>
                  <a:pt x="676994" y="144462"/>
                </a:lnTo>
                <a:lnTo>
                  <a:pt x="668196" y="142494"/>
                </a:lnTo>
                <a:lnTo>
                  <a:pt x="660962" y="140526"/>
                </a:lnTo>
                <a:lnTo>
                  <a:pt x="633759" y="118938"/>
                </a:lnTo>
                <a:lnTo>
                  <a:pt x="633759" y="110835"/>
                </a:lnTo>
                <a:lnTo>
                  <a:pt x="649386" y="92025"/>
                </a:lnTo>
                <a:lnTo>
                  <a:pt x="654942" y="89247"/>
                </a:lnTo>
                <a:lnTo>
                  <a:pt x="662177" y="87858"/>
                </a:lnTo>
                <a:lnTo>
                  <a:pt x="731924" y="87858"/>
                </a:lnTo>
                <a:lnTo>
                  <a:pt x="729398" y="84461"/>
                </a:lnTo>
                <a:lnTo>
                  <a:pt x="692013" y="63462"/>
                </a:lnTo>
                <a:lnTo>
                  <a:pt x="681964" y="61965"/>
                </a:lnTo>
                <a:lnTo>
                  <a:pt x="671090" y="61466"/>
                </a:lnTo>
                <a:close/>
              </a:path>
              <a:path w="825500" h="256540">
                <a:moveTo>
                  <a:pt x="731924" y="87858"/>
                </a:moveTo>
                <a:lnTo>
                  <a:pt x="679540" y="87858"/>
                </a:lnTo>
                <a:lnTo>
                  <a:pt x="686659" y="89478"/>
                </a:lnTo>
                <a:lnTo>
                  <a:pt x="692447" y="92719"/>
                </a:lnTo>
                <a:lnTo>
                  <a:pt x="698351" y="95961"/>
                </a:lnTo>
                <a:lnTo>
                  <a:pt x="702807" y="100070"/>
                </a:lnTo>
                <a:lnTo>
                  <a:pt x="705817" y="105047"/>
                </a:lnTo>
                <a:lnTo>
                  <a:pt x="708942" y="109909"/>
                </a:lnTo>
                <a:lnTo>
                  <a:pt x="710505" y="114944"/>
                </a:lnTo>
                <a:lnTo>
                  <a:pt x="710505" y="120153"/>
                </a:lnTo>
                <a:lnTo>
                  <a:pt x="742627" y="120153"/>
                </a:lnTo>
                <a:lnTo>
                  <a:pt x="742095" y="112264"/>
                </a:lnTo>
                <a:lnTo>
                  <a:pt x="740500" y="104743"/>
                </a:lnTo>
                <a:lnTo>
                  <a:pt x="737841" y="97592"/>
                </a:lnTo>
                <a:lnTo>
                  <a:pt x="734119" y="90809"/>
                </a:lnTo>
                <a:lnTo>
                  <a:pt x="731924" y="87858"/>
                </a:lnTo>
                <a:close/>
              </a:path>
              <a:path w="825500" h="256540">
                <a:moveTo>
                  <a:pt x="811791" y="216346"/>
                </a:moveTo>
                <a:lnTo>
                  <a:pt x="798826" y="216346"/>
                </a:lnTo>
                <a:lnTo>
                  <a:pt x="793849" y="218256"/>
                </a:lnTo>
                <a:lnTo>
                  <a:pt x="787019" y="225780"/>
                </a:lnTo>
                <a:lnTo>
                  <a:pt x="785341" y="230352"/>
                </a:lnTo>
                <a:lnTo>
                  <a:pt x="785341" y="241118"/>
                </a:lnTo>
                <a:lnTo>
                  <a:pt x="787019" y="245632"/>
                </a:lnTo>
                <a:lnTo>
                  <a:pt x="790376" y="249336"/>
                </a:lnTo>
                <a:lnTo>
                  <a:pt x="793849" y="253040"/>
                </a:lnTo>
                <a:lnTo>
                  <a:pt x="798826" y="254892"/>
                </a:lnTo>
                <a:lnTo>
                  <a:pt x="811791" y="254892"/>
                </a:lnTo>
                <a:lnTo>
                  <a:pt x="816710" y="253040"/>
                </a:lnTo>
                <a:lnTo>
                  <a:pt x="820067" y="249336"/>
                </a:lnTo>
                <a:lnTo>
                  <a:pt x="823540" y="245632"/>
                </a:lnTo>
                <a:lnTo>
                  <a:pt x="825276" y="241118"/>
                </a:lnTo>
                <a:lnTo>
                  <a:pt x="825276" y="230352"/>
                </a:lnTo>
                <a:lnTo>
                  <a:pt x="823540" y="225780"/>
                </a:lnTo>
                <a:lnTo>
                  <a:pt x="820067" y="222076"/>
                </a:lnTo>
                <a:lnTo>
                  <a:pt x="816710" y="218256"/>
                </a:lnTo>
                <a:lnTo>
                  <a:pt x="811791" y="216346"/>
                </a:lnTo>
                <a:close/>
              </a:path>
              <a:path w="825500" h="256540">
                <a:moveTo>
                  <a:pt x="811964" y="63028"/>
                </a:moveTo>
                <a:lnTo>
                  <a:pt x="799000" y="63028"/>
                </a:lnTo>
                <a:lnTo>
                  <a:pt x="794022" y="64938"/>
                </a:lnTo>
                <a:lnTo>
                  <a:pt x="787193" y="72462"/>
                </a:lnTo>
                <a:lnTo>
                  <a:pt x="785514" y="77035"/>
                </a:lnTo>
                <a:lnTo>
                  <a:pt x="785514" y="87800"/>
                </a:lnTo>
                <a:lnTo>
                  <a:pt x="787193" y="92314"/>
                </a:lnTo>
                <a:lnTo>
                  <a:pt x="790550" y="96018"/>
                </a:lnTo>
                <a:lnTo>
                  <a:pt x="794022" y="99723"/>
                </a:lnTo>
                <a:lnTo>
                  <a:pt x="799000" y="101575"/>
                </a:lnTo>
                <a:lnTo>
                  <a:pt x="811964" y="101575"/>
                </a:lnTo>
                <a:lnTo>
                  <a:pt x="816884" y="99723"/>
                </a:lnTo>
                <a:lnTo>
                  <a:pt x="820241" y="96018"/>
                </a:lnTo>
                <a:lnTo>
                  <a:pt x="823714" y="92314"/>
                </a:lnTo>
                <a:lnTo>
                  <a:pt x="825450" y="87800"/>
                </a:lnTo>
                <a:lnTo>
                  <a:pt x="825450" y="77035"/>
                </a:lnTo>
                <a:lnTo>
                  <a:pt x="823714" y="72462"/>
                </a:lnTo>
                <a:lnTo>
                  <a:pt x="820241" y="68758"/>
                </a:lnTo>
                <a:lnTo>
                  <a:pt x="816884" y="64938"/>
                </a:lnTo>
                <a:lnTo>
                  <a:pt x="811964" y="630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2400" y="15367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400" y="22606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19391" y="2495"/>
                </a:lnTo>
                <a:lnTo>
                  <a:pt x="9299" y="9299"/>
                </a:lnTo>
                <a:lnTo>
                  <a:pt x="2495" y="19391"/>
                </a:lnTo>
                <a:lnTo>
                  <a:pt x="0" y="31750"/>
                </a:lnTo>
                <a:lnTo>
                  <a:pt x="2495" y="44108"/>
                </a:lnTo>
                <a:lnTo>
                  <a:pt x="9299" y="54200"/>
                </a:lnTo>
                <a:lnTo>
                  <a:pt x="19391" y="61004"/>
                </a:lnTo>
                <a:lnTo>
                  <a:pt x="31750" y="63500"/>
                </a:lnTo>
                <a:lnTo>
                  <a:pt x="44108" y="61004"/>
                </a:lnTo>
                <a:lnTo>
                  <a:pt x="54200" y="54200"/>
                </a:lnTo>
                <a:lnTo>
                  <a:pt x="61004" y="44108"/>
                </a:lnTo>
                <a:lnTo>
                  <a:pt x="63500" y="31750"/>
                </a:lnTo>
                <a:lnTo>
                  <a:pt x="61004" y="19391"/>
                </a:lnTo>
                <a:lnTo>
                  <a:pt x="54200" y="9299"/>
                </a:lnTo>
                <a:lnTo>
                  <a:pt x="44108" y="2495"/>
                </a:lnTo>
                <a:lnTo>
                  <a:pt x="31750" y="0"/>
                </a:lnTo>
                <a:close/>
              </a:path>
            </a:pathLst>
          </a:custGeom>
          <a:solidFill>
            <a:srgbClr val="36F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118" y="1457895"/>
            <a:ext cx="3750344" cy="4876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5318" y="2181795"/>
            <a:ext cx="3998391" cy="831502"/>
          </a:xfrm>
          <a:prstGeom prst="rect">
            <a:avLst/>
          </a:prstGeom>
        </p:spPr>
      </p:pic>
      <p:pic>
        <p:nvPicPr>
          <p:cNvPr id="7" name="6">
            <a:hlinkClick r:id="" action="ppaction://media"/>
            <a:extLst>
              <a:ext uri="{FF2B5EF4-FFF2-40B4-BE49-F238E27FC236}">
                <a16:creationId xmlns:a16="http://schemas.microsoft.com/office/drawing/2014/main" id="{6C1934DC-6159-9508-A7E6-B5F611F390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8000" y="395987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4"/>
    </mc:Choice>
    <mc:Fallback xmlns="">
      <p:transition spd="slow" advTm="20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02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4491" y="1225550"/>
            <a:ext cx="1724839" cy="3152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682719" y="1820366"/>
            <a:ext cx="412750" cy="137795"/>
          </a:xfrm>
          <a:custGeom>
            <a:avLst/>
            <a:gdLst/>
            <a:ahLst/>
            <a:cxnLst/>
            <a:rect l="l" t="t" r="r" b="b"/>
            <a:pathLst>
              <a:path w="412750" h="137794">
                <a:moveTo>
                  <a:pt x="14045" y="0"/>
                </a:moveTo>
                <a:lnTo>
                  <a:pt x="0" y="0"/>
                </a:lnTo>
                <a:lnTo>
                  <a:pt x="0" y="135433"/>
                </a:lnTo>
                <a:lnTo>
                  <a:pt x="17952" y="135433"/>
                </a:lnTo>
                <a:lnTo>
                  <a:pt x="17952" y="75623"/>
                </a:lnTo>
                <a:lnTo>
                  <a:pt x="14045" y="75623"/>
                </a:lnTo>
                <a:lnTo>
                  <a:pt x="14045" y="60926"/>
                </a:lnTo>
                <a:lnTo>
                  <a:pt x="17952" y="60926"/>
                </a:lnTo>
                <a:lnTo>
                  <a:pt x="17952" y="14696"/>
                </a:lnTo>
                <a:lnTo>
                  <a:pt x="14045" y="14696"/>
                </a:lnTo>
                <a:lnTo>
                  <a:pt x="14045" y="0"/>
                </a:lnTo>
                <a:close/>
              </a:path>
              <a:path w="412750" h="137794">
                <a:moveTo>
                  <a:pt x="17952" y="60926"/>
                </a:moveTo>
                <a:lnTo>
                  <a:pt x="14045" y="60926"/>
                </a:lnTo>
                <a:lnTo>
                  <a:pt x="14045" y="75623"/>
                </a:lnTo>
                <a:lnTo>
                  <a:pt x="17952" y="75623"/>
                </a:lnTo>
                <a:lnTo>
                  <a:pt x="17952" y="60926"/>
                </a:lnTo>
                <a:close/>
              </a:path>
              <a:path w="412750" h="137794">
                <a:moveTo>
                  <a:pt x="74693" y="60926"/>
                </a:moveTo>
                <a:lnTo>
                  <a:pt x="17952" y="60926"/>
                </a:lnTo>
                <a:lnTo>
                  <a:pt x="17952" y="75623"/>
                </a:lnTo>
                <a:lnTo>
                  <a:pt x="74693" y="75623"/>
                </a:lnTo>
                <a:lnTo>
                  <a:pt x="74693" y="60926"/>
                </a:lnTo>
                <a:close/>
              </a:path>
              <a:path w="412750" h="137794">
                <a:moveTo>
                  <a:pt x="17952" y="0"/>
                </a:moveTo>
                <a:lnTo>
                  <a:pt x="14045" y="0"/>
                </a:lnTo>
                <a:lnTo>
                  <a:pt x="14045" y="14696"/>
                </a:lnTo>
                <a:lnTo>
                  <a:pt x="17952" y="14696"/>
                </a:lnTo>
                <a:lnTo>
                  <a:pt x="17952" y="0"/>
                </a:lnTo>
                <a:close/>
              </a:path>
              <a:path w="412750" h="137794">
                <a:moveTo>
                  <a:pt x="83901" y="0"/>
                </a:moveTo>
                <a:lnTo>
                  <a:pt x="17952" y="0"/>
                </a:lnTo>
                <a:lnTo>
                  <a:pt x="17952" y="14696"/>
                </a:lnTo>
                <a:lnTo>
                  <a:pt x="83901" y="14696"/>
                </a:lnTo>
                <a:lnTo>
                  <a:pt x="83901" y="0"/>
                </a:lnTo>
                <a:close/>
              </a:path>
              <a:path w="412750" h="137794">
                <a:moveTo>
                  <a:pt x="117016" y="34788"/>
                </a:moveTo>
                <a:lnTo>
                  <a:pt x="100272" y="34788"/>
                </a:lnTo>
                <a:lnTo>
                  <a:pt x="100272" y="135433"/>
                </a:lnTo>
                <a:lnTo>
                  <a:pt x="117481" y="135433"/>
                </a:lnTo>
                <a:lnTo>
                  <a:pt x="117481" y="77390"/>
                </a:lnTo>
                <a:lnTo>
                  <a:pt x="110039" y="77390"/>
                </a:lnTo>
                <a:lnTo>
                  <a:pt x="110078" y="70941"/>
                </a:lnTo>
                <a:lnTo>
                  <a:pt x="117355" y="46338"/>
                </a:lnTo>
                <a:lnTo>
                  <a:pt x="117016" y="34788"/>
                </a:lnTo>
                <a:close/>
              </a:path>
              <a:path w="412750" h="137794">
                <a:moveTo>
                  <a:pt x="117355" y="46338"/>
                </a:moveTo>
                <a:lnTo>
                  <a:pt x="110039" y="77390"/>
                </a:lnTo>
                <a:lnTo>
                  <a:pt x="114876" y="74600"/>
                </a:lnTo>
                <a:lnTo>
                  <a:pt x="115248" y="70941"/>
                </a:lnTo>
                <a:lnTo>
                  <a:pt x="116023" y="67592"/>
                </a:lnTo>
                <a:lnTo>
                  <a:pt x="117481" y="63856"/>
                </a:lnTo>
                <a:lnTo>
                  <a:pt x="117355" y="46338"/>
                </a:lnTo>
                <a:close/>
              </a:path>
              <a:path w="412750" h="137794">
                <a:moveTo>
                  <a:pt x="117481" y="63856"/>
                </a:moveTo>
                <a:lnTo>
                  <a:pt x="116023" y="67592"/>
                </a:lnTo>
                <a:lnTo>
                  <a:pt x="115248" y="70941"/>
                </a:lnTo>
                <a:lnTo>
                  <a:pt x="114876" y="74600"/>
                </a:lnTo>
                <a:lnTo>
                  <a:pt x="110039" y="77390"/>
                </a:lnTo>
                <a:lnTo>
                  <a:pt x="117481" y="77390"/>
                </a:lnTo>
                <a:lnTo>
                  <a:pt x="117481" y="63856"/>
                </a:lnTo>
                <a:close/>
              </a:path>
              <a:path w="412750" h="137794">
                <a:moveTo>
                  <a:pt x="142533" y="32928"/>
                </a:moveTo>
                <a:lnTo>
                  <a:pt x="135836" y="32928"/>
                </a:lnTo>
                <a:lnTo>
                  <a:pt x="131123" y="34106"/>
                </a:lnTo>
                <a:lnTo>
                  <a:pt x="123248" y="38757"/>
                </a:lnTo>
                <a:lnTo>
                  <a:pt x="120023" y="41981"/>
                </a:lnTo>
                <a:lnTo>
                  <a:pt x="117481" y="46136"/>
                </a:lnTo>
                <a:lnTo>
                  <a:pt x="117481" y="63856"/>
                </a:lnTo>
                <a:lnTo>
                  <a:pt x="118442" y="61453"/>
                </a:lnTo>
                <a:lnTo>
                  <a:pt x="120116" y="58787"/>
                </a:lnTo>
                <a:lnTo>
                  <a:pt x="124333" y="54322"/>
                </a:lnTo>
                <a:lnTo>
                  <a:pt x="126906" y="52585"/>
                </a:lnTo>
                <a:lnTo>
                  <a:pt x="132984" y="50105"/>
                </a:lnTo>
                <a:lnTo>
                  <a:pt x="136487" y="49485"/>
                </a:lnTo>
                <a:lnTo>
                  <a:pt x="148832" y="49485"/>
                </a:lnTo>
                <a:lnTo>
                  <a:pt x="148921" y="34230"/>
                </a:lnTo>
                <a:lnTo>
                  <a:pt x="148301" y="33920"/>
                </a:lnTo>
                <a:lnTo>
                  <a:pt x="147184" y="33641"/>
                </a:lnTo>
                <a:lnTo>
                  <a:pt x="145572" y="33393"/>
                </a:lnTo>
                <a:lnTo>
                  <a:pt x="143960" y="33083"/>
                </a:lnTo>
                <a:lnTo>
                  <a:pt x="142533" y="32928"/>
                </a:lnTo>
                <a:close/>
              </a:path>
              <a:path w="412750" h="137794">
                <a:moveTo>
                  <a:pt x="148832" y="49485"/>
                </a:moveTo>
                <a:lnTo>
                  <a:pt x="142068" y="49485"/>
                </a:lnTo>
                <a:lnTo>
                  <a:pt x="143495" y="49547"/>
                </a:lnTo>
                <a:lnTo>
                  <a:pt x="144735" y="49671"/>
                </a:lnTo>
                <a:lnTo>
                  <a:pt x="146037" y="49733"/>
                </a:lnTo>
                <a:lnTo>
                  <a:pt x="147401" y="49919"/>
                </a:lnTo>
                <a:lnTo>
                  <a:pt x="148828" y="50229"/>
                </a:lnTo>
                <a:lnTo>
                  <a:pt x="148832" y="49485"/>
                </a:lnTo>
                <a:close/>
              </a:path>
              <a:path w="412750" h="137794">
                <a:moveTo>
                  <a:pt x="211149" y="32928"/>
                </a:moveTo>
                <a:lnTo>
                  <a:pt x="197073" y="32928"/>
                </a:lnTo>
                <a:lnTo>
                  <a:pt x="190748" y="34230"/>
                </a:lnTo>
                <a:lnTo>
                  <a:pt x="185104" y="36834"/>
                </a:lnTo>
                <a:lnTo>
                  <a:pt x="179461" y="39377"/>
                </a:lnTo>
                <a:lnTo>
                  <a:pt x="174656" y="42974"/>
                </a:lnTo>
                <a:lnTo>
                  <a:pt x="170687" y="47624"/>
                </a:lnTo>
                <a:lnTo>
                  <a:pt x="166718" y="52213"/>
                </a:lnTo>
                <a:lnTo>
                  <a:pt x="163679" y="57639"/>
                </a:lnTo>
                <a:lnTo>
                  <a:pt x="159463" y="70104"/>
                </a:lnTo>
                <a:lnTo>
                  <a:pt x="158408" y="76832"/>
                </a:lnTo>
                <a:lnTo>
                  <a:pt x="158408" y="93482"/>
                </a:lnTo>
                <a:lnTo>
                  <a:pt x="179554" y="130875"/>
                </a:lnTo>
                <a:lnTo>
                  <a:pt x="197197" y="137293"/>
                </a:lnTo>
                <a:lnTo>
                  <a:pt x="211335" y="137293"/>
                </a:lnTo>
                <a:lnTo>
                  <a:pt x="217661" y="136022"/>
                </a:lnTo>
                <a:lnTo>
                  <a:pt x="228885" y="130875"/>
                </a:lnTo>
                <a:lnTo>
                  <a:pt x="233691" y="127279"/>
                </a:lnTo>
                <a:lnTo>
                  <a:pt x="237261" y="123155"/>
                </a:lnTo>
                <a:lnTo>
                  <a:pt x="199491" y="123155"/>
                </a:lnTo>
                <a:lnTo>
                  <a:pt x="195305" y="122194"/>
                </a:lnTo>
                <a:lnTo>
                  <a:pt x="175617" y="91250"/>
                </a:lnTo>
                <a:lnTo>
                  <a:pt x="175617" y="79126"/>
                </a:lnTo>
                <a:lnTo>
                  <a:pt x="199367" y="47066"/>
                </a:lnTo>
                <a:lnTo>
                  <a:pt x="237183" y="47066"/>
                </a:lnTo>
                <a:lnTo>
                  <a:pt x="233691" y="42974"/>
                </a:lnTo>
                <a:lnTo>
                  <a:pt x="228854" y="39377"/>
                </a:lnTo>
                <a:lnTo>
                  <a:pt x="223149" y="36834"/>
                </a:lnTo>
                <a:lnTo>
                  <a:pt x="217506" y="34230"/>
                </a:lnTo>
                <a:lnTo>
                  <a:pt x="211149" y="32928"/>
                </a:lnTo>
                <a:close/>
              </a:path>
              <a:path w="412750" h="137794">
                <a:moveTo>
                  <a:pt x="237183" y="47066"/>
                </a:moveTo>
                <a:lnTo>
                  <a:pt x="208855" y="47066"/>
                </a:lnTo>
                <a:lnTo>
                  <a:pt x="213010" y="48059"/>
                </a:lnTo>
                <a:lnTo>
                  <a:pt x="220141" y="52027"/>
                </a:lnTo>
                <a:lnTo>
                  <a:pt x="223118" y="54756"/>
                </a:lnTo>
                <a:lnTo>
                  <a:pt x="225474" y="58229"/>
                </a:lnTo>
                <a:lnTo>
                  <a:pt x="227893" y="61639"/>
                </a:lnTo>
                <a:lnTo>
                  <a:pt x="229691" y="65577"/>
                </a:lnTo>
                <a:lnTo>
                  <a:pt x="230887" y="70104"/>
                </a:lnTo>
                <a:lnTo>
                  <a:pt x="232109" y="74445"/>
                </a:lnTo>
                <a:lnTo>
                  <a:pt x="232729" y="79126"/>
                </a:lnTo>
                <a:lnTo>
                  <a:pt x="232729" y="91250"/>
                </a:lnTo>
                <a:lnTo>
                  <a:pt x="232109" y="95994"/>
                </a:lnTo>
                <a:lnTo>
                  <a:pt x="230869" y="100458"/>
                </a:lnTo>
                <a:lnTo>
                  <a:pt x="229691" y="104861"/>
                </a:lnTo>
                <a:lnTo>
                  <a:pt x="208979" y="123155"/>
                </a:lnTo>
                <a:lnTo>
                  <a:pt x="237261" y="123155"/>
                </a:lnTo>
                <a:lnTo>
                  <a:pt x="241690" y="118039"/>
                </a:lnTo>
                <a:lnTo>
                  <a:pt x="244760" y="112613"/>
                </a:lnTo>
                <a:lnTo>
                  <a:pt x="248977" y="100210"/>
                </a:lnTo>
                <a:lnTo>
                  <a:pt x="250031" y="93482"/>
                </a:lnTo>
                <a:lnTo>
                  <a:pt x="250031" y="76832"/>
                </a:lnTo>
                <a:lnTo>
                  <a:pt x="248956" y="70042"/>
                </a:lnTo>
                <a:lnTo>
                  <a:pt x="244760" y="57639"/>
                </a:lnTo>
                <a:lnTo>
                  <a:pt x="241690" y="52213"/>
                </a:lnTo>
                <a:lnTo>
                  <a:pt x="237183" y="47066"/>
                </a:lnTo>
                <a:close/>
              </a:path>
              <a:path w="412750" h="137794">
                <a:moveTo>
                  <a:pt x="287796" y="34788"/>
                </a:moveTo>
                <a:lnTo>
                  <a:pt x="271425" y="34788"/>
                </a:lnTo>
                <a:lnTo>
                  <a:pt x="271425" y="135433"/>
                </a:lnTo>
                <a:lnTo>
                  <a:pt x="288726" y="135433"/>
                </a:lnTo>
                <a:lnTo>
                  <a:pt x="288726" y="81297"/>
                </a:lnTo>
                <a:lnTo>
                  <a:pt x="285191" y="81297"/>
                </a:lnTo>
                <a:lnTo>
                  <a:pt x="277192" y="81018"/>
                </a:lnTo>
                <a:lnTo>
                  <a:pt x="288195" y="45857"/>
                </a:lnTo>
                <a:lnTo>
                  <a:pt x="288116" y="41671"/>
                </a:lnTo>
                <a:lnTo>
                  <a:pt x="287796" y="34788"/>
                </a:lnTo>
                <a:close/>
              </a:path>
              <a:path w="412750" h="137794">
                <a:moveTo>
                  <a:pt x="346379" y="47438"/>
                </a:moveTo>
                <a:lnTo>
                  <a:pt x="316228" y="47438"/>
                </a:lnTo>
                <a:lnTo>
                  <a:pt x="320011" y="48183"/>
                </a:lnTo>
                <a:lnTo>
                  <a:pt x="323236" y="49671"/>
                </a:lnTo>
                <a:lnTo>
                  <a:pt x="326460" y="51097"/>
                </a:lnTo>
                <a:lnTo>
                  <a:pt x="328941" y="53392"/>
                </a:lnTo>
                <a:lnTo>
                  <a:pt x="330730" y="56647"/>
                </a:lnTo>
                <a:lnTo>
                  <a:pt x="332475" y="59717"/>
                </a:lnTo>
                <a:lnTo>
                  <a:pt x="333275" y="63468"/>
                </a:lnTo>
                <a:lnTo>
                  <a:pt x="333374" y="135433"/>
                </a:lnTo>
                <a:lnTo>
                  <a:pt x="350583" y="135433"/>
                </a:lnTo>
                <a:lnTo>
                  <a:pt x="350583" y="75344"/>
                </a:lnTo>
                <a:lnTo>
                  <a:pt x="338863" y="75344"/>
                </a:lnTo>
                <a:lnTo>
                  <a:pt x="338925" y="69825"/>
                </a:lnTo>
                <a:lnTo>
                  <a:pt x="346899" y="48679"/>
                </a:lnTo>
                <a:lnTo>
                  <a:pt x="346552" y="47718"/>
                </a:lnTo>
                <a:lnTo>
                  <a:pt x="346379" y="47438"/>
                </a:lnTo>
                <a:close/>
              </a:path>
              <a:path w="412750" h="137794">
                <a:moveTo>
                  <a:pt x="408377" y="47438"/>
                </a:moveTo>
                <a:lnTo>
                  <a:pt x="378240" y="47438"/>
                </a:lnTo>
                <a:lnTo>
                  <a:pt x="382023" y="48090"/>
                </a:lnTo>
                <a:lnTo>
                  <a:pt x="385185" y="49392"/>
                </a:lnTo>
                <a:lnTo>
                  <a:pt x="388410" y="50632"/>
                </a:lnTo>
                <a:lnTo>
                  <a:pt x="390890" y="52833"/>
                </a:lnTo>
                <a:lnTo>
                  <a:pt x="393004" y="56647"/>
                </a:lnTo>
                <a:lnTo>
                  <a:pt x="394425" y="59097"/>
                </a:lnTo>
                <a:lnTo>
                  <a:pt x="395222" y="62972"/>
                </a:lnTo>
                <a:lnTo>
                  <a:pt x="395324" y="135433"/>
                </a:lnTo>
                <a:lnTo>
                  <a:pt x="412625" y="135433"/>
                </a:lnTo>
                <a:lnTo>
                  <a:pt x="412499" y="62042"/>
                </a:lnTo>
                <a:lnTo>
                  <a:pt x="411881" y="57515"/>
                </a:lnTo>
                <a:lnTo>
                  <a:pt x="408905" y="48338"/>
                </a:lnTo>
                <a:lnTo>
                  <a:pt x="408377" y="47438"/>
                </a:lnTo>
                <a:close/>
              </a:path>
              <a:path w="412750" h="137794">
                <a:moveTo>
                  <a:pt x="288304" y="45718"/>
                </a:moveTo>
                <a:lnTo>
                  <a:pt x="277192" y="81018"/>
                </a:lnTo>
                <a:lnTo>
                  <a:pt x="285191" y="81297"/>
                </a:lnTo>
                <a:lnTo>
                  <a:pt x="285191" y="76770"/>
                </a:lnTo>
                <a:lnTo>
                  <a:pt x="285625" y="72491"/>
                </a:lnTo>
                <a:lnTo>
                  <a:pt x="286744" y="67360"/>
                </a:lnTo>
                <a:lnTo>
                  <a:pt x="287424" y="64368"/>
                </a:lnTo>
                <a:lnTo>
                  <a:pt x="288726" y="61193"/>
                </a:lnTo>
                <a:lnTo>
                  <a:pt x="288619" y="52492"/>
                </a:lnTo>
                <a:lnTo>
                  <a:pt x="288304" y="45718"/>
                </a:lnTo>
                <a:close/>
              </a:path>
              <a:path w="412750" h="137794">
                <a:moveTo>
                  <a:pt x="288726" y="61193"/>
                </a:moveTo>
                <a:lnTo>
                  <a:pt x="287424" y="64368"/>
                </a:lnTo>
                <a:lnTo>
                  <a:pt x="286480" y="68522"/>
                </a:lnTo>
                <a:lnTo>
                  <a:pt x="285625" y="72491"/>
                </a:lnTo>
                <a:lnTo>
                  <a:pt x="285191" y="76770"/>
                </a:lnTo>
                <a:lnTo>
                  <a:pt x="285191" y="81297"/>
                </a:lnTo>
                <a:lnTo>
                  <a:pt x="288726" y="81297"/>
                </a:lnTo>
                <a:lnTo>
                  <a:pt x="288726" y="61193"/>
                </a:lnTo>
                <a:close/>
              </a:path>
              <a:path w="412750" h="137794">
                <a:moveTo>
                  <a:pt x="346899" y="48679"/>
                </a:moveTo>
                <a:lnTo>
                  <a:pt x="338863" y="75344"/>
                </a:lnTo>
                <a:lnTo>
                  <a:pt x="350397" y="71809"/>
                </a:lnTo>
                <a:lnTo>
                  <a:pt x="350516" y="67778"/>
                </a:lnTo>
                <a:lnTo>
                  <a:pt x="350456" y="61193"/>
                </a:lnTo>
                <a:lnTo>
                  <a:pt x="349832" y="57019"/>
                </a:lnTo>
                <a:lnTo>
                  <a:pt x="349743" y="56554"/>
                </a:lnTo>
                <a:lnTo>
                  <a:pt x="346899" y="48679"/>
                </a:lnTo>
                <a:close/>
              </a:path>
              <a:path w="412750" h="137794">
                <a:moveTo>
                  <a:pt x="350583" y="67360"/>
                </a:moveTo>
                <a:lnTo>
                  <a:pt x="350516" y="67778"/>
                </a:lnTo>
                <a:lnTo>
                  <a:pt x="350397" y="71809"/>
                </a:lnTo>
                <a:lnTo>
                  <a:pt x="338863" y="75344"/>
                </a:lnTo>
                <a:lnTo>
                  <a:pt x="350583" y="75344"/>
                </a:lnTo>
                <a:lnTo>
                  <a:pt x="350583" y="67360"/>
                </a:lnTo>
                <a:close/>
              </a:path>
              <a:path w="412750" h="137794">
                <a:moveTo>
                  <a:pt x="384255" y="32928"/>
                </a:moveTo>
                <a:lnTo>
                  <a:pt x="372473" y="32928"/>
                </a:lnTo>
                <a:lnTo>
                  <a:pt x="366799" y="34106"/>
                </a:lnTo>
                <a:lnTo>
                  <a:pt x="361771" y="36493"/>
                </a:lnTo>
                <a:lnTo>
                  <a:pt x="356877" y="38757"/>
                </a:lnTo>
                <a:lnTo>
                  <a:pt x="352691" y="41888"/>
                </a:lnTo>
                <a:lnTo>
                  <a:pt x="349281" y="45857"/>
                </a:lnTo>
                <a:lnTo>
                  <a:pt x="346899" y="48679"/>
                </a:lnTo>
                <a:lnTo>
                  <a:pt x="349743" y="56554"/>
                </a:lnTo>
                <a:lnTo>
                  <a:pt x="350456" y="61193"/>
                </a:lnTo>
                <a:lnTo>
                  <a:pt x="350583" y="67360"/>
                </a:lnTo>
                <a:lnTo>
                  <a:pt x="350893" y="65422"/>
                </a:lnTo>
                <a:lnTo>
                  <a:pt x="351885" y="62507"/>
                </a:lnTo>
                <a:lnTo>
                  <a:pt x="352939" y="59593"/>
                </a:lnTo>
                <a:lnTo>
                  <a:pt x="354458" y="57019"/>
                </a:lnTo>
                <a:lnTo>
                  <a:pt x="356818" y="54353"/>
                </a:lnTo>
                <a:lnTo>
                  <a:pt x="358427" y="52492"/>
                </a:lnTo>
                <a:lnTo>
                  <a:pt x="360877" y="50694"/>
                </a:lnTo>
                <a:lnTo>
                  <a:pt x="366706" y="48090"/>
                </a:lnTo>
                <a:lnTo>
                  <a:pt x="370054" y="47438"/>
                </a:lnTo>
                <a:lnTo>
                  <a:pt x="408377" y="47438"/>
                </a:lnTo>
                <a:lnTo>
                  <a:pt x="406703" y="44586"/>
                </a:lnTo>
                <a:lnTo>
                  <a:pt x="403789" y="41671"/>
                </a:lnTo>
                <a:lnTo>
                  <a:pt x="400936" y="38695"/>
                </a:lnTo>
                <a:lnTo>
                  <a:pt x="397402" y="36493"/>
                </a:lnTo>
                <a:lnTo>
                  <a:pt x="389030" y="33641"/>
                </a:lnTo>
                <a:lnTo>
                  <a:pt x="384255" y="32928"/>
                </a:lnTo>
                <a:close/>
              </a:path>
              <a:path w="412750" h="137794">
                <a:moveTo>
                  <a:pt x="322739" y="32928"/>
                </a:moveTo>
                <a:lnTo>
                  <a:pt x="311329" y="32928"/>
                </a:lnTo>
                <a:lnTo>
                  <a:pt x="305438" y="34137"/>
                </a:lnTo>
                <a:lnTo>
                  <a:pt x="300353" y="36555"/>
                </a:lnTo>
                <a:lnTo>
                  <a:pt x="295268" y="38912"/>
                </a:lnTo>
                <a:lnTo>
                  <a:pt x="291020" y="42260"/>
                </a:lnTo>
                <a:lnTo>
                  <a:pt x="288304" y="45718"/>
                </a:lnTo>
                <a:lnTo>
                  <a:pt x="288619" y="52492"/>
                </a:lnTo>
                <a:lnTo>
                  <a:pt x="288726" y="61193"/>
                </a:lnTo>
                <a:lnTo>
                  <a:pt x="306802" y="47438"/>
                </a:lnTo>
                <a:lnTo>
                  <a:pt x="346379" y="47438"/>
                </a:lnTo>
                <a:lnTo>
                  <a:pt x="344289" y="44059"/>
                </a:lnTo>
                <a:lnTo>
                  <a:pt x="338459" y="38354"/>
                </a:lnTo>
                <a:lnTo>
                  <a:pt x="335018" y="36276"/>
                </a:lnTo>
                <a:lnTo>
                  <a:pt x="331049" y="34974"/>
                </a:lnTo>
                <a:lnTo>
                  <a:pt x="327080" y="33610"/>
                </a:lnTo>
                <a:lnTo>
                  <a:pt x="322739" y="32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219" y="2295525"/>
            <a:ext cx="969801" cy="1447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2119" y="2295525"/>
            <a:ext cx="930454" cy="1447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2297" y="2295525"/>
            <a:ext cx="921897" cy="1447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61997" y="2295525"/>
            <a:ext cx="1145511" cy="144735"/>
          </a:xfrm>
          <a:prstGeom prst="rect">
            <a:avLst/>
          </a:prstGeom>
        </p:spPr>
      </p:pic>
      <p:pic>
        <p:nvPicPr>
          <p:cNvPr id="8" name="7">
            <a:hlinkClick r:id="" action="ppaction://media"/>
            <a:extLst>
              <a:ext uri="{FF2B5EF4-FFF2-40B4-BE49-F238E27FC236}">
                <a16:creationId xmlns:a16="http://schemas.microsoft.com/office/drawing/2014/main" id="{3227115A-6DDF-7052-1E45-597F10F090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88000" y="393065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"/>
    </mc:Choice>
    <mc:Fallback xmlns="">
      <p:transition spd="slow" advTm="18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834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7</Words>
  <Application>Microsoft Office PowerPoint</Application>
  <PresentationFormat>Custom</PresentationFormat>
  <Paragraphs>1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Bhatt</dc:creator>
  <cp:lastModifiedBy>Karan Bhatt</cp:lastModifiedBy>
  <cp:revision>8</cp:revision>
  <dcterms:created xsi:type="dcterms:W3CDTF">2022-07-24T09:43:29Z</dcterms:created>
  <dcterms:modified xsi:type="dcterms:W3CDTF">2022-08-06T06:35:10Z</dcterms:modified>
</cp:coreProperties>
</file>