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C2876-2362-4392-A8C0-EC5E2075E11C}" v="2" dt="2023-03-05T22:12:32.050"/>
    <p1510:client id="{86DF00EC-1512-49AB-8350-6988ED05792F}" v="35" dt="2023-03-05T01:41:40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Bhatt" userId="a37909df-c7f7-4ff9-8e87-da76a5c77fff" providerId="ADAL" clId="{86DF00EC-1512-49AB-8350-6988ED05792F}"/>
    <pc:docChg chg="undo custSel addSld delSld modSld">
      <pc:chgData name="Karan Bhatt" userId="a37909df-c7f7-4ff9-8e87-da76a5c77fff" providerId="ADAL" clId="{86DF00EC-1512-49AB-8350-6988ED05792F}" dt="2023-03-05T01:46:00.823" v="3770" actId="20577"/>
      <pc:docMkLst>
        <pc:docMk/>
      </pc:docMkLst>
      <pc:sldChg chg="addSp delSp modSp mod">
        <pc:chgData name="Karan Bhatt" userId="a37909df-c7f7-4ff9-8e87-da76a5c77fff" providerId="ADAL" clId="{86DF00EC-1512-49AB-8350-6988ED05792F}" dt="2023-03-02T04:38:35.761" v="752" actId="1076"/>
        <pc:sldMkLst>
          <pc:docMk/>
          <pc:sldMk cId="421954713" sldId="256"/>
        </pc:sldMkLst>
        <pc:spChg chg="mod ord">
          <ac:chgData name="Karan Bhatt" userId="a37909df-c7f7-4ff9-8e87-da76a5c77fff" providerId="ADAL" clId="{86DF00EC-1512-49AB-8350-6988ED05792F}" dt="2023-03-02T04:17:23.951" v="41" actId="26606"/>
          <ac:spMkLst>
            <pc:docMk/>
            <pc:sldMk cId="421954713" sldId="256"/>
            <ac:spMk id="2" creationId="{9CA79499-C44E-424C-9E21-637F0CD23033}"/>
          </ac:spMkLst>
        </pc:spChg>
        <pc:spChg chg="mod ord">
          <ac:chgData name="Karan Bhatt" userId="a37909df-c7f7-4ff9-8e87-da76a5c77fff" providerId="ADAL" clId="{86DF00EC-1512-49AB-8350-6988ED05792F}" dt="2023-03-02T04:38:29.087" v="751" actId="207"/>
          <ac:spMkLst>
            <pc:docMk/>
            <pc:sldMk cId="421954713" sldId="256"/>
            <ac:spMk id="3" creationId="{9A9D15CA-83E4-4A5A-A62B-1671465D8301}"/>
          </ac:spMkLst>
        </pc:spChg>
        <pc:spChg chg="add del">
          <ac:chgData name="Karan Bhatt" userId="a37909df-c7f7-4ff9-8e87-da76a5c77fff" providerId="ADAL" clId="{86DF00EC-1512-49AB-8350-6988ED05792F}" dt="2023-03-02T04:17:23.951" v="41" actId="26606"/>
          <ac:spMkLst>
            <pc:docMk/>
            <pc:sldMk cId="421954713" sldId="256"/>
            <ac:spMk id="67" creationId="{D462EE7E-14DF-497D-AE08-F6623DB88E99}"/>
          </ac:spMkLst>
        </pc:spChg>
        <pc:spChg chg="add del">
          <ac:chgData name="Karan Bhatt" userId="a37909df-c7f7-4ff9-8e87-da76a5c77fff" providerId="ADAL" clId="{86DF00EC-1512-49AB-8350-6988ED05792F}" dt="2023-03-02T04:17:23.951" v="41" actId="26606"/>
          <ac:spMkLst>
            <pc:docMk/>
            <pc:sldMk cId="421954713" sldId="256"/>
            <ac:spMk id="68" creationId="{2B7373E6-4724-4F6F-B078-E82B0AE895C8}"/>
          </ac:spMkLst>
        </pc:spChg>
        <pc:spChg chg="add del">
          <ac:chgData name="Karan Bhatt" userId="a37909df-c7f7-4ff9-8e87-da76a5c77fff" providerId="ADAL" clId="{86DF00EC-1512-49AB-8350-6988ED05792F}" dt="2023-03-02T04:16:53.380" v="31" actId="26606"/>
          <ac:spMkLst>
            <pc:docMk/>
            <pc:sldMk cId="421954713" sldId="256"/>
            <ac:spMk id="70" creationId="{1ED8053C-AF28-403A-90F2-67A100EDECE4}"/>
          </ac:spMkLst>
        </pc:spChg>
        <pc:spChg chg="add del">
          <ac:chgData name="Karan Bhatt" userId="a37909df-c7f7-4ff9-8e87-da76a5c77fff" providerId="ADAL" clId="{86DF00EC-1512-49AB-8350-6988ED05792F}" dt="2023-03-02T04:16:53.380" v="31" actId="26606"/>
          <ac:spMkLst>
            <pc:docMk/>
            <pc:sldMk cId="421954713" sldId="256"/>
            <ac:spMk id="71" creationId="{10BCDCE7-03A4-438B-9B4A-0F5E37C4C1AF}"/>
          </ac:spMkLst>
        </pc:spChg>
        <pc:spChg chg="add del">
          <ac:chgData name="Karan Bhatt" userId="a37909df-c7f7-4ff9-8e87-da76a5c77fff" providerId="ADAL" clId="{86DF00EC-1512-49AB-8350-6988ED05792F}" dt="2023-03-02T04:17:10.551" v="37" actId="26606"/>
          <ac:spMkLst>
            <pc:docMk/>
            <pc:sldMk cId="421954713" sldId="256"/>
            <ac:spMk id="72" creationId="{D1520B01-A2E4-41C2-8A8F-7683F250890E}"/>
          </ac:spMkLst>
        </pc:spChg>
        <pc:spChg chg="add del">
          <ac:chgData name="Karan Bhatt" userId="a37909df-c7f7-4ff9-8e87-da76a5c77fff" providerId="ADAL" clId="{86DF00EC-1512-49AB-8350-6988ED05792F}" dt="2023-03-02T04:16:43.218" v="29" actId="26606"/>
          <ac:spMkLst>
            <pc:docMk/>
            <pc:sldMk cId="421954713" sldId="256"/>
            <ac:spMk id="73" creationId="{0D7B6173-1D58-48E2-83CF-37350F315F75}"/>
          </ac:spMkLst>
        </pc:spChg>
        <pc:spChg chg="add del">
          <ac:chgData name="Karan Bhatt" userId="a37909df-c7f7-4ff9-8e87-da76a5c77fff" providerId="ADAL" clId="{86DF00EC-1512-49AB-8350-6988ED05792F}" dt="2023-03-02T04:16:43.218" v="29" actId="26606"/>
          <ac:spMkLst>
            <pc:docMk/>
            <pc:sldMk cId="421954713" sldId="256"/>
            <ac:spMk id="75" creationId="{2F36CA75-CFBF-4844-B719-8FE9EBADA9AF}"/>
          </ac:spMkLst>
        </pc:spChg>
        <pc:spChg chg="add del">
          <ac:chgData name="Karan Bhatt" userId="a37909df-c7f7-4ff9-8e87-da76a5c77fff" providerId="ADAL" clId="{86DF00EC-1512-49AB-8350-6988ED05792F}" dt="2023-03-02T04:16:43.218" v="29" actId="26606"/>
          <ac:spMkLst>
            <pc:docMk/>
            <pc:sldMk cId="421954713" sldId="256"/>
            <ac:spMk id="77" creationId="{3D4A84B9-E564-4DD0-97F8-DBF1C460C28A}"/>
          </ac:spMkLst>
        </pc:spChg>
        <pc:spChg chg="add del">
          <ac:chgData name="Karan Bhatt" userId="a37909df-c7f7-4ff9-8e87-da76a5c77fff" providerId="ADAL" clId="{86DF00EC-1512-49AB-8350-6988ED05792F}" dt="2023-03-02T04:16:43.218" v="29" actId="26606"/>
          <ac:spMkLst>
            <pc:docMk/>
            <pc:sldMk cId="421954713" sldId="256"/>
            <ac:spMk id="81" creationId="{102382E0-0A09-46AE-B955-B911CAFE7F00}"/>
          </ac:spMkLst>
        </pc:spChg>
        <pc:spChg chg="add del">
          <ac:chgData name="Karan Bhatt" userId="a37909df-c7f7-4ff9-8e87-da76a5c77fff" providerId="ADAL" clId="{86DF00EC-1512-49AB-8350-6988ED05792F}" dt="2023-03-02T04:16:43.218" v="29" actId="26606"/>
          <ac:spMkLst>
            <pc:docMk/>
            <pc:sldMk cId="421954713" sldId="256"/>
            <ac:spMk id="83" creationId="{7DE75D4A-0965-4973-BE75-DECCAC9A9614}"/>
          </ac:spMkLst>
        </pc:spChg>
        <pc:spChg chg="add del">
          <ac:chgData name="Karan Bhatt" userId="a37909df-c7f7-4ff9-8e87-da76a5c77fff" providerId="ADAL" clId="{86DF00EC-1512-49AB-8350-6988ED05792F}" dt="2023-03-02T04:17:22.218" v="39" actId="26606"/>
          <ac:spMkLst>
            <pc:docMk/>
            <pc:sldMk cId="421954713" sldId="256"/>
            <ac:spMk id="92" creationId="{C0A1ED06-4733-4020-9C60-81D4D801408D}"/>
          </ac:spMkLst>
        </pc:spChg>
        <pc:spChg chg="add del">
          <ac:chgData name="Karan Bhatt" userId="a37909df-c7f7-4ff9-8e87-da76a5c77fff" providerId="ADAL" clId="{86DF00EC-1512-49AB-8350-6988ED05792F}" dt="2023-03-02T04:17:22.218" v="39" actId="26606"/>
          <ac:spMkLst>
            <pc:docMk/>
            <pc:sldMk cId="421954713" sldId="256"/>
            <ac:spMk id="93" creationId="{B0CA3509-3AF9-45FE-93ED-57BB5D5E8E07}"/>
          </ac:spMkLst>
        </pc:spChg>
        <pc:spChg chg="add del">
          <ac:chgData name="Karan Bhatt" userId="a37909df-c7f7-4ff9-8e87-da76a5c77fff" providerId="ADAL" clId="{86DF00EC-1512-49AB-8350-6988ED05792F}" dt="2023-03-02T04:17:23.951" v="41" actId="26606"/>
          <ac:spMkLst>
            <pc:docMk/>
            <pc:sldMk cId="421954713" sldId="256"/>
            <ac:spMk id="95" creationId="{1ED8053C-AF28-403A-90F2-67A100EDECE4}"/>
          </ac:spMkLst>
        </pc:spChg>
        <pc:spChg chg="add del">
          <ac:chgData name="Karan Bhatt" userId="a37909df-c7f7-4ff9-8e87-da76a5c77fff" providerId="ADAL" clId="{86DF00EC-1512-49AB-8350-6988ED05792F}" dt="2023-03-02T04:17:23.951" v="41" actId="26606"/>
          <ac:spMkLst>
            <pc:docMk/>
            <pc:sldMk cId="421954713" sldId="256"/>
            <ac:spMk id="96" creationId="{10BCDCE7-03A4-438B-9B4A-0F5E37C4C1AF}"/>
          </ac:spMkLst>
        </pc:spChg>
        <pc:grpChg chg="add del">
          <ac:chgData name="Karan Bhatt" userId="a37909df-c7f7-4ff9-8e87-da76a5c77fff" providerId="ADAL" clId="{86DF00EC-1512-49AB-8350-6988ED05792F}" dt="2023-03-02T04:17:10.551" v="37" actId="26606"/>
          <ac:grpSpMkLst>
            <pc:docMk/>
            <pc:sldMk cId="421954713" sldId="256"/>
            <ac:grpSpMk id="74" creationId="{1F634C0A-A487-42AF-8DFD-4DAD62FE92BF}"/>
          </ac:grpSpMkLst>
        </pc:grpChg>
        <pc:grpChg chg="add del">
          <ac:chgData name="Karan Bhatt" userId="a37909df-c7f7-4ff9-8e87-da76a5c77fff" providerId="ADAL" clId="{86DF00EC-1512-49AB-8350-6988ED05792F}" dt="2023-03-02T04:17:10.551" v="37" actId="26606"/>
          <ac:grpSpMkLst>
            <pc:docMk/>
            <pc:sldMk cId="421954713" sldId="256"/>
            <ac:grpSpMk id="82" creationId="{066EE5A2-0D35-4D6A-A5C7-1CA91F740684}"/>
          </ac:grpSpMkLst>
        </pc:grpChg>
        <pc:grpChg chg="add del">
          <ac:chgData name="Karan Bhatt" userId="a37909df-c7f7-4ff9-8e87-da76a5c77fff" providerId="ADAL" clId="{86DF00EC-1512-49AB-8350-6988ED05792F}" dt="2023-03-02T04:17:10.551" v="37" actId="26606"/>
          <ac:grpSpMkLst>
            <pc:docMk/>
            <pc:sldMk cId="421954713" sldId="256"/>
            <ac:grpSpMk id="87" creationId="{08D20F07-CD49-4F17-BC00-9429DA80C502}"/>
          </ac:grpSpMkLst>
        </pc:grpChg>
        <pc:grpChg chg="add del">
          <ac:chgData name="Karan Bhatt" userId="a37909df-c7f7-4ff9-8e87-da76a5c77fff" providerId="ADAL" clId="{86DF00EC-1512-49AB-8350-6988ED05792F}" dt="2023-03-02T04:17:10.551" v="37" actId="26606"/>
          <ac:grpSpMkLst>
            <pc:docMk/>
            <pc:sldMk cId="421954713" sldId="256"/>
            <ac:grpSpMk id="90" creationId="{56AA1647-0DA6-4A17-B3E1-95D61BD54714}"/>
          </ac:grpSpMkLst>
        </pc:grpChg>
        <pc:picChg chg="add mod">
          <ac:chgData name="Karan Bhatt" userId="a37909df-c7f7-4ff9-8e87-da76a5c77fff" providerId="ADAL" clId="{86DF00EC-1512-49AB-8350-6988ED05792F}" dt="2023-03-02T04:38:35.761" v="752" actId="1076"/>
          <ac:picMkLst>
            <pc:docMk/>
            <pc:sldMk cId="421954713" sldId="256"/>
            <ac:picMk id="4" creationId="{AEC73083-F12B-5EF8-0283-FE6B893362DB}"/>
          </ac:picMkLst>
        </pc:picChg>
        <pc:picChg chg="mod ord">
          <ac:chgData name="Karan Bhatt" userId="a37909df-c7f7-4ff9-8e87-da76a5c77fff" providerId="ADAL" clId="{86DF00EC-1512-49AB-8350-6988ED05792F}" dt="2023-03-02T04:17:23.951" v="41" actId="26606"/>
          <ac:picMkLst>
            <pc:docMk/>
            <pc:sldMk cId="421954713" sldId="256"/>
            <ac:picMk id="5" creationId="{EEB2AEB4-5E0C-4AD2-9C43-C3EFC105AED9}"/>
          </ac:picMkLst>
        </pc:picChg>
        <pc:picChg chg="add del">
          <ac:chgData name="Karan Bhatt" userId="a37909df-c7f7-4ff9-8e87-da76a5c77fff" providerId="ADAL" clId="{86DF00EC-1512-49AB-8350-6988ED05792F}" dt="2023-03-02T04:16:43.218" v="29" actId="26606"/>
          <ac:picMkLst>
            <pc:docMk/>
            <pc:sldMk cId="421954713" sldId="256"/>
            <ac:picMk id="79" creationId="{4A599609-F5C2-4A0B-A992-913F814A631A}"/>
          </ac:picMkLst>
        </pc:picChg>
      </pc:sldChg>
      <pc:sldChg chg="mod modShow">
        <pc:chgData name="Karan Bhatt" userId="a37909df-c7f7-4ff9-8e87-da76a5c77fff" providerId="ADAL" clId="{86DF00EC-1512-49AB-8350-6988ED05792F}" dt="2023-03-02T23:40:53.953" v="1803" actId="729"/>
        <pc:sldMkLst>
          <pc:docMk/>
          <pc:sldMk cId="3427336811" sldId="257"/>
        </pc:sldMkLst>
      </pc:sldChg>
      <pc:sldChg chg="modSp new mod">
        <pc:chgData name="Karan Bhatt" userId="a37909df-c7f7-4ff9-8e87-da76a5c77fff" providerId="ADAL" clId="{86DF00EC-1512-49AB-8350-6988ED05792F}" dt="2023-03-05T00:59:03.112" v="1933" actId="27636"/>
        <pc:sldMkLst>
          <pc:docMk/>
          <pc:sldMk cId="647655241" sldId="262"/>
        </pc:sldMkLst>
        <pc:spChg chg="mod">
          <ac:chgData name="Karan Bhatt" userId="a37909df-c7f7-4ff9-8e87-da76a5c77fff" providerId="ADAL" clId="{86DF00EC-1512-49AB-8350-6988ED05792F}" dt="2023-03-02T04:45:29.459" v="885" actId="20577"/>
          <ac:spMkLst>
            <pc:docMk/>
            <pc:sldMk cId="647655241" sldId="262"/>
            <ac:spMk id="2" creationId="{E198892E-473D-6A2C-946A-FA3999B763EB}"/>
          </ac:spMkLst>
        </pc:spChg>
        <pc:spChg chg="mod">
          <ac:chgData name="Karan Bhatt" userId="a37909df-c7f7-4ff9-8e87-da76a5c77fff" providerId="ADAL" clId="{86DF00EC-1512-49AB-8350-6988ED05792F}" dt="2023-03-05T00:59:03.112" v="1933" actId="27636"/>
          <ac:spMkLst>
            <pc:docMk/>
            <pc:sldMk cId="647655241" sldId="262"/>
            <ac:spMk id="3" creationId="{6BE2E50C-0CE1-24FD-726E-03A3DBA796AE}"/>
          </ac:spMkLst>
        </pc:spChg>
      </pc:sldChg>
      <pc:sldChg chg="addSp delSp modSp new mod">
        <pc:chgData name="Karan Bhatt" userId="a37909df-c7f7-4ff9-8e87-da76a5c77fff" providerId="ADAL" clId="{86DF00EC-1512-49AB-8350-6988ED05792F}" dt="2023-03-05T00:56:44.018" v="1920" actId="14100"/>
        <pc:sldMkLst>
          <pc:docMk/>
          <pc:sldMk cId="1714882168" sldId="263"/>
        </pc:sldMkLst>
        <pc:spChg chg="mod">
          <ac:chgData name="Karan Bhatt" userId="a37909df-c7f7-4ff9-8e87-da76a5c77fff" providerId="ADAL" clId="{86DF00EC-1512-49AB-8350-6988ED05792F}" dt="2023-03-04T23:10:17.120" v="1806" actId="113"/>
          <ac:spMkLst>
            <pc:docMk/>
            <pc:sldMk cId="1714882168" sldId="263"/>
            <ac:spMk id="2" creationId="{BF477AAF-91BD-BFE0-E344-74C1CB043754}"/>
          </ac:spMkLst>
        </pc:spChg>
        <pc:spChg chg="del mod">
          <ac:chgData name="Karan Bhatt" userId="a37909df-c7f7-4ff9-8e87-da76a5c77fff" providerId="ADAL" clId="{86DF00EC-1512-49AB-8350-6988ED05792F}" dt="2023-03-02T04:53:00.995" v="1011" actId="478"/>
          <ac:spMkLst>
            <pc:docMk/>
            <pc:sldMk cId="1714882168" sldId="263"/>
            <ac:spMk id="3" creationId="{410863BD-EC43-FCF6-7430-A9F52C547B80}"/>
          </ac:spMkLst>
        </pc:spChg>
        <pc:spChg chg="add del mod">
          <ac:chgData name="Karan Bhatt" userId="a37909df-c7f7-4ff9-8e87-da76a5c77fff" providerId="ADAL" clId="{86DF00EC-1512-49AB-8350-6988ED05792F}" dt="2023-03-02T04:47:55.148" v="912"/>
          <ac:spMkLst>
            <pc:docMk/>
            <pc:sldMk cId="1714882168" sldId="263"/>
            <ac:spMk id="8" creationId="{5CFFB6D6-87BD-59CA-5065-64D917BA08ED}"/>
          </ac:spMkLst>
        </pc:spChg>
        <pc:spChg chg="add del mod">
          <ac:chgData name="Karan Bhatt" userId="a37909df-c7f7-4ff9-8e87-da76a5c77fff" providerId="ADAL" clId="{86DF00EC-1512-49AB-8350-6988ED05792F}" dt="2023-03-02T04:47:55.148" v="912"/>
          <ac:spMkLst>
            <pc:docMk/>
            <pc:sldMk cId="1714882168" sldId="263"/>
            <ac:spMk id="11" creationId="{EDEE57FD-476E-0490-7DE0-1E88EDFEBEDA}"/>
          </ac:spMkLst>
        </pc:spChg>
        <pc:spChg chg="add del mod">
          <ac:chgData name="Karan Bhatt" userId="a37909df-c7f7-4ff9-8e87-da76a5c77fff" providerId="ADAL" clId="{86DF00EC-1512-49AB-8350-6988ED05792F}" dt="2023-03-02T04:55:24.586" v="1016" actId="478"/>
          <ac:spMkLst>
            <pc:docMk/>
            <pc:sldMk cId="1714882168" sldId="263"/>
            <ac:spMk id="17" creationId="{C380FA1B-10B5-A382-3F31-71F871CA0806}"/>
          </ac:spMkLst>
        </pc:spChg>
        <pc:spChg chg="add del mod">
          <ac:chgData name="Karan Bhatt" userId="a37909df-c7f7-4ff9-8e87-da76a5c77fff" providerId="ADAL" clId="{86DF00EC-1512-49AB-8350-6988ED05792F}" dt="2023-03-02T04:55:30.719" v="1019" actId="478"/>
          <ac:spMkLst>
            <pc:docMk/>
            <pc:sldMk cId="1714882168" sldId="263"/>
            <ac:spMk id="20" creationId="{48CF83E6-8FEC-028C-3CB7-21A106351496}"/>
          </ac:spMkLst>
        </pc:spChg>
        <pc:spChg chg="add del mod">
          <ac:chgData name="Karan Bhatt" userId="a37909df-c7f7-4ff9-8e87-da76a5c77fff" providerId="ADAL" clId="{86DF00EC-1512-49AB-8350-6988ED05792F}" dt="2023-03-02T04:55:34.327" v="1022" actId="478"/>
          <ac:spMkLst>
            <pc:docMk/>
            <pc:sldMk cId="1714882168" sldId="263"/>
            <ac:spMk id="22" creationId="{4ACB95C9-046A-266D-0BDB-6E58B6212E8C}"/>
          </ac:spMkLst>
        </pc:spChg>
        <pc:spChg chg="add mod">
          <ac:chgData name="Karan Bhatt" userId="a37909df-c7f7-4ff9-8e87-da76a5c77fff" providerId="ADAL" clId="{86DF00EC-1512-49AB-8350-6988ED05792F}" dt="2023-03-02T04:53:17.988" v="1014" actId="113"/>
          <ac:spMkLst>
            <pc:docMk/>
            <pc:sldMk cId="1714882168" sldId="263"/>
            <ac:spMk id="23" creationId="{CE2DE111-DDEB-3BBB-9D43-0CECFA441BD9}"/>
          </ac:spMkLst>
        </pc:spChg>
        <pc:spChg chg="add mod">
          <ac:chgData name="Karan Bhatt" userId="a37909df-c7f7-4ff9-8e87-da76a5c77fff" providerId="ADAL" clId="{86DF00EC-1512-49AB-8350-6988ED05792F}" dt="2023-03-02T05:01:53.194" v="1040" actId="1076"/>
          <ac:spMkLst>
            <pc:docMk/>
            <pc:sldMk cId="1714882168" sldId="263"/>
            <ac:spMk id="26" creationId="{2581FDB0-117B-7E28-649A-B473D4CF7003}"/>
          </ac:spMkLst>
        </pc:spChg>
        <pc:spChg chg="add mod">
          <ac:chgData name="Karan Bhatt" userId="a37909df-c7f7-4ff9-8e87-da76a5c77fff" providerId="ADAL" clId="{86DF00EC-1512-49AB-8350-6988ED05792F}" dt="2023-03-02T05:20:05.283" v="1189" actId="1076"/>
          <ac:spMkLst>
            <pc:docMk/>
            <pc:sldMk cId="1714882168" sldId="263"/>
            <ac:spMk id="28" creationId="{F1E11B99-1053-DDA0-BEA6-6ED98175680C}"/>
          </ac:spMkLst>
        </pc:spChg>
        <pc:spChg chg="add mod">
          <ac:chgData name="Karan Bhatt" userId="a37909df-c7f7-4ff9-8e87-da76a5c77fff" providerId="ADAL" clId="{86DF00EC-1512-49AB-8350-6988ED05792F}" dt="2023-03-02T04:56:23.082" v="1025"/>
          <ac:spMkLst>
            <pc:docMk/>
            <pc:sldMk cId="1714882168" sldId="263"/>
            <ac:spMk id="30" creationId="{ADC96379-4217-701B-0127-4E54F424A4A5}"/>
          </ac:spMkLst>
        </pc:spChg>
        <pc:spChg chg="add mod">
          <ac:chgData name="Karan Bhatt" userId="a37909df-c7f7-4ff9-8e87-da76a5c77fff" providerId="ADAL" clId="{86DF00EC-1512-49AB-8350-6988ED05792F}" dt="2023-03-02T04:56:23.082" v="1025"/>
          <ac:spMkLst>
            <pc:docMk/>
            <pc:sldMk cId="1714882168" sldId="263"/>
            <ac:spMk id="34" creationId="{8835A97D-8796-37A9-259A-5F7E361E3149}"/>
          </ac:spMkLst>
        </pc:spChg>
        <pc:spChg chg="add del mod">
          <ac:chgData name="Karan Bhatt" userId="a37909df-c7f7-4ff9-8e87-da76a5c77fff" providerId="ADAL" clId="{86DF00EC-1512-49AB-8350-6988ED05792F}" dt="2023-03-02T05:00:17.298" v="1036" actId="478"/>
          <ac:spMkLst>
            <pc:docMk/>
            <pc:sldMk cId="1714882168" sldId="263"/>
            <ac:spMk id="39" creationId="{EE2FF460-3400-9D5F-808C-49DBF1814C75}"/>
          </ac:spMkLst>
        </pc:spChg>
        <pc:spChg chg="add mod">
          <ac:chgData name="Karan Bhatt" userId="a37909df-c7f7-4ff9-8e87-da76a5c77fff" providerId="ADAL" clId="{86DF00EC-1512-49AB-8350-6988ED05792F}" dt="2023-03-02T05:20:13.437" v="1190" actId="1076"/>
          <ac:spMkLst>
            <pc:docMk/>
            <pc:sldMk cId="1714882168" sldId="263"/>
            <ac:spMk id="41" creationId="{EDCF3FBF-60AA-56D6-F194-50016B56AED2}"/>
          </ac:spMkLst>
        </pc:spChg>
        <pc:spChg chg="add mod">
          <ac:chgData name="Karan Bhatt" userId="a37909df-c7f7-4ff9-8e87-da76a5c77fff" providerId="ADAL" clId="{86DF00EC-1512-49AB-8350-6988ED05792F}" dt="2023-03-05T00:56:44.018" v="1920" actId="14100"/>
          <ac:spMkLst>
            <pc:docMk/>
            <pc:sldMk cId="1714882168" sldId="263"/>
            <ac:spMk id="47" creationId="{7B0BD147-5BAB-66A4-0DE4-91214CE32474}"/>
          </ac:spMkLst>
        </pc:spChg>
        <pc:picChg chg="add del mod">
          <ac:chgData name="Karan Bhatt" userId="a37909df-c7f7-4ff9-8e87-da76a5c77fff" providerId="ADAL" clId="{86DF00EC-1512-49AB-8350-6988ED05792F}" dt="2023-03-02T04:32:17.140" v="487" actId="478"/>
          <ac:picMkLst>
            <pc:docMk/>
            <pc:sldMk cId="1714882168" sldId="263"/>
            <ac:picMk id="4" creationId="{FFCD3C66-D1D2-8617-C676-0B9700973566}"/>
          </ac:picMkLst>
        </pc:picChg>
        <pc:picChg chg="add del mod">
          <ac:chgData name="Karan Bhatt" userId="a37909df-c7f7-4ff9-8e87-da76a5c77fff" providerId="ADAL" clId="{86DF00EC-1512-49AB-8350-6988ED05792F}" dt="2023-03-02T04:47:55.148" v="912"/>
          <ac:picMkLst>
            <pc:docMk/>
            <pc:sldMk cId="1714882168" sldId="263"/>
            <ac:picMk id="5" creationId="{DAEADDFD-8BB5-6270-2748-1AA822F557B7}"/>
          </ac:picMkLst>
        </pc:picChg>
        <pc:picChg chg="add del mod">
          <ac:chgData name="Karan Bhatt" userId="a37909df-c7f7-4ff9-8e87-da76a5c77fff" providerId="ADAL" clId="{86DF00EC-1512-49AB-8350-6988ED05792F}" dt="2023-03-02T04:47:55.148" v="912"/>
          <ac:picMkLst>
            <pc:docMk/>
            <pc:sldMk cId="1714882168" sldId="263"/>
            <ac:picMk id="6" creationId="{7BA6A1D6-5466-6520-BFA1-E9F19C4D9C1D}"/>
          </ac:picMkLst>
        </pc:picChg>
        <pc:picChg chg="add del mod">
          <ac:chgData name="Karan Bhatt" userId="a37909df-c7f7-4ff9-8e87-da76a5c77fff" providerId="ADAL" clId="{86DF00EC-1512-49AB-8350-6988ED05792F}" dt="2023-03-02T04:47:55.148" v="912"/>
          <ac:picMkLst>
            <pc:docMk/>
            <pc:sldMk cId="1714882168" sldId="263"/>
            <ac:picMk id="9" creationId="{2C3FE9C5-BCFB-ACEC-B424-EFC4A5A833B9}"/>
          </ac:picMkLst>
        </pc:picChg>
        <pc:picChg chg="add del mod">
          <ac:chgData name="Karan Bhatt" userId="a37909df-c7f7-4ff9-8e87-da76a5c77fff" providerId="ADAL" clId="{86DF00EC-1512-49AB-8350-6988ED05792F}" dt="2023-03-02T04:55:23.298" v="1015" actId="478"/>
          <ac:picMkLst>
            <pc:docMk/>
            <pc:sldMk cId="1714882168" sldId="263"/>
            <ac:picMk id="14" creationId="{887E9F9C-4827-C7A0-9CFB-1D8F80982496}"/>
          </ac:picMkLst>
        </pc:picChg>
        <pc:picChg chg="add del mod">
          <ac:chgData name="Karan Bhatt" userId="a37909df-c7f7-4ff9-8e87-da76a5c77fff" providerId="ADAL" clId="{86DF00EC-1512-49AB-8350-6988ED05792F}" dt="2023-03-02T04:55:27.745" v="1018" actId="478"/>
          <ac:picMkLst>
            <pc:docMk/>
            <pc:sldMk cId="1714882168" sldId="263"/>
            <ac:picMk id="15" creationId="{C4DEDFAE-36C7-37AF-4526-442814A78D92}"/>
          </ac:picMkLst>
        </pc:picChg>
        <pc:picChg chg="add del mod">
          <ac:chgData name="Karan Bhatt" userId="a37909df-c7f7-4ff9-8e87-da76a5c77fff" providerId="ADAL" clId="{86DF00EC-1512-49AB-8350-6988ED05792F}" dt="2023-03-02T04:55:35.199" v="1023" actId="478"/>
          <ac:picMkLst>
            <pc:docMk/>
            <pc:sldMk cId="1714882168" sldId="263"/>
            <ac:picMk id="18" creationId="{4A79CAE2-0016-044B-18FC-BCD0D8958A2D}"/>
          </ac:picMkLst>
        </pc:picChg>
        <pc:picChg chg="add del mod">
          <ac:chgData name="Karan Bhatt" userId="a37909df-c7f7-4ff9-8e87-da76a5c77fff" providerId="ADAL" clId="{86DF00EC-1512-49AB-8350-6988ED05792F}" dt="2023-03-02T04:55:36.200" v="1024" actId="478"/>
          <ac:picMkLst>
            <pc:docMk/>
            <pc:sldMk cId="1714882168" sldId="263"/>
            <ac:picMk id="21" creationId="{934B971C-231B-4982-183F-7EFA9F8AAE92}"/>
          </ac:picMkLst>
        </pc:picChg>
        <pc:picChg chg="add mod">
          <ac:chgData name="Karan Bhatt" userId="a37909df-c7f7-4ff9-8e87-da76a5c77fff" providerId="ADAL" clId="{86DF00EC-1512-49AB-8350-6988ED05792F}" dt="2023-03-05T00:09:46.556" v="1867" actId="1440"/>
          <ac:picMkLst>
            <pc:docMk/>
            <pc:sldMk cId="1714882168" sldId="263"/>
            <ac:picMk id="24" creationId="{A1F2D82C-8493-80C0-6FD7-61651462D06D}"/>
          </ac:picMkLst>
        </pc:picChg>
        <pc:picChg chg="add mod">
          <ac:chgData name="Karan Bhatt" userId="a37909df-c7f7-4ff9-8e87-da76a5c77fff" providerId="ADAL" clId="{86DF00EC-1512-49AB-8350-6988ED05792F}" dt="2023-03-05T00:09:54.299" v="1868" actId="1440"/>
          <ac:picMkLst>
            <pc:docMk/>
            <pc:sldMk cId="1714882168" sldId="263"/>
            <ac:picMk id="25" creationId="{1906A0C5-601C-7CB7-6FAA-86FED9433945}"/>
          </ac:picMkLst>
        </pc:picChg>
        <pc:picChg chg="add mod">
          <ac:chgData name="Karan Bhatt" userId="a37909df-c7f7-4ff9-8e87-da76a5c77fff" providerId="ADAL" clId="{86DF00EC-1512-49AB-8350-6988ED05792F}" dt="2023-03-05T00:10:01.258" v="1869" actId="1440"/>
          <ac:picMkLst>
            <pc:docMk/>
            <pc:sldMk cId="1714882168" sldId="263"/>
            <ac:picMk id="32" creationId="{A211AFC9-DFD2-D4C0-7E88-5EF2B7258CF5}"/>
          </ac:picMkLst>
        </pc:picChg>
        <pc:picChg chg="add mod">
          <ac:chgData name="Karan Bhatt" userId="a37909df-c7f7-4ff9-8e87-da76a5c77fff" providerId="ADAL" clId="{86DF00EC-1512-49AB-8350-6988ED05792F}" dt="2023-03-05T00:11:03.402" v="1874" actId="1076"/>
          <ac:picMkLst>
            <pc:docMk/>
            <pc:sldMk cId="1714882168" sldId="263"/>
            <ac:picMk id="36" creationId="{833EAB36-6C75-5D54-3855-3BD79E7ABD57}"/>
          </ac:picMkLst>
        </pc:picChg>
        <pc:cxnChg chg="add del mod">
          <ac:chgData name="Karan Bhatt" userId="a37909df-c7f7-4ff9-8e87-da76a5c77fff" providerId="ADAL" clId="{86DF00EC-1512-49AB-8350-6988ED05792F}" dt="2023-03-02T04:47:55.148" v="912"/>
          <ac:cxnSpMkLst>
            <pc:docMk/>
            <pc:sldMk cId="1714882168" sldId="263"/>
            <ac:cxnSpMk id="7" creationId="{F2AB6FCF-AD62-8B2A-D001-132FAD086C53}"/>
          </ac:cxnSpMkLst>
        </pc:cxnChg>
        <pc:cxnChg chg="add del mod">
          <ac:chgData name="Karan Bhatt" userId="a37909df-c7f7-4ff9-8e87-da76a5c77fff" providerId="ADAL" clId="{86DF00EC-1512-49AB-8350-6988ED05792F}" dt="2023-03-02T04:47:55.148" v="912"/>
          <ac:cxnSpMkLst>
            <pc:docMk/>
            <pc:sldMk cId="1714882168" sldId="263"/>
            <ac:cxnSpMk id="10" creationId="{0076E393-B9BA-65AB-A257-6C960C189413}"/>
          </ac:cxnSpMkLst>
        </pc:cxnChg>
        <pc:cxnChg chg="add del mod">
          <ac:chgData name="Karan Bhatt" userId="a37909df-c7f7-4ff9-8e87-da76a5c77fff" providerId="ADAL" clId="{86DF00EC-1512-49AB-8350-6988ED05792F}" dt="2023-03-02T04:55:26.571" v="1017" actId="478"/>
          <ac:cxnSpMkLst>
            <pc:docMk/>
            <pc:sldMk cId="1714882168" sldId="263"/>
            <ac:cxnSpMk id="16" creationId="{F6F198B2-BAC9-AEFB-341C-7B6ADAF13A8B}"/>
          </ac:cxnSpMkLst>
        </pc:cxnChg>
        <pc:cxnChg chg="add del mod">
          <ac:chgData name="Karan Bhatt" userId="a37909df-c7f7-4ff9-8e87-da76a5c77fff" providerId="ADAL" clId="{86DF00EC-1512-49AB-8350-6988ED05792F}" dt="2023-03-02T04:55:32.037" v="1020" actId="478"/>
          <ac:cxnSpMkLst>
            <pc:docMk/>
            <pc:sldMk cId="1714882168" sldId="263"/>
            <ac:cxnSpMk id="19" creationId="{3C8AC0BA-08AB-66C0-8A09-E5A6A23C8EFC}"/>
          </ac:cxnSpMkLst>
        </pc:cxnChg>
        <pc:cxnChg chg="add mod">
          <ac:chgData name="Karan Bhatt" userId="a37909df-c7f7-4ff9-8e87-da76a5c77fff" providerId="ADAL" clId="{86DF00EC-1512-49AB-8350-6988ED05792F}" dt="2023-03-02T05:04:35.448" v="1066" actId="14100"/>
          <ac:cxnSpMkLst>
            <pc:docMk/>
            <pc:sldMk cId="1714882168" sldId="263"/>
            <ac:cxnSpMk id="27" creationId="{C514169A-971B-F0C4-9D35-CA4C5EA4C045}"/>
          </ac:cxnSpMkLst>
        </pc:cxnChg>
        <pc:cxnChg chg="add mod">
          <ac:chgData name="Karan Bhatt" userId="a37909df-c7f7-4ff9-8e87-da76a5c77fff" providerId="ADAL" clId="{86DF00EC-1512-49AB-8350-6988ED05792F}" dt="2023-03-02T04:56:23.082" v="1025"/>
          <ac:cxnSpMkLst>
            <pc:docMk/>
            <pc:sldMk cId="1714882168" sldId="263"/>
            <ac:cxnSpMk id="29" creationId="{79FE1D6F-F5BB-97F4-43F0-CF44E44CCDBA}"/>
          </ac:cxnSpMkLst>
        </pc:cxnChg>
        <pc:cxnChg chg="add mod">
          <ac:chgData name="Karan Bhatt" userId="a37909df-c7f7-4ff9-8e87-da76a5c77fff" providerId="ADAL" clId="{86DF00EC-1512-49AB-8350-6988ED05792F}" dt="2023-03-02T04:56:23.082" v="1025"/>
          <ac:cxnSpMkLst>
            <pc:docMk/>
            <pc:sldMk cId="1714882168" sldId="263"/>
            <ac:cxnSpMk id="31" creationId="{84F5D46E-E077-B1FE-EDF8-A8EABE6256B4}"/>
          </ac:cxnSpMkLst>
        </pc:cxnChg>
        <pc:cxnChg chg="add mod">
          <ac:chgData name="Karan Bhatt" userId="a37909df-c7f7-4ff9-8e87-da76a5c77fff" providerId="ADAL" clId="{86DF00EC-1512-49AB-8350-6988ED05792F}" dt="2023-03-02T04:56:23.082" v="1025"/>
          <ac:cxnSpMkLst>
            <pc:docMk/>
            <pc:sldMk cId="1714882168" sldId="263"/>
            <ac:cxnSpMk id="33" creationId="{C067C34B-E319-9079-89F0-E012F98A4569}"/>
          </ac:cxnSpMkLst>
        </pc:cxnChg>
        <pc:cxnChg chg="add del mod">
          <ac:chgData name="Karan Bhatt" userId="a37909df-c7f7-4ff9-8e87-da76a5c77fff" providerId="ADAL" clId="{86DF00EC-1512-49AB-8350-6988ED05792F}" dt="2023-03-02T04:58:47.023" v="1032" actId="478"/>
          <ac:cxnSpMkLst>
            <pc:docMk/>
            <pc:sldMk cId="1714882168" sldId="263"/>
            <ac:cxnSpMk id="35" creationId="{D891EC5F-3D1A-117E-21DE-D71F5E17F9D2}"/>
          </ac:cxnSpMkLst>
        </pc:cxnChg>
        <pc:cxnChg chg="add mod">
          <ac:chgData name="Karan Bhatt" userId="a37909df-c7f7-4ff9-8e87-da76a5c77fff" providerId="ADAL" clId="{86DF00EC-1512-49AB-8350-6988ED05792F}" dt="2023-03-02T05:19:46.872" v="1188" actId="14100"/>
          <ac:cxnSpMkLst>
            <pc:docMk/>
            <pc:sldMk cId="1714882168" sldId="263"/>
            <ac:cxnSpMk id="42" creationId="{C76404EA-40BF-373F-79CF-4653F6480607}"/>
          </ac:cxnSpMkLst>
        </pc:cxnChg>
        <pc:cxnChg chg="add mod">
          <ac:chgData name="Karan Bhatt" userId="a37909df-c7f7-4ff9-8e87-da76a5c77fff" providerId="ADAL" clId="{86DF00EC-1512-49AB-8350-6988ED05792F}" dt="2023-03-02T05:20:17.649" v="1191" actId="14100"/>
          <ac:cxnSpMkLst>
            <pc:docMk/>
            <pc:sldMk cId="1714882168" sldId="263"/>
            <ac:cxnSpMk id="44" creationId="{9DA27227-CC5A-BF5B-8B49-851CAAF3D6ED}"/>
          </ac:cxnSpMkLst>
        </pc:cxnChg>
        <pc:cxnChg chg="add mod">
          <ac:chgData name="Karan Bhatt" userId="a37909df-c7f7-4ff9-8e87-da76a5c77fff" providerId="ADAL" clId="{86DF00EC-1512-49AB-8350-6988ED05792F}" dt="2023-03-02T05:06:28.433" v="1102" actId="13822"/>
          <ac:cxnSpMkLst>
            <pc:docMk/>
            <pc:sldMk cId="1714882168" sldId="263"/>
            <ac:cxnSpMk id="49" creationId="{7631A20D-5176-98DE-51AA-0F69D48AA2A1}"/>
          </ac:cxnSpMkLst>
        </pc:cxnChg>
      </pc:sldChg>
      <pc:sldChg chg="addSp delSp modSp new mod">
        <pc:chgData name="Karan Bhatt" userId="a37909df-c7f7-4ff9-8e87-da76a5c77fff" providerId="ADAL" clId="{86DF00EC-1512-49AB-8350-6988ED05792F}" dt="2023-03-05T00:56:36.491" v="1918" actId="20577"/>
        <pc:sldMkLst>
          <pc:docMk/>
          <pc:sldMk cId="2534148660" sldId="264"/>
        </pc:sldMkLst>
        <pc:spChg chg="mod">
          <ac:chgData name="Karan Bhatt" userId="a37909df-c7f7-4ff9-8e87-da76a5c77fff" providerId="ADAL" clId="{86DF00EC-1512-49AB-8350-6988ED05792F}" dt="2023-03-04T23:10:09.041" v="1805" actId="113"/>
          <ac:spMkLst>
            <pc:docMk/>
            <pc:sldMk cId="2534148660" sldId="264"/>
            <ac:spMk id="2" creationId="{9927CFAB-B9D4-37E2-1433-FE9AE3CF766B}"/>
          </ac:spMkLst>
        </pc:spChg>
        <pc:spChg chg="del">
          <ac:chgData name="Karan Bhatt" userId="a37909df-c7f7-4ff9-8e87-da76a5c77fff" providerId="ADAL" clId="{86DF00EC-1512-49AB-8350-6988ED05792F}" dt="2023-03-02T05:10:26.085" v="1114" actId="478"/>
          <ac:spMkLst>
            <pc:docMk/>
            <pc:sldMk cId="2534148660" sldId="264"/>
            <ac:spMk id="3" creationId="{AC30DCF3-D923-5B9F-0023-B0ABF91C6105}"/>
          </ac:spMkLst>
        </pc:spChg>
        <pc:spChg chg="add mod">
          <ac:chgData name="Karan Bhatt" userId="a37909df-c7f7-4ff9-8e87-da76a5c77fff" providerId="ADAL" clId="{86DF00EC-1512-49AB-8350-6988ED05792F}" dt="2023-03-02T05:09:57.948" v="1111"/>
          <ac:spMkLst>
            <pc:docMk/>
            <pc:sldMk cId="2534148660" sldId="264"/>
            <ac:spMk id="6" creationId="{0504C3C5-823B-B192-3488-122108CAA255}"/>
          </ac:spMkLst>
        </pc:spChg>
        <pc:spChg chg="add mod">
          <ac:chgData name="Karan Bhatt" userId="a37909df-c7f7-4ff9-8e87-da76a5c77fff" providerId="ADAL" clId="{86DF00EC-1512-49AB-8350-6988ED05792F}" dt="2023-03-05T00:56:36.491" v="1918" actId="20577"/>
          <ac:spMkLst>
            <pc:docMk/>
            <pc:sldMk cId="2534148660" sldId="264"/>
            <ac:spMk id="10" creationId="{B4E67501-5C05-AA6D-F9CB-FBE8549092A6}"/>
          </ac:spMkLst>
        </pc:spChg>
        <pc:spChg chg="add mod">
          <ac:chgData name="Karan Bhatt" userId="a37909df-c7f7-4ff9-8e87-da76a5c77fff" providerId="ADAL" clId="{86DF00EC-1512-49AB-8350-6988ED05792F}" dt="2023-03-02T05:11:05.413" v="1128"/>
          <ac:spMkLst>
            <pc:docMk/>
            <pc:sldMk cId="2534148660" sldId="264"/>
            <ac:spMk id="13" creationId="{E9B51DA5-0E9C-A83F-3F27-6DA1674082D5}"/>
          </ac:spMkLst>
        </pc:spChg>
        <pc:spChg chg="add del mod">
          <ac:chgData name="Karan Bhatt" userId="a37909df-c7f7-4ff9-8e87-da76a5c77fff" providerId="ADAL" clId="{86DF00EC-1512-49AB-8350-6988ED05792F}" dt="2023-03-02T05:11:38.873" v="1130"/>
          <ac:spMkLst>
            <pc:docMk/>
            <pc:sldMk cId="2534148660" sldId="264"/>
            <ac:spMk id="15" creationId="{8FFCF3C0-62A6-DCDF-6922-526D54985345}"/>
          </ac:spMkLst>
        </pc:spChg>
        <pc:spChg chg="add mod">
          <ac:chgData name="Karan Bhatt" userId="a37909df-c7f7-4ff9-8e87-da76a5c77fff" providerId="ADAL" clId="{86DF00EC-1512-49AB-8350-6988ED05792F}" dt="2023-03-02T05:16:21.467" v="1186" actId="20577"/>
          <ac:spMkLst>
            <pc:docMk/>
            <pc:sldMk cId="2534148660" sldId="264"/>
            <ac:spMk id="17" creationId="{4979F25C-7A8D-6C4C-803E-E5863C287FB0}"/>
          </ac:spMkLst>
        </pc:spChg>
        <pc:picChg chg="add mod">
          <ac:chgData name="Karan Bhatt" userId="a37909df-c7f7-4ff9-8e87-da76a5c77fff" providerId="ADAL" clId="{86DF00EC-1512-49AB-8350-6988ED05792F}" dt="2023-03-05T00:09:31.995" v="1866" actId="1440"/>
          <ac:picMkLst>
            <pc:docMk/>
            <pc:sldMk cId="2534148660" sldId="264"/>
            <ac:picMk id="11" creationId="{4C7DBEA9-21FD-6138-832E-4ECA82378659}"/>
          </ac:picMkLst>
        </pc:picChg>
        <pc:cxnChg chg="add del mod">
          <ac:chgData name="Karan Bhatt" userId="a37909df-c7f7-4ff9-8e87-da76a5c77fff" providerId="ADAL" clId="{86DF00EC-1512-49AB-8350-6988ED05792F}" dt="2023-03-02T05:08:13.506" v="1105"/>
          <ac:cxnSpMkLst>
            <pc:docMk/>
            <pc:sldMk cId="2534148660" sldId="264"/>
            <ac:cxnSpMk id="4" creationId="{1A7309D5-C126-B952-86FD-826A616A05E5}"/>
          </ac:cxnSpMkLst>
        </pc:cxnChg>
        <pc:cxnChg chg="add del mod">
          <ac:chgData name="Karan Bhatt" userId="a37909df-c7f7-4ff9-8e87-da76a5c77fff" providerId="ADAL" clId="{86DF00EC-1512-49AB-8350-6988ED05792F}" dt="2023-03-02T05:08:26.111" v="1107"/>
          <ac:cxnSpMkLst>
            <pc:docMk/>
            <pc:sldMk cId="2534148660" sldId="264"/>
            <ac:cxnSpMk id="5" creationId="{056A5167-D722-9B71-0D7E-1376AF701A9F}"/>
          </ac:cxnSpMkLst>
        </pc:cxnChg>
        <pc:cxnChg chg="add mod">
          <ac:chgData name="Karan Bhatt" userId="a37909df-c7f7-4ff9-8e87-da76a5c77fff" providerId="ADAL" clId="{86DF00EC-1512-49AB-8350-6988ED05792F}" dt="2023-03-02T05:10:13.940" v="1113" actId="13822"/>
          <ac:cxnSpMkLst>
            <pc:docMk/>
            <pc:sldMk cId="2534148660" sldId="264"/>
            <ac:cxnSpMk id="8" creationId="{DF626169-FA2E-9098-B788-E4573386CFF5}"/>
          </ac:cxnSpMkLst>
        </pc:cxnChg>
        <pc:cxnChg chg="add mod">
          <ac:chgData name="Karan Bhatt" userId="a37909df-c7f7-4ff9-8e87-da76a5c77fff" providerId="ADAL" clId="{86DF00EC-1512-49AB-8350-6988ED05792F}" dt="2023-03-02T05:11:05.413" v="1128"/>
          <ac:cxnSpMkLst>
            <pc:docMk/>
            <pc:sldMk cId="2534148660" sldId="264"/>
            <ac:cxnSpMk id="12" creationId="{FE6B1FDC-968E-74E5-921B-52A2784B7AA8}"/>
          </ac:cxnSpMkLst>
        </pc:cxnChg>
        <pc:cxnChg chg="add del mod">
          <ac:chgData name="Karan Bhatt" userId="a37909df-c7f7-4ff9-8e87-da76a5c77fff" providerId="ADAL" clId="{86DF00EC-1512-49AB-8350-6988ED05792F}" dt="2023-03-02T05:11:38.873" v="1130"/>
          <ac:cxnSpMkLst>
            <pc:docMk/>
            <pc:sldMk cId="2534148660" sldId="264"/>
            <ac:cxnSpMk id="14" creationId="{768A60C8-CBF1-59B9-56B7-367F7E23F669}"/>
          </ac:cxnSpMkLst>
        </pc:cxnChg>
      </pc:sldChg>
      <pc:sldChg chg="new del">
        <pc:chgData name="Karan Bhatt" userId="a37909df-c7f7-4ff9-8e87-da76a5c77fff" providerId="ADAL" clId="{86DF00EC-1512-49AB-8350-6988ED05792F}" dt="2023-03-02T04:33:50.561" v="552" actId="2696"/>
        <pc:sldMkLst>
          <pc:docMk/>
          <pc:sldMk cId="2760798208" sldId="264"/>
        </pc:sldMkLst>
      </pc:sldChg>
      <pc:sldChg chg="addSp delSp modSp new mod">
        <pc:chgData name="Karan Bhatt" userId="a37909df-c7f7-4ff9-8e87-da76a5c77fff" providerId="ADAL" clId="{86DF00EC-1512-49AB-8350-6988ED05792F}" dt="2023-03-05T00:11:47.340" v="1878" actId="1440"/>
        <pc:sldMkLst>
          <pc:docMk/>
          <pc:sldMk cId="660809438" sldId="265"/>
        </pc:sldMkLst>
        <pc:spChg chg="mod">
          <ac:chgData name="Karan Bhatt" userId="a37909df-c7f7-4ff9-8e87-da76a5c77fff" providerId="ADAL" clId="{86DF00EC-1512-49AB-8350-6988ED05792F}" dt="2023-03-04T23:15:29.233" v="1824" actId="255"/>
          <ac:spMkLst>
            <pc:docMk/>
            <pc:sldMk cId="660809438" sldId="265"/>
            <ac:spMk id="2" creationId="{294D5B23-C7BD-5B66-5C27-FA3839D53444}"/>
          </ac:spMkLst>
        </pc:spChg>
        <pc:spChg chg="mod">
          <ac:chgData name="Karan Bhatt" userId="a37909df-c7f7-4ff9-8e87-da76a5c77fff" providerId="ADAL" clId="{86DF00EC-1512-49AB-8350-6988ED05792F}" dt="2023-03-05T00:07:59.013" v="1855" actId="113"/>
          <ac:spMkLst>
            <pc:docMk/>
            <pc:sldMk cId="660809438" sldId="265"/>
            <ac:spMk id="3" creationId="{1C57A896-0A45-D781-8319-59C443B318B0}"/>
          </ac:spMkLst>
        </pc:spChg>
        <pc:spChg chg="add mod">
          <ac:chgData name="Karan Bhatt" userId="a37909df-c7f7-4ff9-8e87-da76a5c77fff" providerId="ADAL" clId="{86DF00EC-1512-49AB-8350-6988ED05792F}" dt="2023-03-04T23:15:37.334" v="1825" actId="1076"/>
          <ac:spMkLst>
            <pc:docMk/>
            <pc:sldMk cId="660809438" sldId="265"/>
            <ac:spMk id="4" creationId="{CD5012DE-5D43-93DD-F587-5ED1F98904D5}"/>
          </ac:spMkLst>
        </pc:spChg>
        <pc:spChg chg="add mod">
          <ac:chgData name="Karan Bhatt" userId="a37909df-c7f7-4ff9-8e87-da76a5c77fff" providerId="ADAL" clId="{86DF00EC-1512-49AB-8350-6988ED05792F}" dt="2023-03-02T06:19:02.846" v="1785" actId="1076"/>
          <ac:spMkLst>
            <pc:docMk/>
            <pc:sldMk cId="660809438" sldId="265"/>
            <ac:spMk id="16" creationId="{4CF616DA-76C6-ACE4-A3B5-4B614908C4A7}"/>
          </ac:spMkLst>
        </pc:spChg>
        <pc:spChg chg="add mod">
          <ac:chgData name="Karan Bhatt" userId="a37909df-c7f7-4ff9-8e87-da76a5c77fff" providerId="ADAL" clId="{86DF00EC-1512-49AB-8350-6988ED05792F}" dt="2023-03-02T06:19:06.014" v="1786" actId="1076"/>
          <ac:spMkLst>
            <pc:docMk/>
            <pc:sldMk cId="660809438" sldId="265"/>
            <ac:spMk id="19" creationId="{2062240A-61BC-E811-7ADB-924FCC5474F6}"/>
          </ac:spMkLst>
        </pc:spChg>
        <pc:picChg chg="add del mod">
          <ac:chgData name="Karan Bhatt" userId="a37909df-c7f7-4ff9-8e87-da76a5c77fff" providerId="ADAL" clId="{86DF00EC-1512-49AB-8350-6988ED05792F}" dt="2023-03-02T05:58:44.390" v="1394" actId="478"/>
          <ac:picMkLst>
            <pc:docMk/>
            <pc:sldMk cId="660809438" sldId="265"/>
            <ac:picMk id="6" creationId="{9DF2594D-7FCB-10CF-1CA6-46319CB8D70A}"/>
          </ac:picMkLst>
        </pc:picChg>
        <pc:picChg chg="add del mod">
          <ac:chgData name="Karan Bhatt" userId="a37909df-c7f7-4ff9-8e87-da76a5c77fff" providerId="ADAL" clId="{86DF00EC-1512-49AB-8350-6988ED05792F}" dt="2023-03-02T05:57:59.560" v="1388" actId="478"/>
          <ac:picMkLst>
            <pc:docMk/>
            <pc:sldMk cId="660809438" sldId="265"/>
            <ac:picMk id="8" creationId="{5208625C-1CA3-7B75-1C23-D96451B3F741}"/>
          </ac:picMkLst>
        </pc:picChg>
        <pc:picChg chg="add del mod">
          <ac:chgData name="Karan Bhatt" userId="a37909df-c7f7-4ff9-8e87-da76a5c77fff" providerId="ADAL" clId="{86DF00EC-1512-49AB-8350-6988ED05792F}" dt="2023-03-02T05:57:58.203" v="1387" actId="478"/>
          <ac:picMkLst>
            <pc:docMk/>
            <pc:sldMk cId="660809438" sldId="265"/>
            <ac:picMk id="9" creationId="{ADC9FDBD-E8C9-28DC-678E-A1FF741C2CB7}"/>
          </ac:picMkLst>
        </pc:picChg>
        <pc:picChg chg="add mod">
          <ac:chgData name="Karan Bhatt" userId="a37909df-c7f7-4ff9-8e87-da76a5c77fff" providerId="ADAL" clId="{86DF00EC-1512-49AB-8350-6988ED05792F}" dt="2023-03-05T00:11:47.340" v="1878" actId="1440"/>
          <ac:picMkLst>
            <pc:docMk/>
            <pc:sldMk cId="660809438" sldId="265"/>
            <ac:picMk id="11" creationId="{F3609B99-5340-60BE-35F0-8E3A85AB96DE}"/>
          </ac:picMkLst>
        </pc:picChg>
        <pc:picChg chg="add mod">
          <ac:chgData name="Karan Bhatt" userId="a37909df-c7f7-4ff9-8e87-da76a5c77fff" providerId="ADAL" clId="{86DF00EC-1512-49AB-8350-6988ED05792F}" dt="2023-03-05T00:11:42.665" v="1877" actId="1440"/>
          <ac:picMkLst>
            <pc:docMk/>
            <pc:sldMk cId="660809438" sldId="265"/>
            <ac:picMk id="13" creationId="{EDE4FDE0-CCA0-651B-9F50-B2692AA4C700}"/>
          </ac:picMkLst>
        </pc:picChg>
        <pc:picChg chg="add mod">
          <ac:chgData name="Karan Bhatt" userId="a37909df-c7f7-4ff9-8e87-da76a5c77fff" providerId="ADAL" clId="{86DF00EC-1512-49AB-8350-6988ED05792F}" dt="2023-03-02T06:20:16.386" v="1794" actId="1076"/>
          <ac:picMkLst>
            <pc:docMk/>
            <pc:sldMk cId="660809438" sldId="265"/>
            <ac:picMk id="18" creationId="{AD667FAD-EAFE-4624-2FC1-81ED9834342C}"/>
          </ac:picMkLst>
        </pc:picChg>
        <pc:cxnChg chg="add mod">
          <ac:chgData name="Karan Bhatt" userId="a37909df-c7f7-4ff9-8e87-da76a5c77fff" providerId="ADAL" clId="{86DF00EC-1512-49AB-8350-6988ED05792F}" dt="2023-03-02T06:01:47.125" v="1437" actId="13822"/>
          <ac:cxnSpMkLst>
            <pc:docMk/>
            <pc:sldMk cId="660809438" sldId="265"/>
            <ac:cxnSpMk id="15" creationId="{A11C3975-5314-77F9-6EE9-4AFDE8308BCF}"/>
          </ac:cxnSpMkLst>
        </pc:cxnChg>
      </pc:sldChg>
      <pc:sldChg chg="addSp delSp modSp new mod">
        <pc:chgData name="Karan Bhatt" userId="a37909df-c7f7-4ff9-8e87-da76a5c77fff" providerId="ADAL" clId="{86DF00EC-1512-49AB-8350-6988ED05792F}" dt="2023-03-05T01:27:36.945" v="3186" actId="113"/>
        <pc:sldMkLst>
          <pc:docMk/>
          <pc:sldMk cId="3224143478" sldId="266"/>
        </pc:sldMkLst>
        <pc:spChg chg="mod">
          <ac:chgData name="Karan Bhatt" userId="a37909df-c7f7-4ff9-8e87-da76a5c77fff" providerId="ADAL" clId="{86DF00EC-1512-49AB-8350-6988ED05792F}" dt="2023-03-05T01:02:55.147" v="2107" actId="20577"/>
          <ac:spMkLst>
            <pc:docMk/>
            <pc:sldMk cId="3224143478" sldId="266"/>
            <ac:spMk id="2" creationId="{EB70C717-D587-2FE8-8FE6-4714D7FCC708}"/>
          </ac:spMkLst>
        </pc:spChg>
        <pc:spChg chg="del mod">
          <ac:chgData name="Karan Bhatt" userId="a37909df-c7f7-4ff9-8e87-da76a5c77fff" providerId="ADAL" clId="{86DF00EC-1512-49AB-8350-6988ED05792F}" dt="2023-03-05T00:09:05.506" v="1863" actId="478"/>
          <ac:spMkLst>
            <pc:docMk/>
            <pc:sldMk cId="3224143478" sldId="266"/>
            <ac:spMk id="3" creationId="{1F354BD9-F4F3-DDAF-C533-428B7296145E}"/>
          </ac:spMkLst>
        </pc:spChg>
        <pc:spChg chg="add mod">
          <ac:chgData name="Karan Bhatt" userId="a37909df-c7f7-4ff9-8e87-da76a5c77fff" providerId="ADAL" clId="{86DF00EC-1512-49AB-8350-6988ED05792F}" dt="2023-03-05T01:18:42.120" v="3027" actId="1076"/>
          <ac:spMkLst>
            <pc:docMk/>
            <pc:sldMk cId="3224143478" sldId="266"/>
            <ac:spMk id="5" creationId="{6B168645-0835-FBE6-EC23-0F29C4EC7917}"/>
          </ac:spMkLst>
        </pc:spChg>
        <pc:spChg chg="add mod">
          <ac:chgData name="Karan Bhatt" userId="a37909df-c7f7-4ff9-8e87-da76a5c77fff" providerId="ADAL" clId="{86DF00EC-1512-49AB-8350-6988ED05792F}" dt="2023-03-05T00:56:49.324" v="1921" actId="20577"/>
          <ac:spMkLst>
            <pc:docMk/>
            <pc:sldMk cId="3224143478" sldId="266"/>
            <ac:spMk id="9" creationId="{F489E3A9-ECE0-9780-2B46-31775760BD4C}"/>
          </ac:spMkLst>
        </pc:spChg>
        <pc:spChg chg="add mod">
          <ac:chgData name="Karan Bhatt" userId="a37909df-c7f7-4ff9-8e87-da76a5c77fff" providerId="ADAL" clId="{86DF00EC-1512-49AB-8350-6988ED05792F}" dt="2023-03-05T00:17:27.826" v="1910" actId="14100"/>
          <ac:spMkLst>
            <pc:docMk/>
            <pc:sldMk cId="3224143478" sldId="266"/>
            <ac:spMk id="10" creationId="{9140011D-FDD0-3477-1CAB-F28260C9FAC9}"/>
          </ac:spMkLst>
        </pc:spChg>
        <pc:spChg chg="add mod">
          <ac:chgData name="Karan Bhatt" userId="a37909df-c7f7-4ff9-8e87-da76a5c77fff" providerId="ADAL" clId="{86DF00EC-1512-49AB-8350-6988ED05792F}" dt="2023-03-05T01:27:36.945" v="3186" actId="113"/>
          <ac:spMkLst>
            <pc:docMk/>
            <pc:sldMk cId="3224143478" sldId="266"/>
            <ac:spMk id="17" creationId="{5E818DE7-80F5-37CC-8424-05D7424888B1}"/>
          </ac:spMkLst>
        </pc:spChg>
        <pc:picChg chg="add mod">
          <ac:chgData name="Karan Bhatt" userId="a37909df-c7f7-4ff9-8e87-da76a5c77fff" providerId="ADAL" clId="{86DF00EC-1512-49AB-8350-6988ED05792F}" dt="2023-03-05T00:14:45.815" v="1882" actId="1440"/>
          <ac:picMkLst>
            <pc:docMk/>
            <pc:sldMk cId="3224143478" sldId="266"/>
            <ac:picMk id="7" creationId="{4DC6C7CC-9753-DE2A-87A8-D7AB8A0BEB85}"/>
          </ac:picMkLst>
        </pc:picChg>
        <pc:picChg chg="add del">
          <ac:chgData name="Karan Bhatt" userId="a37909df-c7f7-4ff9-8e87-da76a5c77fff" providerId="ADAL" clId="{86DF00EC-1512-49AB-8350-6988ED05792F}" dt="2023-03-05T00:56:14.212" v="1913" actId="21"/>
          <ac:picMkLst>
            <pc:docMk/>
            <pc:sldMk cId="3224143478" sldId="266"/>
            <ac:picMk id="16" creationId="{6420CC7D-ACDF-B53A-D343-C99B7098912B}"/>
          </ac:picMkLst>
        </pc:picChg>
        <pc:cxnChg chg="add mod">
          <ac:chgData name="Karan Bhatt" userId="a37909df-c7f7-4ff9-8e87-da76a5c77fff" providerId="ADAL" clId="{86DF00EC-1512-49AB-8350-6988ED05792F}" dt="2023-03-05T00:17:06.629" v="1903" actId="13822"/>
          <ac:cxnSpMkLst>
            <pc:docMk/>
            <pc:sldMk cId="3224143478" sldId="266"/>
            <ac:cxnSpMk id="12" creationId="{2DCA4B73-B2E0-ED91-D800-D4A51191A306}"/>
          </ac:cxnSpMkLst>
        </pc:cxnChg>
        <pc:cxnChg chg="add mod">
          <ac:chgData name="Karan Bhatt" userId="a37909df-c7f7-4ff9-8e87-da76a5c77fff" providerId="ADAL" clId="{86DF00EC-1512-49AB-8350-6988ED05792F}" dt="2023-03-05T00:17:17.501" v="1905" actId="13822"/>
          <ac:cxnSpMkLst>
            <pc:docMk/>
            <pc:sldMk cId="3224143478" sldId="266"/>
            <ac:cxnSpMk id="14" creationId="{376CC17F-3994-4796-2415-EC00AF5D7D24}"/>
          </ac:cxnSpMkLst>
        </pc:cxnChg>
        <pc:cxnChg chg="add mod">
          <ac:chgData name="Karan Bhatt" userId="a37909df-c7f7-4ff9-8e87-da76a5c77fff" providerId="ADAL" clId="{86DF00EC-1512-49AB-8350-6988ED05792F}" dt="2023-03-05T01:18:11.658" v="3024" actId="13822"/>
          <ac:cxnSpMkLst>
            <pc:docMk/>
            <pc:sldMk cId="3224143478" sldId="266"/>
            <ac:cxnSpMk id="19" creationId="{1860C1FA-8BEB-FA0F-CA3F-668A8AF7962D}"/>
          </ac:cxnSpMkLst>
        </pc:cxnChg>
      </pc:sldChg>
      <pc:sldChg chg="addSp delSp modSp new mod">
        <pc:chgData name="Karan Bhatt" userId="a37909df-c7f7-4ff9-8e87-da76a5c77fff" providerId="ADAL" clId="{86DF00EC-1512-49AB-8350-6988ED05792F}" dt="2023-03-05T01:06:04.182" v="2311" actId="21"/>
        <pc:sldMkLst>
          <pc:docMk/>
          <pc:sldMk cId="782469317" sldId="267"/>
        </pc:sldMkLst>
        <pc:picChg chg="add del mod">
          <ac:chgData name="Karan Bhatt" userId="a37909df-c7f7-4ff9-8e87-da76a5c77fff" providerId="ADAL" clId="{86DF00EC-1512-49AB-8350-6988ED05792F}" dt="2023-03-05T01:06:04.182" v="2311" actId="21"/>
          <ac:picMkLst>
            <pc:docMk/>
            <pc:sldMk cId="782469317" sldId="267"/>
            <ac:picMk id="4" creationId="{9F10011D-74B6-3E3E-7231-DD047E9152AD}"/>
          </ac:picMkLst>
        </pc:picChg>
      </pc:sldChg>
      <pc:sldChg chg="addSp delSp modSp add mod">
        <pc:chgData name="Karan Bhatt" userId="a37909df-c7f7-4ff9-8e87-da76a5c77fff" providerId="ADAL" clId="{86DF00EC-1512-49AB-8350-6988ED05792F}" dt="2023-03-05T01:27:44.953" v="3188" actId="113"/>
        <pc:sldMkLst>
          <pc:docMk/>
          <pc:sldMk cId="2143657580" sldId="268"/>
        </pc:sldMkLst>
        <pc:spChg chg="mod">
          <ac:chgData name="Karan Bhatt" userId="a37909df-c7f7-4ff9-8e87-da76a5c77fff" providerId="ADAL" clId="{86DF00EC-1512-49AB-8350-6988ED05792F}" dt="2023-03-05T01:18:47.557" v="3028" actId="1076"/>
          <ac:spMkLst>
            <pc:docMk/>
            <pc:sldMk cId="2143657580" sldId="268"/>
            <ac:spMk id="5" creationId="{6B168645-0835-FBE6-EC23-0F29C4EC7917}"/>
          </ac:spMkLst>
        </pc:spChg>
        <pc:spChg chg="mod">
          <ac:chgData name="Karan Bhatt" userId="a37909df-c7f7-4ff9-8e87-da76a5c77fff" providerId="ADAL" clId="{86DF00EC-1512-49AB-8350-6988ED05792F}" dt="2023-03-05T01:13:35" v="2798" actId="20577"/>
          <ac:spMkLst>
            <pc:docMk/>
            <pc:sldMk cId="2143657580" sldId="268"/>
            <ac:spMk id="9" creationId="{F489E3A9-ECE0-9780-2B46-31775760BD4C}"/>
          </ac:spMkLst>
        </pc:spChg>
        <pc:spChg chg="mod">
          <ac:chgData name="Karan Bhatt" userId="a37909df-c7f7-4ff9-8e87-da76a5c77fff" providerId="ADAL" clId="{86DF00EC-1512-49AB-8350-6988ED05792F}" dt="2023-03-05T01:06:34.125" v="2326" actId="20577"/>
          <ac:spMkLst>
            <pc:docMk/>
            <pc:sldMk cId="2143657580" sldId="268"/>
            <ac:spMk id="10" creationId="{9140011D-FDD0-3477-1CAB-F28260C9FAC9}"/>
          </ac:spMkLst>
        </pc:spChg>
        <pc:spChg chg="mod">
          <ac:chgData name="Karan Bhatt" userId="a37909df-c7f7-4ff9-8e87-da76a5c77fff" providerId="ADAL" clId="{86DF00EC-1512-49AB-8350-6988ED05792F}" dt="2023-03-05T01:27:44.953" v="3188" actId="113"/>
          <ac:spMkLst>
            <pc:docMk/>
            <pc:sldMk cId="2143657580" sldId="268"/>
            <ac:spMk id="17" creationId="{5E818DE7-80F5-37CC-8424-05D7424888B1}"/>
          </ac:spMkLst>
        </pc:spChg>
        <pc:picChg chg="add mod">
          <ac:chgData name="Karan Bhatt" userId="a37909df-c7f7-4ff9-8e87-da76a5c77fff" providerId="ADAL" clId="{86DF00EC-1512-49AB-8350-6988ED05792F}" dt="2023-03-05T01:10:17.293" v="2775" actId="1076"/>
          <ac:picMkLst>
            <pc:docMk/>
            <pc:sldMk cId="2143657580" sldId="268"/>
            <ac:picMk id="3" creationId="{597621F8-3CF0-5A84-1C91-69BA65D92CFC}"/>
          </ac:picMkLst>
        </pc:picChg>
        <pc:picChg chg="del">
          <ac:chgData name="Karan Bhatt" userId="a37909df-c7f7-4ff9-8e87-da76a5c77fff" providerId="ADAL" clId="{86DF00EC-1512-49AB-8350-6988ED05792F}" dt="2023-03-05T01:06:09.637" v="2313" actId="478"/>
          <ac:picMkLst>
            <pc:docMk/>
            <pc:sldMk cId="2143657580" sldId="268"/>
            <ac:picMk id="7" creationId="{4DC6C7CC-9753-DE2A-87A8-D7AB8A0BEB85}"/>
          </ac:picMkLst>
        </pc:picChg>
        <pc:cxnChg chg="add mod">
          <ac:chgData name="Karan Bhatt" userId="a37909df-c7f7-4ff9-8e87-da76a5c77fff" providerId="ADAL" clId="{86DF00EC-1512-49AB-8350-6988ED05792F}" dt="2023-03-05T01:18:30.898" v="3026" actId="13822"/>
          <ac:cxnSpMkLst>
            <pc:docMk/>
            <pc:sldMk cId="2143657580" sldId="268"/>
            <ac:cxnSpMk id="11" creationId="{2DAE09BA-735D-270E-39A7-6D551090EEFB}"/>
          </ac:cxnSpMkLst>
        </pc:cxnChg>
        <pc:cxnChg chg="mod ord">
          <ac:chgData name="Karan Bhatt" userId="a37909df-c7f7-4ff9-8e87-da76a5c77fff" providerId="ADAL" clId="{86DF00EC-1512-49AB-8350-6988ED05792F}" dt="2023-03-05T01:06:20.621" v="2315" actId="14100"/>
          <ac:cxnSpMkLst>
            <pc:docMk/>
            <pc:sldMk cId="2143657580" sldId="268"/>
            <ac:cxnSpMk id="12" creationId="{2DCA4B73-B2E0-ED91-D800-D4A51191A306}"/>
          </ac:cxnSpMkLst>
        </pc:cxnChg>
        <pc:cxnChg chg="mod ord">
          <ac:chgData name="Karan Bhatt" userId="a37909df-c7f7-4ff9-8e87-da76a5c77fff" providerId="ADAL" clId="{86DF00EC-1512-49AB-8350-6988ED05792F}" dt="2023-03-05T01:06:30.195" v="2317" actId="14100"/>
          <ac:cxnSpMkLst>
            <pc:docMk/>
            <pc:sldMk cId="2143657580" sldId="268"/>
            <ac:cxnSpMk id="14" creationId="{376CC17F-3994-4796-2415-EC00AF5D7D24}"/>
          </ac:cxnSpMkLst>
        </pc:cxnChg>
      </pc:sldChg>
      <pc:sldChg chg="addSp delSp modSp add mod">
        <pc:chgData name="Karan Bhatt" userId="a37909df-c7f7-4ff9-8e87-da76a5c77fff" providerId="ADAL" clId="{86DF00EC-1512-49AB-8350-6988ED05792F}" dt="2023-03-05T01:39:17.147" v="3484" actId="1076"/>
        <pc:sldMkLst>
          <pc:docMk/>
          <pc:sldMk cId="484425173" sldId="269"/>
        </pc:sldMkLst>
        <pc:spChg chg="mod">
          <ac:chgData name="Karan Bhatt" userId="a37909df-c7f7-4ff9-8e87-da76a5c77fff" providerId="ADAL" clId="{86DF00EC-1512-49AB-8350-6988ED05792F}" dt="2023-03-05T01:25:35.704" v="3147" actId="313"/>
          <ac:spMkLst>
            <pc:docMk/>
            <pc:sldMk cId="484425173" sldId="269"/>
            <ac:spMk id="2" creationId="{EB70C717-D587-2FE8-8FE6-4714D7FCC708}"/>
          </ac:spMkLst>
        </pc:spChg>
        <pc:spChg chg="mod">
          <ac:chgData name="Karan Bhatt" userId="a37909df-c7f7-4ff9-8e87-da76a5c77fff" providerId="ADAL" clId="{86DF00EC-1512-49AB-8350-6988ED05792F}" dt="2023-03-05T01:25:32.388" v="3146" actId="113"/>
          <ac:spMkLst>
            <pc:docMk/>
            <pc:sldMk cId="484425173" sldId="269"/>
            <ac:spMk id="5" creationId="{6B168645-0835-FBE6-EC23-0F29C4EC7917}"/>
          </ac:spMkLst>
        </pc:spChg>
        <pc:spChg chg="mod">
          <ac:chgData name="Karan Bhatt" userId="a37909df-c7f7-4ff9-8e87-da76a5c77fff" providerId="ADAL" clId="{86DF00EC-1512-49AB-8350-6988ED05792F}" dt="2023-03-05T01:25:54.463" v="3170" actId="20577"/>
          <ac:spMkLst>
            <pc:docMk/>
            <pc:sldMk cId="484425173" sldId="269"/>
            <ac:spMk id="9" creationId="{F489E3A9-ECE0-9780-2B46-31775760BD4C}"/>
          </ac:spMkLst>
        </pc:spChg>
        <pc:spChg chg="del">
          <ac:chgData name="Karan Bhatt" userId="a37909df-c7f7-4ff9-8e87-da76a5c77fff" providerId="ADAL" clId="{86DF00EC-1512-49AB-8350-6988ED05792F}" dt="2023-03-05T01:25:58.983" v="3171" actId="478"/>
          <ac:spMkLst>
            <pc:docMk/>
            <pc:sldMk cId="484425173" sldId="269"/>
            <ac:spMk id="10" creationId="{9140011D-FDD0-3477-1CAB-F28260C9FAC9}"/>
          </ac:spMkLst>
        </pc:spChg>
        <pc:spChg chg="mod">
          <ac:chgData name="Karan Bhatt" userId="a37909df-c7f7-4ff9-8e87-da76a5c77fff" providerId="ADAL" clId="{86DF00EC-1512-49AB-8350-6988ED05792F}" dt="2023-03-05T01:32:50.590" v="3410" actId="113"/>
          <ac:spMkLst>
            <pc:docMk/>
            <pc:sldMk cId="484425173" sldId="269"/>
            <ac:spMk id="17" creationId="{5E818DE7-80F5-37CC-8424-05D7424888B1}"/>
          </ac:spMkLst>
        </pc:spChg>
        <pc:picChg chg="del">
          <ac:chgData name="Karan Bhatt" userId="a37909df-c7f7-4ff9-8e87-da76a5c77fff" providerId="ADAL" clId="{86DF00EC-1512-49AB-8350-6988ED05792F}" dt="2023-03-05T01:26:07.182" v="3174" actId="478"/>
          <ac:picMkLst>
            <pc:docMk/>
            <pc:sldMk cId="484425173" sldId="269"/>
            <ac:picMk id="3" creationId="{597621F8-3CF0-5A84-1C91-69BA65D92CFC}"/>
          </ac:picMkLst>
        </pc:picChg>
        <pc:picChg chg="add del mod">
          <ac:chgData name="Karan Bhatt" userId="a37909df-c7f7-4ff9-8e87-da76a5c77fff" providerId="ADAL" clId="{86DF00EC-1512-49AB-8350-6988ED05792F}" dt="2023-03-05T01:26:41.992" v="3179" actId="478"/>
          <ac:picMkLst>
            <pc:docMk/>
            <pc:sldMk cId="484425173" sldId="269"/>
            <ac:picMk id="6" creationId="{257B8D3F-BF18-72C3-494F-1FF988AA5F70}"/>
          </ac:picMkLst>
        </pc:picChg>
        <pc:picChg chg="add mod">
          <ac:chgData name="Karan Bhatt" userId="a37909df-c7f7-4ff9-8e87-da76a5c77fff" providerId="ADAL" clId="{86DF00EC-1512-49AB-8350-6988ED05792F}" dt="2023-03-05T01:39:17.147" v="3484" actId="1076"/>
          <ac:picMkLst>
            <pc:docMk/>
            <pc:sldMk cId="484425173" sldId="269"/>
            <ac:picMk id="8" creationId="{826BEBD0-FDE1-5ED1-A917-B3824C43586F}"/>
          </ac:picMkLst>
        </pc:picChg>
        <pc:picChg chg="add mod">
          <ac:chgData name="Karan Bhatt" userId="a37909df-c7f7-4ff9-8e87-da76a5c77fff" providerId="ADAL" clId="{86DF00EC-1512-49AB-8350-6988ED05792F}" dt="2023-03-05T01:32:53.887" v="3411" actId="1076"/>
          <ac:picMkLst>
            <pc:docMk/>
            <pc:sldMk cId="484425173" sldId="269"/>
            <ac:picMk id="13" creationId="{3413AC50-61FE-A6C0-B6B8-8F61382F9BD0}"/>
          </ac:picMkLst>
        </pc:picChg>
        <pc:picChg chg="add mod">
          <ac:chgData name="Karan Bhatt" userId="a37909df-c7f7-4ff9-8e87-da76a5c77fff" providerId="ADAL" clId="{86DF00EC-1512-49AB-8350-6988ED05792F}" dt="2023-03-05T01:32:56.521" v="3412" actId="1076"/>
          <ac:picMkLst>
            <pc:docMk/>
            <pc:sldMk cId="484425173" sldId="269"/>
            <ac:picMk id="15" creationId="{67F74E85-4DDD-E81C-4221-A5BB7CA286B6}"/>
          </ac:picMkLst>
        </pc:picChg>
        <pc:cxnChg chg="del">
          <ac:chgData name="Karan Bhatt" userId="a37909df-c7f7-4ff9-8e87-da76a5c77fff" providerId="ADAL" clId="{86DF00EC-1512-49AB-8350-6988ED05792F}" dt="2023-03-05T01:26:01.305" v="3172" actId="478"/>
          <ac:cxnSpMkLst>
            <pc:docMk/>
            <pc:sldMk cId="484425173" sldId="269"/>
            <ac:cxnSpMk id="12" creationId="{2DCA4B73-B2E0-ED91-D800-D4A51191A306}"/>
          </ac:cxnSpMkLst>
        </pc:cxnChg>
        <pc:cxnChg chg="del">
          <ac:chgData name="Karan Bhatt" userId="a37909df-c7f7-4ff9-8e87-da76a5c77fff" providerId="ADAL" clId="{86DF00EC-1512-49AB-8350-6988ED05792F}" dt="2023-03-05T01:26:05.404" v="3173" actId="478"/>
          <ac:cxnSpMkLst>
            <pc:docMk/>
            <pc:sldMk cId="484425173" sldId="269"/>
            <ac:cxnSpMk id="14" creationId="{376CC17F-3994-4796-2415-EC00AF5D7D24}"/>
          </ac:cxnSpMkLst>
        </pc:cxnChg>
      </pc:sldChg>
      <pc:sldChg chg="addSp delSp modSp add mod">
        <pc:chgData name="Karan Bhatt" userId="a37909df-c7f7-4ff9-8e87-da76a5c77fff" providerId="ADAL" clId="{86DF00EC-1512-49AB-8350-6988ED05792F}" dt="2023-03-05T01:46:00.823" v="3770" actId="20577"/>
        <pc:sldMkLst>
          <pc:docMk/>
          <pc:sldMk cId="1335118936" sldId="270"/>
        </pc:sldMkLst>
        <pc:spChg chg="mod">
          <ac:chgData name="Karan Bhatt" userId="a37909df-c7f7-4ff9-8e87-da76a5c77fff" providerId="ADAL" clId="{86DF00EC-1512-49AB-8350-6988ED05792F}" dt="2023-03-05T01:41:33.876" v="3504" actId="14100"/>
          <ac:spMkLst>
            <pc:docMk/>
            <pc:sldMk cId="1335118936" sldId="270"/>
            <ac:spMk id="9" creationId="{F489E3A9-ECE0-9780-2B46-31775760BD4C}"/>
          </ac:spMkLst>
        </pc:spChg>
        <pc:spChg chg="add mod">
          <ac:chgData name="Karan Bhatt" userId="a37909df-c7f7-4ff9-8e87-da76a5c77fff" providerId="ADAL" clId="{86DF00EC-1512-49AB-8350-6988ED05792F}" dt="2023-03-05T01:44:38.118" v="3751" actId="1076"/>
          <ac:spMkLst>
            <pc:docMk/>
            <pc:sldMk cId="1335118936" sldId="270"/>
            <ac:spMk id="10" creationId="{998ABCDE-B7E8-E78B-69D0-661F4B83F127}"/>
          </ac:spMkLst>
        </pc:spChg>
        <pc:spChg chg="del mod">
          <ac:chgData name="Karan Bhatt" userId="a37909df-c7f7-4ff9-8e87-da76a5c77fff" providerId="ADAL" clId="{86DF00EC-1512-49AB-8350-6988ED05792F}" dt="2023-03-05T01:34:41.568" v="3425" actId="478"/>
          <ac:spMkLst>
            <pc:docMk/>
            <pc:sldMk cId="1335118936" sldId="270"/>
            <ac:spMk id="17" creationId="{5E818DE7-80F5-37CC-8424-05D7424888B1}"/>
          </ac:spMkLst>
        </pc:spChg>
        <pc:spChg chg="add mod">
          <ac:chgData name="Karan Bhatt" userId="a37909df-c7f7-4ff9-8e87-da76a5c77fff" providerId="ADAL" clId="{86DF00EC-1512-49AB-8350-6988ED05792F}" dt="2023-03-05T01:46:00.823" v="3770" actId="20577"/>
          <ac:spMkLst>
            <pc:docMk/>
            <pc:sldMk cId="1335118936" sldId="270"/>
            <ac:spMk id="18" creationId="{964708F6-0D90-3902-CDCC-C8BBC271B83D}"/>
          </ac:spMkLst>
        </pc:spChg>
        <pc:spChg chg="add mod">
          <ac:chgData name="Karan Bhatt" userId="a37909df-c7f7-4ff9-8e87-da76a5c77fff" providerId="ADAL" clId="{86DF00EC-1512-49AB-8350-6988ED05792F}" dt="2023-03-05T01:44:50.098" v="3753" actId="1076"/>
          <ac:spMkLst>
            <pc:docMk/>
            <pc:sldMk cId="1335118936" sldId="270"/>
            <ac:spMk id="19" creationId="{AAE7A40E-2CF7-F521-5A41-2E4292740F08}"/>
          </ac:spMkLst>
        </pc:spChg>
        <pc:picChg chg="add del mod">
          <ac:chgData name="Karan Bhatt" userId="a37909df-c7f7-4ff9-8e87-da76a5c77fff" providerId="ADAL" clId="{86DF00EC-1512-49AB-8350-6988ED05792F}" dt="2023-03-05T01:37:57.698" v="3440" actId="478"/>
          <ac:picMkLst>
            <pc:docMk/>
            <pc:sldMk cId="1335118936" sldId="270"/>
            <ac:picMk id="4" creationId="{08E259B8-DB78-A88D-E914-B75E80AD9EFD}"/>
          </ac:picMkLst>
        </pc:picChg>
        <pc:picChg chg="add mod">
          <ac:chgData name="Karan Bhatt" userId="a37909df-c7f7-4ff9-8e87-da76a5c77fff" providerId="ADAL" clId="{86DF00EC-1512-49AB-8350-6988ED05792F}" dt="2023-03-05T01:38:00.573" v="3441" actId="1076"/>
          <ac:picMkLst>
            <pc:docMk/>
            <pc:sldMk cId="1335118936" sldId="270"/>
            <ac:picMk id="7" creationId="{FA9E3F93-864C-0505-A4A9-3A74D34EF4E5}"/>
          </ac:picMkLst>
        </pc:picChg>
        <pc:picChg chg="del">
          <ac:chgData name="Karan Bhatt" userId="a37909df-c7f7-4ff9-8e87-da76a5c77fff" providerId="ADAL" clId="{86DF00EC-1512-49AB-8350-6988ED05792F}" dt="2023-03-05T01:34:34.308" v="3423" actId="478"/>
          <ac:picMkLst>
            <pc:docMk/>
            <pc:sldMk cId="1335118936" sldId="270"/>
            <ac:picMk id="8" creationId="{826BEBD0-FDE1-5ED1-A917-B3824C43586F}"/>
          </ac:picMkLst>
        </pc:picChg>
        <pc:picChg chg="del">
          <ac:chgData name="Karan Bhatt" userId="a37909df-c7f7-4ff9-8e87-da76a5c77fff" providerId="ADAL" clId="{86DF00EC-1512-49AB-8350-6988ED05792F}" dt="2023-03-05T01:34:44.119" v="3426" actId="478"/>
          <ac:picMkLst>
            <pc:docMk/>
            <pc:sldMk cId="1335118936" sldId="270"/>
            <ac:picMk id="13" creationId="{3413AC50-61FE-A6C0-B6B8-8F61382F9BD0}"/>
          </ac:picMkLst>
        </pc:picChg>
        <pc:picChg chg="del">
          <ac:chgData name="Karan Bhatt" userId="a37909df-c7f7-4ff9-8e87-da76a5c77fff" providerId="ADAL" clId="{86DF00EC-1512-49AB-8350-6988ED05792F}" dt="2023-03-05T01:34:46.768" v="3427" actId="478"/>
          <ac:picMkLst>
            <pc:docMk/>
            <pc:sldMk cId="1335118936" sldId="270"/>
            <ac:picMk id="15" creationId="{67F74E85-4DDD-E81C-4221-A5BB7CA286B6}"/>
          </ac:picMkLst>
        </pc:picChg>
        <pc:cxnChg chg="add mod">
          <ac:chgData name="Karan Bhatt" userId="a37909df-c7f7-4ff9-8e87-da76a5c77fff" providerId="ADAL" clId="{86DF00EC-1512-49AB-8350-6988ED05792F}" dt="2023-03-05T01:44:08.157" v="3747" actId="1076"/>
          <ac:cxnSpMkLst>
            <pc:docMk/>
            <pc:sldMk cId="1335118936" sldId="270"/>
            <ac:cxnSpMk id="14" creationId="{A1C1D0EE-BF3E-EBEC-E4B2-124FE151E3EF}"/>
          </ac:cxnSpMkLst>
        </pc:cxnChg>
        <pc:cxnChg chg="add mod">
          <ac:chgData name="Karan Bhatt" userId="a37909df-c7f7-4ff9-8e87-da76a5c77fff" providerId="ADAL" clId="{86DF00EC-1512-49AB-8350-6988ED05792F}" dt="2023-03-05T01:44:54.850" v="3755" actId="13822"/>
          <ac:cxnSpMkLst>
            <pc:docMk/>
            <pc:sldMk cId="1335118936" sldId="270"/>
            <ac:cxnSpMk id="21" creationId="{75BDEBE9-8FC4-9932-400F-104C644E8A3F}"/>
          </ac:cxnSpMkLst>
        </pc:cxnChg>
      </pc:sldChg>
    </pc:docChg>
  </pc:docChgLst>
  <pc:docChgLst>
    <pc:chgData name="Karan Bhatt" userId="a37909df-c7f7-4ff9-8e87-da76a5c77fff" providerId="ADAL" clId="{544C2876-2362-4392-A8C0-EC5E2075E11C}"/>
    <pc:docChg chg="custSel delSld modSld">
      <pc:chgData name="Karan Bhatt" userId="a37909df-c7f7-4ff9-8e87-da76a5c77fff" providerId="ADAL" clId="{544C2876-2362-4392-A8C0-EC5E2075E11C}" dt="2023-03-05T22:20:00.217" v="156" actId="20577"/>
      <pc:docMkLst>
        <pc:docMk/>
      </pc:docMkLst>
      <pc:sldChg chg="modSp mod">
        <pc:chgData name="Karan Bhatt" userId="a37909df-c7f7-4ff9-8e87-da76a5c77fff" providerId="ADAL" clId="{544C2876-2362-4392-A8C0-EC5E2075E11C}" dt="2023-03-05T22:03:38.181" v="1" actId="20577"/>
        <pc:sldMkLst>
          <pc:docMk/>
          <pc:sldMk cId="421954713" sldId="256"/>
        </pc:sldMkLst>
        <pc:spChg chg="mod">
          <ac:chgData name="Karan Bhatt" userId="a37909df-c7f7-4ff9-8e87-da76a5c77fff" providerId="ADAL" clId="{544C2876-2362-4392-A8C0-EC5E2075E11C}" dt="2023-03-05T22:03:38.181" v="1" actId="20577"/>
          <ac:spMkLst>
            <pc:docMk/>
            <pc:sldMk cId="421954713" sldId="256"/>
            <ac:spMk id="3" creationId="{9A9D15CA-83E4-4A5A-A62B-1671465D8301}"/>
          </ac:spMkLst>
        </pc:spChg>
      </pc:sldChg>
      <pc:sldChg chg="del">
        <pc:chgData name="Karan Bhatt" userId="a37909df-c7f7-4ff9-8e87-da76a5c77fff" providerId="ADAL" clId="{544C2876-2362-4392-A8C0-EC5E2075E11C}" dt="2023-03-05T22:11:35.281" v="65" actId="47"/>
        <pc:sldMkLst>
          <pc:docMk/>
          <pc:sldMk cId="3427336811" sldId="257"/>
        </pc:sldMkLst>
      </pc:sldChg>
      <pc:sldChg chg="del">
        <pc:chgData name="Karan Bhatt" userId="a37909df-c7f7-4ff9-8e87-da76a5c77fff" providerId="ADAL" clId="{544C2876-2362-4392-A8C0-EC5E2075E11C}" dt="2023-03-05T22:11:38.900" v="67" actId="47"/>
        <pc:sldMkLst>
          <pc:docMk/>
          <pc:sldMk cId="2644414968" sldId="258"/>
        </pc:sldMkLst>
      </pc:sldChg>
      <pc:sldChg chg="del">
        <pc:chgData name="Karan Bhatt" userId="a37909df-c7f7-4ff9-8e87-da76a5c77fff" providerId="ADAL" clId="{544C2876-2362-4392-A8C0-EC5E2075E11C}" dt="2023-03-05T22:11:40.127" v="68" actId="47"/>
        <pc:sldMkLst>
          <pc:docMk/>
          <pc:sldMk cId="1668243713" sldId="259"/>
        </pc:sldMkLst>
      </pc:sldChg>
      <pc:sldChg chg="del">
        <pc:chgData name="Karan Bhatt" userId="a37909df-c7f7-4ff9-8e87-da76a5c77fff" providerId="ADAL" clId="{544C2876-2362-4392-A8C0-EC5E2075E11C}" dt="2023-03-05T22:11:41.121" v="69" actId="47"/>
        <pc:sldMkLst>
          <pc:docMk/>
          <pc:sldMk cId="4073886546" sldId="260"/>
        </pc:sldMkLst>
      </pc:sldChg>
      <pc:sldChg chg="del">
        <pc:chgData name="Karan Bhatt" userId="a37909df-c7f7-4ff9-8e87-da76a5c77fff" providerId="ADAL" clId="{544C2876-2362-4392-A8C0-EC5E2075E11C}" dt="2023-03-05T22:11:36.782" v="66" actId="47"/>
        <pc:sldMkLst>
          <pc:docMk/>
          <pc:sldMk cId="3453534484" sldId="261"/>
        </pc:sldMkLst>
      </pc:sldChg>
      <pc:sldChg chg="modSp mod">
        <pc:chgData name="Karan Bhatt" userId="a37909df-c7f7-4ff9-8e87-da76a5c77fff" providerId="ADAL" clId="{544C2876-2362-4392-A8C0-EC5E2075E11C}" dt="2023-03-05T22:04:16.469" v="3" actId="20577"/>
        <pc:sldMkLst>
          <pc:docMk/>
          <pc:sldMk cId="647655241" sldId="262"/>
        </pc:sldMkLst>
        <pc:spChg chg="mod">
          <ac:chgData name="Karan Bhatt" userId="a37909df-c7f7-4ff9-8e87-da76a5c77fff" providerId="ADAL" clId="{544C2876-2362-4392-A8C0-EC5E2075E11C}" dt="2023-03-05T22:04:02.854" v="2" actId="115"/>
          <ac:spMkLst>
            <pc:docMk/>
            <pc:sldMk cId="647655241" sldId="262"/>
            <ac:spMk id="2" creationId="{E198892E-473D-6A2C-946A-FA3999B763EB}"/>
          </ac:spMkLst>
        </pc:spChg>
        <pc:spChg chg="mod">
          <ac:chgData name="Karan Bhatt" userId="a37909df-c7f7-4ff9-8e87-da76a5c77fff" providerId="ADAL" clId="{544C2876-2362-4392-A8C0-EC5E2075E11C}" dt="2023-03-05T22:04:16.469" v="3" actId="20577"/>
          <ac:spMkLst>
            <pc:docMk/>
            <pc:sldMk cId="647655241" sldId="262"/>
            <ac:spMk id="3" creationId="{6BE2E50C-0CE1-24FD-726E-03A3DBA796AE}"/>
          </ac:spMkLst>
        </pc:spChg>
      </pc:sldChg>
      <pc:sldChg chg="modSp mod">
        <pc:chgData name="Karan Bhatt" userId="a37909df-c7f7-4ff9-8e87-da76a5c77fff" providerId="ADAL" clId="{544C2876-2362-4392-A8C0-EC5E2075E11C}" dt="2023-03-05T22:06:20.082" v="10" actId="20577"/>
        <pc:sldMkLst>
          <pc:docMk/>
          <pc:sldMk cId="2534148660" sldId="264"/>
        </pc:sldMkLst>
        <pc:spChg chg="mod">
          <ac:chgData name="Karan Bhatt" userId="a37909df-c7f7-4ff9-8e87-da76a5c77fff" providerId="ADAL" clId="{544C2876-2362-4392-A8C0-EC5E2075E11C}" dt="2023-03-05T22:06:20.082" v="10" actId="20577"/>
          <ac:spMkLst>
            <pc:docMk/>
            <pc:sldMk cId="2534148660" sldId="264"/>
            <ac:spMk id="17" creationId="{4979F25C-7A8D-6C4C-803E-E5863C287FB0}"/>
          </ac:spMkLst>
        </pc:spChg>
      </pc:sldChg>
      <pc:sldChg chg="modSp mod">
        <pc:chgData name="Karan Bhatt" userId="a37909df-c7f7-4ff9-8e87-da76a5c77fff" providerId="ADAL" clId="{544C2876-2362-4392-A8C0-EC5E2075E11C}" dt="2023-03-05T22:07:30.253" v="11" actId="1076"/>
        <pc:sldMkLst>
          <pc:docMk/>
          <pc:sldMk cId="660809438" sldId="265"/>
        </pc:sldMkLst>
        <pc:cxnChg chg="mod">
          <ac:chgData name="Karan Bhatt" userId="a37909df-c7f7-4ff9-8e87-da76a5c77fff" providerId="ADAL" clId="{544C2876-2362-4392-A8C0-EC5E2075E11C}" dt="2023-03-05T22:07:30.253" v="11" actId="1076"/>
          <ac:cxnSpMkLst>
            <pc:docMk/>
            <pc:sldMk cId="660809438" sldId="265"/>
            <ac:cxnSpMk id="15" creationId="{A11C3975-5314-77F9-6EE9-4AFDE8308BCF}"/>
          </ac:cxnSpMkLst>
        </pc:cxnChg>
      </pc:sldChg>
      <pc:sldChg chg="modSp mod">
        <pc:chgData name="Karan Bhatt" userId="a37909df-c7f7-4ff9-8e87-da76a5c77fff" providerId="ADAL" clId="{544C2876-2362-4392-A8C0-EC5E2075E11C}" dt="2023-03-05T22:16:53.858" v="105" actId="14100"/>
        <pc:sldMkLst>
          <pc:docMk/>
          <pc:sldMk cId="3224143478" sldId="266"/>
        </pc:sldMkLst>
        <pc:spChg chg="mod">
          <ac:chgData name="Karan Bhatt" userId="a37909df-c7f7-4ff9-8e87-da76a5c77fff" providerId="ADAL" clId="{544C2876-2362-4392-A8C0-EC5E2075E11C}" dt="2023-03-05T22:15:15.057" v="102" actId="1076"/>
          <ac:spMkLst>
            <pc:docMk/>
            <pc:sldMk cId="3224143478" sldId="266"/>
            <ac:spMk id="5" creationId="{6B168645-0835-FBE6-EC23-0F29C4EC7917}"/>
          </ac:spMkLst>
        </pc:spChg>
        <pc:spChg chg="mod">
          <ac:chgData name="Karan Bhatt" userId="a37909df-c7f7-4ff9-8e87-da76a5c77fff" providerId="ADAL" clId="{544C2876-2362-4392-A8C0-EC5E2075E11C}" dt="2023-03-05T22:16:53.858" v="105" actId="14100"/>
          <ac:spMkLst>
            <pc:docMk/>
            <pc:sldMk cId="3224143478" sldId="266"/>
            <ac:spMk id="10" creationId="{9140011D-FDD0-3477-1CAB-F28260C9FAC9}"/>
          </ac:spMkLst>
        </pc:spChg>
        <pc:spChg chg="mod">
          <ac:chgData name="Karan Bhatt" userId="a37909df-c7f7-4ff9-8e87-da76a5c77fff" providerId="ADAL" clId="{544C2876-2362-4392-A8C0-EC5E2075E11C}" dt="2023-03-05T22:08:54.073" v="25" actId="20577"/>
          <ac:spMkLst>
            <pc:docMk/>
            <pc:sldMk cId="3224143478" sldId="266"/>
            <ac:spMk id="17" creationId="{5E818DE7-80F5-37CC-8424-05D7424888B1}"/>
          </ac:spMkLst>
        </pc:spChg>
      </pc:sldChg>
      <pc:sldChg chg="addSp delSp modSp mod modClrScheme chgLayout">
        <pc:chgData name="Karan Bhatt" userId="a37909df-c7f7-4ff9-8e87-da76a5c77fff" providerId="ADAL" clId="{544C2876-2362-4392-A8C0-EC5E2075E11C}" dt="2023-03-05T22:13:20.531" v="95" actId="1076"/>
        <pc:sldMkLst>
          <pc:docMk/>
          <pc:sldMk cId="782469317" sldId="267"/>
        </pc:sldMkLst>
        <pc:spChg chg="del mod ord">
          <ac:chgData name="Karan Bhatt" userId="a37909df-c7f7-4ff9-8e87-da76a5c77fff" providerId="ADAL" clId="{544C2876-2362-4392-A8C0-EC5E2075E11C}" dt="2023-03-05T22:11:57.791" v="70" actId="700"/>
          <ac:spMkLst>
            <pc:docMk/>
            <pc:sldMk cId="782469317" sldId="267"/>
            <ac:spMk id="2" creationId="{D3A6F927-C21F-F08B-FC11-84C6D634BD19}"/>
          </ac:spMkLst>
        </pc:spChg>
        <pc:spChg chg="del mod ord">
          <ac:chgData name="Karan Bhatt" userId="a37909df-c7f7-4ff9-8e87-da76a5c77fff" providerId="ADAL" clId="{544C2876-2362-4392-A8C0-EC5E2075E11C}" dt="2023-03-05T22:11:57.791" v="70" actId="700"/>
          <ac:spMkLst>
            <pc:docMk/>
            <pc:sldMk cId="782469317" sldId="267"/>
            <ac:spMk id="3" creationId="{A908AC2E-2CAF-3896-02C2-1F92D15BA39F}"/>
          </ac:spMkLst>
        </pc:spChg>
        <pc:spChg chg="add del mod ord">
          <ac:chgData name="Karan Bhatt" userId="a37909df-c7f7-4ff9-8e87-da76a5c77fff" providerId="ADAL" clId="{544C2876-2362-4392-A8C0-EC5E2075E11C}" dt="2023-03-05T22:12:03.075" v="72" actId="478"/>
          <ac:spMkLst>
            <pc:docMk/>
            <pc:sldMk cId="782469317" sldId="267"/>
            <ac:spMk id="4" creationId="{7ED60A75-ECD2-E2B7-1539-0A37EFCA5039}"/>
          </ac:spMkLst>
        </pc:spChg>
        <pc:spChg chg="add mod ord">
          <ac:chgData name="Karan Bhatt" userId="a37909df-c7f7-4ff9-8e87-da76a5c77fff" providerId="ADAL" clId="{544C2876-2362-4392-A8C0-EC5E2075E11C}" dt="2023-03-05T22:13:13.281" v="94" actId="122"/>
          <ac:spMkLst>
            <pc:docMk/>
            <pc:sldMk cId="782469317" sldId="267"/>
            <ac:spMk id="5" creationId="{4417F9DC-AC04-FEB2-C02C-136B6BA88BF8}"/>
          </ac:spMkLst>
        </pc:spChg>
        <pc:picChg chg="add mod">
          <ac:chgData name="Karan Bhatt" userId="a37909df-c7f7-4ff9-8e87-da76a5c77fff" providerId="ADAL" clId="{544C2876-2362-4392-A8C0-EC5E2075E11C}" dt="2023-03-05T22:13:20.531" v="95" actId="1076"/>
          <ac:picMkLst>
            <pc:docMk/>
            <pc:sldMk cId="782469317" sldId="267"/>
            <ac:picMk id="6" creationId="{4FD373AC-9572-0F02-89CB-25DB1F3A38F8}"/>
          </ac:picMkLst>
        </pc:picChg>
      </pc:sldChg>
      <pc:sldChg chg="modSp mod">
        <pc:chgData name="Karan Bhatt" userId="a37909df-c7f7-4ff9-8e87-da76a5c77fff" providerId="ADAL" clId="{544C2876-2362-4392-A8C0-EC5E2075E11C}" dt="2023-03-05T22:15:31.158" v="103" actId="1076"/>
        <pc:sldMkLst>
          <pc:docMk/>
          <pc:sldMk cId="2143657580" sldId="268"/>
        </pc:sldMkLst>
        <pc:spChg chg="mod">
          <ac:chgData name="Karan Bhatt" userId="a37909df-c7f7-4ff9-8e87-da76a5c77fff" providerId="ADAL" clId="{544C2876-2362-4392-A8C0-EC5E2075E11C}" dt="2023-03-05T22:15:31.158" v="103" actId="1076"/>
          <ac:spMkLst>
            <pc:docMk/>
            <pc:sldMk cId="2143657580" sldId="268"/>
            <ac:spMk id="5" creationId="{6B168645-0835-FBE6-EC23-0F29C4EC7917}"/>
          </ac:spMkLst>
        </pc:spChg>
        <pc:spChg chg="mod">
          <ac:chgData name="Karan Bhatt" userId="a37909df-c7f7-4ff9-8e87-da76a5c77fff" providerId="ADAL" clId="{544C2876-2362-4392-A8C0-EC5E2075E11C}" dt="2023-03-05T22:09:14.255" v="26" actId="14100"/>
          <ac:spMkLst>
            <pc:docMk/>
            <pc:sldMk cId="2143657580" sldId="268"/>
            <ac:spMk id="10" creationId="{9140011D-FDD0-3477-1CAB-F28260C9FAC9}"/>
          </ac:spMkLst>
        </pc:spChg>
        <pc:spChg chg="mod">
          <ac:chgData name="Karan Bhatt" userId="a37909df-c7f7-4ff9-8e87-da76a5c77fff" providerId="ADAL" clId="{544C2876-2362-4392-A8C0-EC5E2075E11C}" dt="2023-03-05T22:09:54.399" v="62" actId="20577"/>
          <ac:spMkLst>
            <pc:docMk/>
            <pc:sldMk cId="2143657580" sldId="268"/>
            <ac:spMk id="17" creationId="{5E818DE7-80F5-37CC-8424-05D7424888B1}"/>
          </ac:spMkLst>
        </pc:spChg>
      </pc:sldChg>
      <pc:sldChg chg="modSp mod">
        <pc:chgData name="Karan Bhatt" userId="a37909df-c7f7-4ff9-8e87-da76a5c77fff" providerId="ADAL" clId="{544C2876-2362-4392-A8C0-EC5E2075E11C}" dt="2023-03-05T22:20:00.217" v="156" actId="20577"/>
        <pc:sldMkLst>
          <pc:docMk/>
          <pc:sldMk cId="1335118936" sldId="270"/>
        </pc:sldMkLst>
        <pc:spChg chg="mod">
          <ac:chgData name="Karan Bhatt" userId="a37909df-c7f7-4ff9-8e87-da76a5c77fff" providerId="ADAL" clId="{544C2876-2362-4392-A8C0-EC5E2075E11C}" dt="2023-03-05T22:20:00.217" v="156" actId="20577"/>
          <ac:spMkLst>
            <pc:docMk/>
            <pc:sldMk cId="1335118936" sldId="270"/>
            <ac:spMk id="18" creationId="{964708F6-0D90-3902-CDCC-C8BBC271B83D}"/>
          </ac:spMkLst>
        </pc:spChg>
        <pc:spChg chg="mod">
          <ac:chgData name="Karan Bhatt" userId="a37909df-c7f7-4ff9-8e87-da76a5c77fff" providerId="ADAL" clId="{544C2876-2362-4392-A8C0-EC5E2075E11C}" dt="2023-03-05T22:18:26.509" v="118" actId="20577"/>
          <ac:spMkLst>
            <pc:docMk/>
            <pc:sldMk cId="1335118936" sldId="270"/>
            <ac:spMk id="19" creationId="{AAE7A40E-2CF7-F521-5A41-2E4292740F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811-73B3-47A1-9BC5-77895065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EA2D6-A74A-493B-9912-82FFD34CE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C4AF-9E78-4D4E-93AF-5EDC0BB7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8F0B-37C5-4A02-9AC1-C6358477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1214-4B87-4290-BB11-4100F570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70A1-78F8-4526-B5F5-6A6BBC10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9C28-02A5-461D-84E4-5F6D2A20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9CE6-E5D8-4472-8CD5-454E138B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DC7C-FE9E-415B-84C4-52F484D3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7DA8-5808-4A3F-8AEA-A6B72732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3C695-DDD5-4FE7-AA8C-F806BBE6A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EA240-B7CA-4E21-8C97-3838C418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D637-CC8E-4923-8AE1-CC69B675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549C-56AF-438E-8D63-C5A764EE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AFF2-48ED-41C8-9EB9-4D0E66C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096-B093-4F91-9D37-06DA7462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606C-7459-4A80-8B69-D9D07577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6F79-9376-4259-892A-BA5AC2F7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089F-7FE0-4652-9CB1-BD9BD22B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38B2-2E13-41C9-8F99-BEB07567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073-3D7F-47DA-8EDA-B7897436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6085-AFC7-4367-BCCD-6C9A7D12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047D-3F5F-4EC0-8476-A6F30FE4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5FAB-1D80-4FB9-A13A-22D3E79F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605E-642D-4BC8-B46A-1324552D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C0EB-E30C-4CC7-9CF0-285C2152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E00-08A8-43E1-832F-52697DD56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A4A3-3C5D-4868-A71A-6A6A639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902D-B50F-4CEE-B0B1-8D457A59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929E-63AB-4DBE-8380-8C153980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2971-0AE2-410C-A3CD-C84B91A0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49B-70A3-4634-AE11-AB3FB3D6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D97A-8868-4DAB-8F38-3568A00C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42535-D4A7-4E77-BD0D-D602DCA0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E2288-9516-49FA-9949-3774F2C4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9D961-2E2B-43FA-B2F6-AFD202CC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26C7A-3520-45DC-A31A-895C7DD1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AE048-D524-4419-A90B-85F0A63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C61E2-CB54-498A-A63C-BC3FFE59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C37C-CE90-4029-8B3E-4182A79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B0599-6025-4500-998A-8E88894C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CA461-2824-44CE-81F4-9BCD1A2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D8849-FA60-4F51-9B8C-3D7A3EA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E6935-31E7-4A43-BFEB-E5C58106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19D39-E6D3-4A6B-8669-2AB5F8A9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2612-68B8-4314-A744-06AAAD7E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FE32-0AE9-4C4A-A647-7E1EE62E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20BE-FAA4-4B4C-8554-3C193C7E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FA5A9-46EE-42EB-A8A4-F00223B7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562D-FC21-495E-A4F5-6AF2A52B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F0E9-5AFB-4B66-9EF3-C57F9C6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EC77-9A97-40B8-BFE4-A5067BC1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D04D-0CF3-4567-9D56-1128C0A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7645F-5DF0-4F8E-9A1D-9B1CE765E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AEDB-B7F1-4CEE-9D7E-7746913A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5366-A1B4-45AF-A2A3-328E08C8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965-14D3-47A3-AD50-5246FE0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5CFA-A4FA-477D-842E-7402169C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D991F-AE6F-4110-AECA-F23EA7EE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71FF-16C8-4653-820D-92216170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2C72-9FF8-4E23-B73E-622E576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D907-E592-47F0-B7F2-359085C43F0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F5D5-E020-48FA-9D37-A90515BD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F34C-684D-40FE-8B54-F898A92A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0C5E-6058-49B3-8E94-09A8FFA6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karan-bhatt-k2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bhattkaran24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hattkaran24@gmail.com" TargetMode="External"/><Relationship Id="rId2" Type="http://schemas.openxmlformats.org/officeDocument/2006/relationships/hyperlink" Target="http://www.linkedin.com/in/karan-bhatt-k2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6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79499-C44E-424C-9E21-637F0CD2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167" y="891540"/>
            <a:ext cx="4030825" cy="1346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Karan Bhatt – Product Portfolio</a:t>
            </a:r>
          </a:p>
        </p:txBody>
      </p:sp>
      <p:pic>
        <p:nvPicPr>
          <p:cNvPr id="5" name="Picture 4" descr="A person sitting on a bench overlooking a valley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EEB2AEB4-5E0C-4AD2-9C43-C3EFC105A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 r="1" b="4208"/>
          <a:stretch/>
        </p:blipFill>
        <p:spPr>
          <a:xfrm>
            <a:off x="-2" y="10"/>
            <a:ext cx="6988631" cy="6857990"/>
          </a:xfrm>
          <a:prstGeom prst="rect">
            <a:avLst/>
          </a:prstGeom>
          <a:effectLst/>
        </p:spPr>
      </p:pic>
      <p:sp>
        <p:nvSpPr>
          <p:cNvPr id="68" name="Rectangle 48">
            <a:extLst>
              <a:ext uri="{FF2B5EF4-FFF2-40B4-BE49-F238E27FC236}">
                <a16:creationId xmlns:a16="http://schemas.microsoft.com/office/drawing/2014/main" id="{2B7373E6-4724-4F6F-B078-E82B0AE8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D15CA-83E4-4A5A-A62B-1671465D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559" y="2317567"/>
            <a:ext cx="4717205" cy="36450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b="1" dirty="0"/>
              <a:t>Introduction: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Name: </a:t>
            </a:r>
            <a:r>
              <a:rPr lang="en-US" sz="1400" dirty="0"/>
              <a:t>Karan Bhatt.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Organization: </a:t>
            </a:r>
            <a:r>
              <a:rPr lang="en-US" sz="1400" dirty="0"/>
              <a:t>Tesla, Inc.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Role: </a:t>
            </a:r>
            <a:r>
              <a:rPr lang="en-US" sz="1400" dirty="0"/>
              <a:t>Data Analyst.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Location: </a:t>
            </a:r>
            <a:r>
              <a:rPr lang="en-US" sz="1400" dirty="0"/>
              <a:t>Austin, Texas (Howdy!).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LinkedIn</a:t>
            </a:r>
            <a:r>
              <a:rPr lang="en-US" sz="1100" b="1" dirty="0"/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www.linkedin.com/in/karan-bhatt-k24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1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Email: </a:t>
            </a:r>
            <a:r>
              <a:rPr lang="en-US" sz="1400" dirty="0">
                <a:hlinkClick r:id="rId4"/>
              </a:rPr>
              <a:t>bhattkaran24@gmail.com</a:t>
            </a:r>
            <a:r>
              <a:rPr lang="en-US" sz="14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Business Skills: </a:t>
            </a:r>
            <a:r>
              <a:rPr lang="en-US" sz="1400" dirty="0"/>
              <a:t>Product Management.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Technical Skills: </a:t>
            </a:r>
            <a:r>
              <a:rPr lang="en-US" sz="1400" dirty="0"/>
              <a:t>Data Analytics/Engineering.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Certification: </a:t>
            </a:r>
            <a:r>
              <a:rPr lang="en-US" sz="1400" dirty="0"/>
              <a:t>PMC by The Product School.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/>
              <a:t>From: </a:t>
            </a:r>
            <a:r>
              <a:rPr lang="en-US" sz="1400" dirty="0"/>
              <a:t>India.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73083-F12B-5EF8-0283-FE6B89336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987" y="5503548"/>
            <a:ext cx="1242846" cy="12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7F9DC-AC04-FEB2-C02C-136B6BA88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www.linkedin.com/in/karan-bhatt-k24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| </a:t>
            </a:r>
            <a:r>
              <a:rPr lang="en-US" sz="2400" dirty="0">
                <a:hlinkClick r:id="rId3"/>
              </a:rPr>
              <a:t>bhattkaran24@gmail.com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73AC-9572-0F02-89CB-25DB1F3A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19" y="379445"/>
            <a:ext cx="8546846" cy="42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6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892E-473D-6A2C-946A-FA3999B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Product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E50C-0CE1-24FD-726E-03A3DBA7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YouTube – Scrolling.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YouTube – Skip Ad Android Auto.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YouTube – Follow.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Tesla – Troubleshooting Mode.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PS: The journey of discovering the problems is much more interesting than the solutions presented in the later slides. You are just one email/LinkedIn message away from an interesting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7AAF-91BD-BFE0-E344-74C1CB04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– Scrolling |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DE111-DDEB-3BBB-9D43-0CECFA441BD9}"/>
              </a:ext>
            </a:extLst>
          </p:cNvPr>
          <p:cNvSpPr txBox="1"/>
          <p:nvPr/>
        </p:nvSpPr>
        <p:spPr>
          <a:xfrm>
            <a:off x="5620624" y="813771"/>
            <a:ext cx="4899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Mindless Scrolling.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Reduce idle time, </a:t>
            </a:r>
            <a:r>
              <a:rPr lang="en-US" sz="1050" b="1" dirty="0"/>
              <a:t>Idle time: </a:t>
            </a:r>
            <a:r>
              <a:rPr lang="en-US" sz="1050" dirty="0"/>
              <a:t>User is on YouTube but not watching video.</a:t>
            </a:r>
          </a:p>
          <a:p>
            <a:endParaRPr lang="en-US" sz="900" dirty="0"/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A1F2D82C-8493-80C0-6FD7-6165146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21" y="2212169"/>
            <a:ext cx="2068144" cy="45550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06A0C5-601C-7CB7-6FAA-86FED943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69" y="2212169"/>
            <a:ext cx="2034311" cy="45550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1FDB0-117B-7E28-649A-B473D4CF7003}"/>
              </a:ext>
            </a:extLst>
          </p:cNvPr>
          <p:cNvSpPr txBox="1"/>
          <p:nvPr/>
        </p:nvSpPr>
        <p:spPr>
          <a:xfrm flipH="1">
            <a:off x="70608" y="1721885"/>
            <a:ext cx="153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Home/All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4169A-971B-F0C4-9D35-CA4C5EA4C045}"/>
              </a:ext>
            </a:extLst>
          </p:cNvPr>
          <p:cNvCxnSpPr>
            <a:cxnSpLocks/>
          </p:cNvCxnSpPr>
          <p:nvPr/>
        </p:nvCxnSpPr>
        <p:spPr>
          <a:xfrm>
            <a:off x="564365" y="2057325"/>
            <a:ext cx="903708" cy="71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E11B99-1053-DDA0-BEA6-6ED98175680C}"/>
              </a:ext>
            </a:extLst>
          </p:cNvPr>
          <p:cNvSpPr txBox="1"/>
          <p:nvPr/>
        </p:nvSpPr>
        <p:spPr>
          <a:xfrm>
            <a:off x="3532907" y="1715631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to you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FE1D6F-F5BB-97F4-43F0-CF44E44CCDBA}"/>
              </a:ext>
            </a:extLst>
          </p:cNvPr>
          <p:cNvCxnSpPr/>
          <p:nvPr/>
        </p:nvCxnSpPr>
        <p:spPr>
          <a:xfrm flipV="1">
            <a:off x="3877350" y="3731092"/>
            <a:ext cx="0" cy="15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C96379-4217-701B-0127-4E54F424A4A5}"/>
              </a:ext>
            </a:extLst>
          </p:cNvPr>
          <p:cNvSpPr txBox="1"/>
          <p:nvPr/>
        </p:nvSpPr>
        <p:spPr>
          <a:xfrm>
            <a:off x="3354674" y="5241110"/>
            <a:ext cx="1045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Scroll up for more content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F5D46E-E077-B1FE-EDF8-A8EABE6256B4}"/>
              </a:ext>
            </a:extLst>
          </p:cNvPr>
          <p:cNvCxnSpPr>
            <a:cxnSpLocks/>
          </p:cNvCxnSpPr>
          <p:nvPr/>
        </p:nvCxnSpPr>
        <p:spPr>
          <a:xfrm>
            <a:off x="6741929" y="2482890"/>
            <a:ext cx="93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211AFC9-DFD2-D4C0-7E88-5EF2B7258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209" y="2990900"/>
            <a:ext cx="2255900" cy="37407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67C34B-E319-9079-89F0-E012F98A4569}"/>
              </a:ext>
            </a:extLst>
          </p:cNvPr>
          <p:cNvCxnSpPr/>
          <p:nvPr/>
        </p:nvCxnSpPr>
        <p:spPr>
          <a:xfrm flipV="1">
            <a:off x="7351541" y="3731092"/>
            <a:ext cx="0" cy="15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35A97D-8796-37A9-259A-5F7E361E3149}"/>
              </a:ext>
            </a:extLst>
          </p:cNvPr>
          <p:cNvSpPr txBox="1"/>
          <p:nvPr/>
        </p:nvSpPr>
        <p:spPr>
          <a:xfrm>
            <a:off x="6828865" y="5241110"/>
            <a:ext cx="1045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Scroll up for more content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3EAB36-6C75-5D54-3855-3BD79E7AB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209" y="2216386"/>
            <a:ext cx="2255900" cy="719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DCF3FBF-60AA-56D6-F194-50016B56AED2}"/>
              </a:ext>
            </a:extLst>
          </p:cNvPr>
          <p:cNvSpPr txBox="1"/>
          <p:nvPr/>
        </p:nvSpPr>
        <p:spPr>
          <a:xfrm>
            <a:off x="6936517" y="1689819"/>
            <a:ext cx="4503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Scroll right to see the different genre of contents that you like and then scroll down to arrive to a video of your liking.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6404EA-40BF-373F-79CF-4653F6480607}"/>
              </a:ext>
            </a:extLst>
          </p:cNvPr>
          <p:cNvCxnSpPr>
            <a:cxnSpLocks/>
          </p:cNvCxnSpPr>
          <p:nvPr/>
        </p:nvCxnSpPr>
        <p:spPr>
          <a:xfrm>
            <a:off x="4496499" y="2057325"/>
            <a:ext cx="704675" cy="575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27227-CC5A-BF5B-8B49-851CAAF3D6ED}"/>
              </a:ext>
            </a:extLst>
          </p:cNvPr>
          <p:cNvCxnSpPr>
            <a:cxnSpLocks/>
          </p:cNvCxnSpPr>
          <p:nvPr/>
        </p:nvCxnSpPr>
        <p:spPr>
          <a:xfrm>
            <a:off x="9068499" y="2139334"/>
            <a:ext cx="129660" cy="634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0BD147-5BAB-66A4-0DE4-91214CE32474}"/>
              </a:ext>
            </a:extLst>
          </p:cNvPr>
          <p:cNvSpPr txBox="1"/>
          <p:nvPr/>
        </p:nvSpPr>
        <p:spPr>
          <a:xfrm>
            <a:off x="346979" y="1433834"/>
            <a:ext cx="2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C00000"/>
                </a:solidFill>
              </a:rPr>
              <a:t>YouTube Current Version: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31A20D-5176-98DE-51AA-0F69D48AA2A1}"/>
              </a:ext>
            </a:extLst>
          </p:cNvPr>
          <p:cNvCxnSpPr>
            <a:cxnSpLocks/>
          </p:cNvCxnSpPr>
          <p:nvPr/>
        </p:nvCxnSpPr>
        <p:spPr>
          <a:xfrm flipV="1">
            <a:off x="0" y="1308683"/>
            <a:ext cx="12192000" cy="59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CFAB-B9D4-37E2-1433-FE9AE3C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Scrolling 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4C3C5-823B-B192-3488-122108CAA255}"/>
              </a:ext>
            </a:extLst>
          </p:cNvPr>
          <p:cNvSpPr txBox="1"/>
          <p:nvPr/>
        </p:nvSpPr>
        <p:spPr>
          <a:xfrm>
            <a:off x="5620624" y="813771"/>
            <a:ext cx="4899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Mindless Scrolling.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Reduce idle time, </a:t>
            </a:r>
            <a:r>
              <a:rPr lang="en-US" sz="1050" b="1" dirty="0"/>
              <a:t>Idle time: </a:t>
            </a:r>
            <a:r>
              <a:rPr lang="en-US" sz="1050" dirty="0"/>
              <a:t>User is on YouTube but not watching video.</a:t>
            </a:r>
          </a:p>
          <a:p>
            <a:endParaRPr lang="en-US" sz="9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626169-FA2E-9098-B788-E4573386CFF5}"/>
              </a:ext>
            </a:extLst>
          </p:cNvPr>
          <p:cNvCxnSpPr/>
          <p:nvPr/>
        </p:nvCxnSpPr>
        <p:spPr>
          <a:xfrm>
            <a:off x="0" y="134223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E67501-5C05-AA6D-F9CB-FBE8549092A6}"/>
              </a:ext>
            </a:extLst>
          </p:cNvPr>
          <p:cNvSpPr txBox="1"/>
          <p:nvPr/>
        </p:nvSpPr>
        <p:spPr>
          <a:xfrm>
            <a:off x="325074" y="1447083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C00000"/>
                </a:solidFill>
              </a:rPr>
              <a:t>YouTube Suggested Version: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7DBEA9-21FD-6138-832E-4ECA8237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56" y="1895729"/>
            <a:ext cx="2160316" cy="48378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B1FDC-968E-74E5-921B-52A2784B7AA8}"/>
              </a:ext>
            </a:extLst>
          </p:cNvPr>
          <p:cNvCxnSpPr/>
          <p:nvPr/>
        </p:nvCxnSpPr>
        <p:spPr>
          <a:xfrm flipV="1">
            <a:off x="896261" y="3523914"/>
            <a:ext cx="0" cy="15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B51DA5-0E9C-A83F-3F27-6DA1674082D5}"/>
              </a:ext>
            </a:extLst>
          </p:cNvPr>
          <p:cNvSpPr txBox="1"/>
          <p:nvPr/>
        </p:nvSpPr>
        <p:spPr>
          <a:xfrm>
            <a:off x="373585" y="5033932"/>
            <a:ext cx="1045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Scroll up for more 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9F25C-7A8D-6C4C-803E-E5863C287FB0}"/>
              </a:ext>
            </a:extLst>
          </p:cNvPr>
          <p:cNvSpPr txBox="1"/>
          <p:nvPr/>
        </p:nvSpPr>
        <p:spPr>
          <a:xfrm>
            <a:off x="4706187" y="1962588"/>
            <a:ext cx="69545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the new content from different genres presented at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get to choose a genre &amp; enjoy new content just by 2 touches.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version allows user to explore 8 genres/videos at once as supposed to 2 videos in the current 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version allows possibility of displaying banner ad every time user enters this tab.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Reduction in idle time &gt; More videos &gt; More revenue.</a:t>
            </a:r>
          </a:p>
          <a:p>
            <a:r>
              <a:rPr lang="en-US" b="1" dirty="0"/>
              <a:t>Con: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in UI only for 1 tab inside the YouTube app might lead to a negative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53414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5B23-C7BD-5B66-5C27-FA3839D5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YouTube – Skip Ad Android Auto |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A896-0A45-D781-8319-59C443B3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92" y="14262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C00000"/>
                </a:solidFill>
              </a:rPr>
              <a:t>Current version:</a:t>
            </a:r>
            <a:r>
              <a:rPr lang="en-US" b="1" i="1" dirty="0"/>
              <a:t>	</a:t>
            </a:r>
            <a:r>
              <a:rPr lang="en-US" dirty="0"/>
              <a:t>				</a:t>
            </a:r>
            <a:r>
              <a:rPr lang="en-US" sz="2000" b="1" i="1" u="sng" dirty="0">
                <a:solidFill>
                  <a:srgbClr val="C00000"/>
                </a:solidFill>
              </a:rPr>
              <a:t>Suggested Version: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012DE-5D43-93DD-F587-5ED1F98904D5}"/>
              </a:ext>
            </a:extLst>
          </p:cNvPr>
          <p:cNvSpPr txBox="1"/>
          <p:nvPr/>
        </p:nvSpPr>
        <p:spPr>
          <a:xfrm>
            <a:off x="7711930" y="803442"/>
            <a:ext cx="4899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Distracted Driving.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Increase in feature usage count to ads ratio.</a:t>
            </a:r>
          </a:p>
          <a:p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09B99-5340-60BE-35F0-8E3A85AB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69" y="2069659"/>
            <a:ext cx="4814513" cy="25319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E4FDE0-CCA0-651B-9F50-B2692AA4C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3073"/>
            <a:ext cx="5115626" cy="25578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C3975-5314-77F9-6EE9-4AFDE8308BCF}"/>
              </a:ext>
            </a:extLst>
          </p:cNvPr>
          <p:cNvCxnSpPr/>
          <p:nvPr/>
        </p:nvCxnSpPr>
        <p:spPr>
          <a:xfrm>
            <a:off x="0" y="133227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F616DA-76C6-ACE4-A3B5-4B614908C4A7}"/>
              </a:ext>
            </a:extLst>
          </p:cNvPr>
          <p:cNvSpPr txBox="1"/>
          <p:nvPr/>
        </p:nvSpPr>
        <p:spPr>
          <a:xfrm>
            <a:off x="419449" y="4872692"/>
            <a:ext cx="1086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</a:t>
            </a:r>
            <a:r>
              <a:rPr lang="en-US" dirty="0"/>
              <a:t>Skip ads over voice command or by double pressing the voice command button on your steering wheel.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667FAD-EAFE-4624-2FC1-81ED98343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330" y="5242024"/>
            <a:ext cx="2224152" cy="1470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62240A-61BC-E811-7ADB-924FCC5474F6}"/>
              </a:ext>
            </a:extLst>
          </p:cNvPr>
          <p:cNvSpPr txBox="1"/>
          <p:nvPr/>
        </p:nvSpPr>
        <p:spPr>
          <a:xfrm>
            <a:off x="419449" y="5242024"/>
            <a:ext cx="3310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Enhanced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adaption of YouTube and Android Auto.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Engineering. </a:t>
            </a:r>
          </a:p>
        </p:txBody>
      </p:sp>
    </p:spTree>
    <p:extLst>
      <p:ext uri="{BB962C8B-B14F-4D97-AF65-F5344CB8AC3E}">
        <p14:creationId xmlns:p14="http://schemas.microsoft.com/office/powerpoint/2010/main" val="6608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C717-D587-2FE8-8FE6-4714D7F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Follow 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8645-0835-FBE6-EC23-0F29C4EC7917}"/>
              </a:ext>
            </a:extLst>
          </p:cNvPr>
          <p:cNvSpPr txBox="1"/>
          <p:nvPr/>
        </p:nvSpPr>
        <p:spPr>
          <a:xfrm>
            <a:off x="5158409" y="820157"/>
            <a:ext cx="26516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Poor community engagement.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Followers count per user.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6C7CC-9753-DE2A-87A8-D7AB8A0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17" y="2367186"/>
            <a:ext cx="1824529" cy="4125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9E3A9-ECE0-9780-2B46-31775760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C00000"/>
                </a:solidFill>
              </a:rPr>
              <a:t>YouTube Current Version: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0011D-FDD0-3477-1CAB-F28260C9FAC9}"/>
              </a:ext>
            </a:extLst>
          </p:cNvPr>
          <p:cNvSpPr txBox="1"/>
          <p:nvPr/>
        </p:nvSpPr>
        <p:spPr>
          <a:xfrm>
            <a:off x="4161803" y="2746541"/>
            <a:ext cx="1776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Subscription Tab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CA4B73-B2E0-ED91-D800-D4A51191A306}"/>
              </a:ext>
            </a:extLst>
          </p:cNvPr>
          <p:cNvCxnSpPr/>
          <p:nvPr/>
        </p:nvCxnSpPr>
        <p:spPr>
          <a:xfrm flipH="1">
            <a:off x="3042303" y="2914116"/>
            <a:ext cx="103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6CC17F-3994-4796-2415-EC00AF5D7D24}"/>
              </a:ext>
            </a:extLst>
          </p:cNvPr>
          <p:cNvCxnSpPr/>
          <p:nvPr/>
        </p:nvCxnSpPr>
        <p:spPr>
          <a:xfrm flipH="1">
            <a:off x="2922662" y="3187581"/>
            <a:ext cx="1589517" cy="306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818DE7-80F5-37CC-8424-05D7424888B1}"/>
              </a:ext>
            </a:extLst>
          </p:cNvPr>
          <p:cNvSpPr txBox="1"/>
          <p:nvPr/>
        </p:nvSpPr>
        <p:spPr>
          <a:xfrm>
            <a:off x="6374363" y="2528596"/>
            <a:ext cx="39748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subscription tab only lets the user view the video of the content creator whom they subscribed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videos of the channels, a user subscribe too already gets feed on the Home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unidirectional channel i.e. viewers </a:t>
            </a:r>
            <a:r>
              <a:rPr lang="en-US" dirty="0">
                <a:sym typeface="Wingdings" panose="05000000000000000000" pitchFamily="2" charset="2"/>
              </a:rPr>
              <a:t> content creator, whereas for building a community it needs to be bidirectional at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60C1FA-8BEB-FA0F-CA3F-668A8AF7962D}"/>
              </a:ext>
            </a:extLst>
          </p:cNvPr>
          <p:cNvCxnSpPr/>
          <p:nvPr/>
        </p:nvCxnSpPr>
        <p:spPr>
          <a:xfrm>
            <a:off x="0" y="133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4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C717-D587-2FE8-8FE6-4714D7F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Follow 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8645-0835-FBE6-EC23-0F29C4EC7917}"/>
              </a:ext>
            </a:extLst>
          </p:cNvPr>
          <p:cNvSpPr txBox="1"/>
          <p:nvPr/>
        </p:nvSpPr>
        <p:spPr>
          <a:xfrm>
            <a:off x="5159728" y="820157"/>
            <a:ext cx="60946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Poor community engagement.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Followers count per user.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9E3A9-ECE0-9780-2B46-31775760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C00000"/>
                </a:solidFill>
              </a:rPr>
              <a:t>YouTube Suggested Version: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0011D-FDD0-3477-1CAB-F28260C9FAC9}"/>
              </a:ext>
            </a:extLst>
          </p:cNvPr>
          <p:cNvSpPr txBox="1"/>
          <p:nvPr/>
        </p:nvSpPr>
        <p:spPr>
          <a:xfrm>
            <a:off x="4161803" y="2746541"/>
            <a:ext cx="150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Following Tab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18DE7-80F5-37CC-8424-05D7424888B1}"/>
              </a:ext>
            </a:extLst>
          </p:cNvPr>
          <p:cNvSpPr txBox="1"/>
          <p:nvPr/>
        </p:nvSpPr>
        <p:spPr>
          <a:xfrm>
            <a:off x="6413526" y="2145720"/>
            <a:ext cx="3974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Instagram or Twitter; Users can follow one another on YouTube.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mark any video for public sharing.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get to know other users on more personal level, whether the user is a content creator or not. For e.g. by following Sundar Pichai (who is not a content creator yet!), a user can advent onto the videos that Sundar Pichai saw on YouTube.</a:t>
            </a:r>
          </a:p>
          <a:p>
            <a:r>
              <a:rPr lang="en-US" b="1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the subscription tab might discourage the content creator to make new content for YouTube.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621F8-3CF0-5A84-1C91-69BA65D9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9" y="2377337"/>
            <a:ext cx="1762080" cy="38737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CA4B73-B2E0-ED91-D800-D4A51191A306}"/>
              </a:ext>
            </a:extLst>
          </p:cNvPr>
          <p:cNvCxnSpPr>
            <a:cxnSpLocks/>
          </p:cNvCxnSpPr>
          <p:nvPr/>
        </p:nvCxnSpPr>
        <p:spPr>
          <a:xfrm flipH="1">
            <a:off x="1803633" y="2914116"/>
            <a:ext cx="2272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6CC17F-3994-4796-2415-EC00AF5D7D24}"/>
              </a:ext>
            </a:extLst>
          </p:cNvPr>
          <p:cNvCxnSpPr>
            <a:cxnSpLocks/>
          </p:cNvCxnSpPr>
          <p:nvPr/>
        </p:nvCxnSpPr>
        <p:spPr>
          <a:xfrm flipH="1">
            <a:off x="2751589" y="3187581"/>
            <a:ext cx="1760590" cy="270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E09BA-735D-270E-39A7-6D551090EEFB}"/>
              </a:ext>
            </a:extLst>
          </p:cNvPr>
          <p:cNvCxnSpPr/>
          <p:nvPr/>
        </p:nvCxnSpPr>
        <p:spPr>
          <a:xfrm>
            <a:off x="0" y="133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5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C717-D587-2FE8-8FE6-4714D7F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Tesla – Troubleshoot Mode 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8645-0835-FBE6-EC23-0F29C4EC7917}"/>
              </a:ext>
            </a:extLst>
          </p:cNvPr>
          <p:cNvSpPr txBox="1"/>
          <p:nvPr/>
        </p:nvSpPr>
        <p:spPr>
          <a:xfrm>
            <a:off x="7250184" y="820157"/>
            <a:ext cx="45942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Customer Safety.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# of customer support request.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9E3A9-ECE0-9780-2B46-31775760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C00000"/>
                </a:solidFill>
              </a:rPr>
              <a:t>Tesla Energy App Current Version: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18DE7-80F5-37CC-8424-05D7424888B1}"/>
              </a:ext>
            </a:extLst>
          </p:cNvPr>
          <p:cNvSpPr txBox="1"/>
          <p:nvPr/>
        </p:nvSpPr>
        <p:spPr>
          <a:xfrm>
            <a:off x="4122492" y="2527529"/>
            <a:ext cx="5363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customer might try to self resolve an issue during a potentially hazardous situation.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customer might try to self resolve an issue during wrong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E09BA-735D-270E-39A7-6D551090EEFB}"/>
              </a:ext>
            </a:extLst>
          </p:cNvPr>
          <p:cNvCxnSpPr/>
          <p:nvPr/>
        </p:nvCxnSpPr>
        <p:spPr>
          <a:xfrm>
            <a:off x="0" y="133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6BEBD0-FDE1-5ED1-A917-B3824C43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1" y="2390513"/>
            <a:ext cx="2114550" cy="419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13AC50-61FE-A6C0-B6B8-8F61382F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21" y="3462884"/>
            <a:ext cx="65341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F74E85-4DDD-E81C-4221-A5BB7CA2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21" y="4694526"/>
            <a:ext cx="6534150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42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C717-D587-2FE8-8FE6-4714D7F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Tesla – Troubleshoot Mode 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8645-0835-FBE6-EC23-0F29C4EC7917}"/>
              </a:ext>
            </a:extLst>
          </p:cNvPr>
          <p:cNvSpPr txBox="1"/>
          <p:nvPr/>
        </p:nvSpPr>
        <p:spPr>
          <a:xfrm>
            <a:off x="7250184" y="820157"/>
            <a:ext cx="45942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/>
              <a:t>Pain Point: </a:t>
            </a:r>
            <a:r>
              <a:rPr lang="en-US" sz="1050" dirty="0"/>
              <a:t>Customer Safety.</a:t>
            </a:r>
          </a:p>
          <a:p>
            <a:pPr marL="0" indent="0">
              <a:buNone/>
            </a:pPr>
            <a:r>
              <a:rPr lang="en-US" sz="1050" b="1" dirty="0"/>
              <a:t>Key Metric: </a:t>
            </a:r>
            <a:r>
              <a:rPr lang="en-US" sz="1050" dirty="0"/>
              <a:t># of customer support request.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9E3A9-ECE0-9780-2B46-31775760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C00000"/>
                </a:solidFill>
              </a:rPr>
              <a:t>Tesla Energy App Suggested Version: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E09BA-735D-270E-39A7-6D551090EEFB}"/>
              </a:ext>
            </a:extLst>
          </p:cNvPr>
          <p:cNvCxnSpPr/>
          <p:nvPr/>
        </p:nvCxnSpPr>
        <p:spPr>
          <a:xfrm>
            <a:off x="0" y="133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A9E3F93-864C-0505-A4A9-3A74D34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5" y="2390862"/>
            <a:ext cx="1965489" cy="4187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8ABCDE-B7E8-E78B-69D0-661F4B83F127}"/>
              </a:ext>
            </a:extLst>
          </p:cNvPr>
          <p:cNvSpPr txBox="1"/>
          <p:nvPr/>
        </p:nvSpPr>
        <p:spPr>
          <a:xfrm>
            <a:off x="3724713" y="2777477"/>
            <a:ext cx="168199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Do Not Troubleshoot Right Now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1D0EE-BF3E-EBEC-E4B2-124FE151E3EF}"/>
              </a:ext>
            </a:extLst>
          </p:cNvPr>
          <p:cNvCxnSpPr/>
          <p:nvPr/>
        </p:nvCxnSpPr>
        <p:spPr>
          <a:xfrm flipH="1" flipV="1">
            <a:off x="2021800" y="2750280"/>
            <a:ext cx="1686187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4708F6-0D90-3902-CDCC-C8BBC271B83D}"/>
              </a:ext>
            </a:extLst>
          </p:cNvPr>
          <p:cNvSpPr txBox="1"/>
          <p:nvPr/>
        </p:nvSpPr>
        <p:spPr>
          <a:xfrm>
            <a:off x="5855516" y="2621523"/>
            <a:ext cx="61029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Safety (for customers and this feature can be extended to Tesla’s Field Technicians).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Enhances customer’s experience by saving customer’s time and effort.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the case volume for Customer Support so they can better focus on achieving Tesla’s mission.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Con: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Might deter/delay a customer’s willingness to self resolve </a:t>
            </a:r>
            <a:r>
              <a:rPr lang="en-US" sz="1600"/>
              <a:t>an issue</a:t>
            </a:r>
            <a:r>
              <a:rPr lang="en-US"/>
              <a:t>.</a:t>
            </a:r>
            <a:endParaRPr lang="en-US" dirty="0"/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E7A40E-2CF7-F521-5A41-2E4292740F08}"/>
              </a:ext>
            </a:extLst>
          </p:cNvPr>
          <p:cNvSpPr txBox="1"/>
          <p:nvPr/>
        </p:nvSpPr>
        <p:spPr>
          <a:xfrm>
            <a:off x="3287654" y="4022398"/>
            <a:ext cx="2962145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Tesla detects and determines if a site is safe and worth for troubleshooting by a customer or not. If it is not, then a Do Not Troubleshoot Right Now tab appears on the app to intimate the user.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DEBE9-8FC4-9932-400F-104C644E8A3F}"/>
              </a:ext>
            </a:extLst>
          </p:cNvPr>
          <p:cNvCxnSpPr>
            <a:endCxn id="10" idx="2"/>
          </p:cNvCxnSpPr>
          <p:nvPr/>
        </p:nvCxnSpPr>
        <p:spPr>
          <a:xfrm flipV="1">
            <a:off x="4565709" y="3008309"/>
            <a:ext cx="1" cy="99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833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Karan Bhatt – Product Portfolio</vt:lpstr>
      <vt:lpstr>Product Index</vt:lpstr>
      <vt:lpstr>YouTube – Scrolling |</vt:lpstr>
      <vt:lpstr>YouTube – Scrolling |</vt:lpstr>
      <vt:lpstr>YouTube – Skip Ad Android Auto | </vt:lpstr>
      <vt:lpstr>YouTube – Follow |</vt:lpstr>
      <vt:lpstr>YouTube – Follow |</vt:lpstr>
      <vt:lpstr>Tesla – Troubleshoot Mode |</vt:lpstr>
      <vt:lpstr>Tesla – Troubleshoot Mode |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Karan Bhatt – Product Portfolio</dc:title>
  <dc:creator>Karan Bhatt</dc:creator>
  <cp:lastModifiedBy>Karan Bhatt</cp:lastModifiedBy>
  <cp:revision>2</cp:revision>
  <dcterms:created xsi:type="dcterms:W3CDTF">2022-12-13T18:11:46Z</dcterms:created>
  <dcterms:modified xsi:type="dcterms:W3CDTF">2023-03-05T22:20:02Z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2022-12-13T18:58:52Z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fea9e286-f207-468f-ae81-0000ff5028f3</vt:lpwstr>
  </property>
  <property fmtid="{D5CDD505-2E9C-101B-9397-08002B2CF9AE}" pid="8" name="MSIP_Label_52d06e56-1756-4005-87f1-1edc72dd4bdf_ContentBits">
    <vt:lpwstr>0</vt:lpwstr>
  </property>
</Properties>
</file>