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CDFB733-3DCD-46DA-B38C-248A30C4E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Natural disaster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DB2542E-B4DD-469F-8B42-6A09E7973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Top 4 Natural Disasters from 2004 to 2015 that were affecting Conoco Philips Oil Refineries in the USA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Natural Disasters">
            <a:extLst>
              <a:ext uri="{FF2B5EF4-FFF2-40B4-BE49-F238E27FC236}">
                <a16:creationId xmlns:a16="http://schemas.microsoft.com/office/drawing/2014/main" id="{74AA0636-1CB2-4E41-95D1-7EAB4EEEE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19137"/>
            <a:ext cx="91725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Oil Refineries and Natural Disasters">
            <a:extLst>
              <a:ext uri="{FF2B5EF4-FFF2-40B4-BE49-F238E27FC236}">
                <a16:creationId xmlns:a16="http://schemas.microsoft.com/office/drawing/2014/main" id="{2B15698E-3762-403D-9140-6C06F0277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09612"/>
            <a:ext cx="91725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Oil Refinery - States">
            <a:extLst>
              <a:ext uri="{FF2B5EF4-FFF2-40B4-BE49-F238E27FC236}">
                <a16:creationId xmlns:a16="http://schemas.microsoft.com/office/drawing/2014/main" id="{CDDAA812-5F4A-459F-A740-46A08830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38187"/>
            <a:ext cx="91725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isaster Multi - Maps">
            <a:extLst>
              <a:ext uri="{FF2B5EF4-FFF2-40B4-BE49-F238E27FC236}">
                <a16:creationId xmlns:a16="http://schemas.microsoft.com/office/drawing/2014/main" id="{6392360F-4046-4C8F-8A87-76D0B7B5F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661987"/>
            <a:ext cx="91630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1">
            <a:extLst>
              <a:ext uri="{FF2B5EF4-FFF2-40B4-BE49-F238E27FC236}">
                <a16:creationId xmlns:a16="http://schemas.microsoft.com/office/drawing/2014/main" id="{9CC0AA6F-72B3-48F8-AA8D-0AE2529C7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11" y="0"/>
            <a:ext cx="10073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2">
            <a:extLst>
              <a:ext uri="{FF2B5EF4-FFF2-40B4-BE49-F238E27FC236}">
                <a16:creationId xmlns:a16="http://schemas.microsoft.com/office/drawing/2014/main" id="{2879D9EF-8B2B-4350-90E1-E54B5CD32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11" y="0"/>
            <a:ext cx="10073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3">
            <a:extLst>
              <a:ext uri="{FF2B5EF4-FFF2-40B4-BE49-F238E27FC236}">
                <a16:creationId xmlns:a16="http://schemas.microsoft.com/office/drawing/2014/main" id="{9EF2E73E-BE2C-4B96-A643-85A621D5A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11" y="0"/>
            <a:ext cx="10073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4">
            <a:extLst>
              <a:ext uri="{FF2B5EF4-FFF2-40B4-BE49-F238E27FC236}">
                <a16:creationId xmlns:a16="http://schemas.microsoft.com/office/drawing/2014/main" id="{850F7E9D-C80F-42BA-8014-1C753B101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11" y="0"/>
            <a:ext cx="10073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Natural disasters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disasters</dc:title>
  <dc:creator/>
  <cp:lastModifiedBy>Bhatt, Karan Bharat</cp:lastModifiedBy>
  <cp:revision>1</cp:revision>
  <dcterms:created xsi:type="dcterms:W3CDTF">2020-07-08T20:23:08Z</dcterms:created>
  <dcterms:modified xsi:type="dcterms:W3CDTF">2020-07-08T20:24:35Z</dcterms:modified>
</cp:coreProperties>
</file>