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930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73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https://dzone.com/articles/integrating-with-saas-applications-example-3rd-par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https://manuallistmetzger.z19.web.core.windows.net/github-actions-manual.html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https://itnext.io/getting-started-with-github-actions-fe94167dbc6d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https://tutorialzxy.blogspot.com/2022/12/git-version-control-tutorial.html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https://www.liatrio.com/blog/github-actions-workflows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https://itnext.io/getting-started-with-github-actions-fe94167dbc6d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https://codefresh.io/learn/github-actions/github-actions-workflows-basics-examples-and-a-quick-tutorial/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https://help.mabl.com/changelog/github-actions-custom-event-support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https://github.com/tushar0305/CI-CD-Pipeline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https://developer.genesys.cloud/blueprints/cx-as-code-cicd-gitactions-blueprint/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https://blog.gitguardian.com/github-actions-security-cheat-sheet/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https://www.liatrio.com/blog/github-actions-workflows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https://www.liatrio.com/blog/github-actions-workflows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319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28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68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5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6190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96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81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185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56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48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519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485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89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744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0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789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665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jenkins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Comparison Jenkins vs Docker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Ease of Use - Jenkins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While Jenkins' web interface facilitates setup and configuration, its vast functionality and plugin system can present a learning curve, balanced by comprehensive documentation and an active community.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Ease of Use - Docker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08491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simplifies the deployment process with its containerization approach. Although it requires initial learning about container principles, Docker's CLI and GUI tools streamline application development and deployment.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Pros and Cons - Jenkins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7783975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Pros: Highly adaptable with extensive plugin support. </a:t>
            </a:r>
          </a:p>
          <a:p>
            <a:endParaRPr lang="en-US" sz="28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Cons: Complexity in configuration and maintenance can be challenging for newcomers.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Pros and Cons - Docker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8229599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Pros: Streamlines deployment and ensures consistency across environments. </a:t>
            </a:r>
          </a:p>
          <a:p>
            <a:endParaRPr lang="en-US" sz="28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Cons: Understanding containerization and managing multi-container setups require a learning curve.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784184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Choosing between Jenkins and Docker depends on your project's needs: Jenkins for comprehensive CI/CD automation with extensive plugin support, Docker for simplifying application deployment through containerization.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hlinkClick r:id="rId3"/>
              </a:rPr>
              <a:t>https://docs.docker.com/engine/install/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https://www.jenkins.io/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Licensing - Jenkins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Jenkins operates under the MIT License, offering free use, modification, and distribution. This open-source licensing promotes wide adoption and contribution from its community.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Licensing - Docker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8327985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Engine is released under the Apache License 2.0, providing a free, open-source framework for development and distribution. Docker Desktop requires a paid subscription for larger enterprises, reflecting its commercial use model.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Plugin Support - Jenkins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686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Jenkins' extensive plugin ecosystem supports integration with virtually every CI/CD tool available, from source code management to deployment tools, enhancing its flexibility and utility in diverse environments.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Capabilities - Docker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8108067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leverages </a:t>
            </a:r>
            <a:r>
              <a:rPr lang="en-US" sz="2800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Dockerfiles</a:t>
            </a:r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and Docker Compose for integration, enabling complex applications to be containerized and managed without traditional plugins. This approach simplifies configurations and deployments.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OS Support - Jenkins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31641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Jenkins provides cross-platform support, available on Windows, Linux, macOS, and other Unix-like operating systems. Its Java-based nature ensures wide compatibility and deployment flexibility.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OS Support - Docker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Engine supports a broad range of architectures and operating systems, including Windows, macOS, and various Linux distributions. Docker Desktop further simplifies Docker's use on desktop environments.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Features - Jenkins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457199" y="1270321"/>
            <a:ext cx="7853423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Jenkins excels in continuous integration and delivery, offering features like automated builds, tests, and deployments. Its plugin architecture allows for limitless extension and customization.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Features - Docker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Docker's containerization technology provides consistent, isolated environments for applications, simplifying deployments. Features like Docker Compose and Docker Hub enhance multi-container management and image distribution.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649</Words>
  <Application>Microsoft Office PowerPoint</Application>
  <PresentationFormat>On-screen Show (16:9)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Optima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GitHub Action</dc:title>
  <dc:subject>All About GitHub Action</dc:subject>
  <dc:creator>SlideMake.com</dc:creator>
  <cp:lastModifiedBy>vikram singh</cp:lastModifiedBy>
  <cp:revision>3</cp:revision>
  <dcterms:created xsi:type="dcterms:W3CDTF">2024-02-18T11:34:48Z</dcterms:created>
  <dcterms:modified xsi:type="dcterms:W3CDTF">2024-02-18T12:17:27Z</dcterms:modified>
</cp:coreProperties>
</file>