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47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https://fity.club/lists/d/docker-compose-tutorial-docker-in-practice-docker/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http://fity.club/lists/suggestions/opensearch-docker/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https://www.priezor.com/docker-network-monitoring/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https://www.educba.com/docker-registry/?source=leftnav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https://www.datree.io/resources/docker-best-practices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https://www.clickittech.com/devops/docker-use-cases/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https://www.weave.works/blog/a-practical-guide-to-choosing-between-docker-containers-and-vms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https://www.clickittech.com/devops/docker-use-cases/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https://techacad.net/overview-of-the-docker-ecosystem-a-comprehensive-guide/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https://sematext.com/blog/docker-container-management/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https://dzone.com/articles/how-to-build-docker-images-for-windows-desktop-app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https://www.datadoghq.com/docker-adoption/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https://devopedia.org/docker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https://www.educba.com/advantages-of-docker/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https://thinksys.com/devops/docker-components/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https://dzone.com/articles/how-to-build-docker-images-for-windows-desktop-app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https://mindmajix.com/docker-architecture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https://phoenixnap.com/kb/docker-volumes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https://www.edureka.co/blog/docker-networking/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https://dockertips.readthedocs.io/en/latest/docker-swarm/swarm-intro.html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654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622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5677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2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215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107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193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138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0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4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814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89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57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303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564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934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033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8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All about Docker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k21academy.com/wp-content/uploads/2020/11/image-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Compose.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Compose is a tool for defining and running multi-container Docker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uses a YAML file to configure the services, networks, and volumes of the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aw.githubusercontent.com/dazzyddos/dazzyddos.github.io/master/Images/DockerBuildSec/vmvsdock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Security.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multiple layers of security, including container isolation, resource constraints, and user namespace mapping.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apply security best practices such as using minimal base images, scanning images for vulnerabilities, and restricting container capabilities.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7280.pcdn.co/wp-content/uploads/2017/07/docker-monito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Monitoring and Logging.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built-in monitoring and logging capabilities through tools like Docker Stats, Docker Events, and Docker Logging Drivers.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monitor container resource usage, inspect container events, and manage container logs.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Registry.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46082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Registry is a server-side application that stores and distributes Docker images.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run their private Docker Registry or use Docker Hub, a public registry provided by Docker.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ssets-global.website-files.com/5d514fd9493b0575f03520bd/5db32a2edf5297685a2aa855_docker-cover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Best Practices.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lightweight base images to reduce image size and improve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a microservices architecture to break down applications into smaller, more manageable components.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clickittech.com/2020/wp-content/uploads/2022/07/14164837/Docker-use-cases-diagram-46-sca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Use Cases.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is commonly used for application deployment, continuous integration, and continuous delivery.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also used for creating development and testing environments, enabling developers to work in consistent and isolated environments.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vs. Virtual Machines.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31858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are lightweight and share the host system's kernel, making them more efficient than virtual machines.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start up faster and consume fewer resources compared to virtual machines.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clickittech.com/2020/wp-content/uploads/2022/07/14164837/Docker-use-cases-diagram-46-sca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Use in DevOps.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is a fundamental tool in DevOps practices such as continuous integration, continuous delivery, and infrastructure as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developers and operations teams to work together seamlessly by providing a standardized environment for deploying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echacad.net/wp-content/uploads/2023/02/Overview-of-the-Docker-Ecosyst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Community and Ecosystem.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has a vibrant community of developers, contributors, and users who actively contribute to the platform.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Docker ecosystem includes a wide range of tools, plugins, and integrations that enhance Docker's capabilities.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ematext.com/wp-content/uploads/2020/01/Docker-challen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Challenges.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container orchestration and scaling can be complex, especially in large-scale deployments.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concerns such as container vulnerabilities and access control require careful consideration.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z2cdn1.dzone.com/storage/temp/14462155-docker-ap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Overview.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is an open-source platform that automates the deployment and management of applications within software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developers to package an application with all of its dependencies into a standardized unit for software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dog-prod.imgix.net/img/docker-2018-1-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Future Trends.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growth in container adoption, driven by the need for agility, scalability, and efficiency in application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focus on container security, compliance, and governance to address evolving threats and regulatory requirements.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opedia.org/images/article/101/8323.15652810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Summary.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is a powerful platform for building, packaging, and deploying applications in lightweight, portable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numerous benefits such as consistency, efficiency, and collaboration for developers and operations teams.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Documentation. (https://docs.docker.com/)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Hub. (https://hub.docker.com/)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Swarm Documentation. (https://docs.docker.com/engine/swarm/)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20/03/Advantages-of-Docker-01-768x4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Docker.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consistency across different environments, making it easier to deploy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improves efficiency by enabling rapid deployment, scaling, and testing of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inksys.com/wp-content/uploads/2022/06/Docker-Compon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Components.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Engine is the core component that creates and runs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Hub is a cloud-based repository where users can store and share container images.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z2cdn1.dzone.com/storage/temp/14462155-docker-ap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Images.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are read-only templates used to create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contain the application code, runtime, libraries, and dependencies needed to run the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indmajix.com/blog/images/dock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are lightweight, standalone, and executable packages that include everything needed to run a piece of software.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container runs as an isolated process on the host machine, sharing the kernel with other containers.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hoenixnap.com/kb/wp-content/uploads/2021/04/docker-volumes-explain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Volumes.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Volumes are used to persist data generated by and used by Docker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provide a way to share data between a host machine and a container.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1jnx9ba8s6j9r.cloudfront.net/blog/wp-content/uploads/2018/07/Architecture-of-Container-Networking-Model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Networking.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networking capabilities that allow containers to communicate with each other and with external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can be connected to different types of networks, such as bridge, host, overlay, and macvlan networks.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kertips.readthedocs.io/en/latest/_images/docker-compose_swa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Swarm.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Swarm is a native clustering and orchestration tool for Docker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users to create and manage a cluster of Docker nodes, known as a swarm.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1086</Words>
  <Application>Microsoft Office PowerPoint</Application>
  <PresentationFormat>On-screen Show (16:9)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Optima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Docker</dc:title>
  <dc:subject>All About Docker</dc:subject>
  <dc:creator>SlideMake.com</dc:creator>
  <cp:lastModifiedBy>vikram singh</cp:lastModifiedBy>
  <cp:revision>2</cp:revision>
  <dcterms:created xsi:type="dcterms:W3CDTF">2024-02-18T11:34:42Z</dcterms:created>
  <dcterms:modified xsi:type="dcterms:W3CDTF">2024-02-18T11:56:03Z</dcterms:modified>
</cp:coreProperties>
</file>