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73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https://dzone.com/articles/integrating-with-saas-applications-example-3rd-par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https://manuallistmetzger.z19.web.core.windows.net/github-actions-manual.html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https://itnext.io/getting-started-with-github-actions-fe94167dbc6d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https://tutorialzxy.blogspot.com/2022/12/git-version-control-tutorial.html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https://www.liatrio.com/blog/github-actions-workflows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https://sumanprasad.hashnode.dev/github-action-best-practices-how-to-tweak-your-workflow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http://appfleet.com/blog/github-actions-testing-building-and-notifying/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https://github.com/tushar0305/CI-CD-Pipeline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https://gnaganjaneyulu.blogspot.com/2023/06/github-actions-comprehensive-guide-to.html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https://futurestud.io/tutorials/github-actions-customize-the-job-name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https://www.desertcart.ae/products/403516823-automating-workflows-with-git-hub-actions-automate-software-development-workflows-and-seamlessly-deploy-your-applications-using-git-hub-actions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https://www.activestate.com/blog/optimizing-ci-cd-pipelines-in-github-actions/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https://itnext.io/getting-started-with-github-actions-fe94167dbc6d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https://codefresh.io/learn/github-actions/github-actions-workflows-basics-examples-and-a-quick-tutorial/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https://help.mabl.com/changelog/github-actions-custom-event-support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https://github.com/tushar0305/CI-CD-Pipeline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https://developer.genesys.cloud/blueprints/cx-as-code-cicd-gitactions-blueprint/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https://blog.gitguardian.com/github-actions-security-cheat-sheet/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1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8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5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190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6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81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85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8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51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48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89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744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0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789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6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All about GitHub Action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ploads-ssl.webflow.com/5c1bedd2f3c4a4332cfd911c/63fe7068801c469ad257b1e8_blog-gha-for-everything-03-02-23_c692fd6a0135a0ec43d69b191207cf44_20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Troubleshooting with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the status and output of your workflows using the GitHub Actions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Debug and troubleshoot failed workflows by examining logs and error messages.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actions such as notifications to alert team members of workflow failures.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ploads-ssl.webflow.com/5c1bedd2f3c4a4332cfd911c/63fe7068801c469ad257b1e8_blog-gha-for-everything-03-02-23_c692fd6a0135a0ec43d69b191207cf44_20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Community and Marketplace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Join the GitHub Actions community to share workflows, actions, and best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Discover pre-built actions and workflows in the GitHub Marketplace.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Contribute your own actions to the community for others to use.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z2cdn1.dzone.com/storage/temp/13902524-saas-integration-3rd-party-platform-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Third-Party Tools with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integrates with a wide range of third-party tools and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actions from partners such as AWS, Azure, and Slack to extend the functionality of your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Leverage GitHub's API to create custom integrations with external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ysdig.com/wp-content/uploads/01_github_actions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Cost and Limitations of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offers free tier usage for public repositories.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Private repositories may incur charges based on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 mindful of usage limits and constraints when designing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o.medium.com/v2/resize:fit:1200/1*8mUtip6z_oydfLi4P86KU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Features of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Conditional expressions allow you to define logic within your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Matrix builds enable parallel testing across multiple configurations.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Secrets management allows for secure storage and retrieval of sensitive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19/11/GIT-Version-Control-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Versioning and Collaboration with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version control to track changes to your workflows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Collaborate with team members by creating shared workflows and 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code review processes to ensure the quality of your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ploads-ssl.webflow.com/5c1bedd2f3c4a4332cfd911c/63fe7068801c469ad257b1e8_blog-gha-for-everything-03-02-23_c692fd6a0135a0ec43d69b191207cf44_20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Scaling Workflows with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supports scaling workflows to accommodate growing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caching to speed up workflow execution and reduce resource consumption.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Leverage workflow templates and reusable actions to streamline development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gitguardian.com/content/images/2022/05/GitHub-Actions-Security-Best-Practices_cheatshe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GitHub Actions Usage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clear naming conventions for workflows and actions to improve readability.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Document your workflows and actions to facilitate collaboration and knowledge sharing.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optimize your workflows for performance and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ppfleet.com/blog/content/images/2020/05/84-GitHub-Actions-Testing--Building-and-Notify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 and Trends in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continues to invest in expanding the capabilities of GitHub 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Look out for updates and new features to enhance your automation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 informed about industry trends and best practices in CI/CD and automation.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and Examples of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05010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use cases such as automating code deployment, scheduled tasks, and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Check out examples from the GitHub Actions community for inspiration and learning.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Tailor workflows to your specific needs and requirements for maximum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ontentstack.io/v3/assets/blt300387d93dabf50e/blt4aeae2e1a9667276/5bec093e7971bb6f0bd748d5/github-actions-gito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GitHub Action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is an automation tool provided by GitHub.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developers to automate workflows for their repositories.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GitHub Actions, you can build, test, and deploy your code directly from your repository.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uturestud.io/blog/content/images/2020/04/github-actions-customize-job-nam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for Open Source Projects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is well-suited for automating tasks in open source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community contributions by creating transparent and automated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Showcase your project's automation processes to attract and retain contributors.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.media-amazon.com/images/I/61vArwaGps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revolutionizes the way developers automate workflows and streamline software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Embrace the power of automation with GitHub Actions to enhance productivity and collaboration.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leveraging GitHub Actions today to build, test, and deploy code more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Documentation: https://docs.github.com/en/actions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Marketplace: https://github.com/marketplace?type=actions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Community: https://github.community/c/github-actions/31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activestate.com/wp-content/uploads/2020/03/GithubActionsCI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Streamlines the software development process by automating repetitive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Enables continuous integration and deployment (CI/CD) pipelines.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Helps teams collaborate more efficiently by automating code reviews, testing, and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Getting Started with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Actions are defined in YAML files within a .github/workflows directory in your repository.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create custom actions or use pre-built actions from the GitHub Marketplace.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supports various programming languages and environments.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defresh.io/wp-content/uploads/2023/06/GitHub-Actions-workflow-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Triggers in GitHub Actions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Workflows can be triggered by events such as pushes, pull requests, or scheduled runs.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define custom triggers based on specific conditions or events.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Workflows can be triggered on specific branches or tags.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iles.readme.io/0473be9-github-diagram-3-horizontal-new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Actions in GitHub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Actions are reusable units of code that can be combined to create custom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create actions using JavaScript, Docker containers, or any executable file.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Actions can be triggered by events and perform tasks such as building, testing, or deploying code.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GitHub Actions for Continuous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29149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can be used to automate the process of running tests and checks on your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set up workflows to run on each commit or pull request to ensure code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popular testing frameworks allows for seamless testing within your workflow.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-content.genesys.cloud/blueprints/cx-as-code-cicd-gitactions-blueprint/images/GitHubCICDPip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for Continuous Deployment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the deployment of your code to various environments using GitHub 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deployment workflows that trigger on specific conditions such as successful tests.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with deployment tools to deploy to servers, containers, or cloud platforms.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gitguardian.com/content/images/size/w1600/2022/05/GitHub-Actions-Security-Best-Practices_cheatshe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GitHub Actions Security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secrets to securely store sensitive information such as API keys and credentials.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 access to workflows and actions to authorized users or teams.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audit your workflows for potential security vulnerabilities.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1222</Words>
  <Application>Microsoft Office PowerPoint</Application>
  <PresentationFormat>On-screen Show (16:9)</PresentationFormat>
  <Paragraphs>169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Optima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GitHub Action</dc:title>
  <dc:subject>All About GitHub Action</dc:subject>
  <dc:creator>SlideMake.com</dc:creator>
  <cp:lastModifiedBy>vikram singh</cp:lastModifiedBy>
  <cp:revision>2</cp:revision>
  <dcterms:created xsi:type="dcterms:W3CDTF">2024-02-18T11:34:48Z</dcterms:created>
  <dcterms:modified xsi:type="dcterms:W3CDTF">2024-02-18T11:58:05Z</dcterms:modified>
</cp:coreProperties>
</file>