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437" y="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3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https://plugins.jenkins.io/nested-data-reporting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https://digitalvarys.com/how-to-create-dynamically-scalable-jenkins-slaves-with-docker-and-kubernetes/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https://www.eduonix.com/devops-project-ci-cd-with-git-jenkins-ansible-docker-kubernetes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https://laptrinhx.com/setting-up-a-ci-cd-pipeline-by-integrating-jenkins-with-aws-codebuild-and-aws-codedeploy-2389954695/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https://reverasite.com/build-jenkins-cicd-pipeline-to-build-and-deploy-docker-container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https://community.arm.com/developer/tools-software/tools/b/tools-software-ides-blog/posts/jenkins-community-support-for-arm-architecture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https://www.altexsoft.com/blog/engineering/cicd-tools-comparison/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https://aws.amazon.com/blogs/opensource/why-jenkins-still-continuously-serves-developers/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https://www.youtube.com/watch?v=d_dvANdV6J4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https://www.educationplans.us/online-education/is-online-training-mandatory-for-the-worksite.html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https://k21academy.com/devops-foundation/jenkins-overview-installation-pre-requisites-concepts/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https://www.aiophotoz.com/photos/cicd-series-part-1-how-to-build-a-cicd-pipeline-using-jenkins.html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https://cloudify.co/blog/jenkins-ci-server-automation-cloud-cd-continuous-integration-delivery/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https://www.toolsqa.com/jenkins/what-is-jenkins/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https://subscription.packtpub.com/book/programming/9781784390891/2/ch02lvl1sec15/understanding-the-master-and-slave-architecture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https://benisnous.com/jenkins-installation-step-by-step-how-to-install-jenkins-on-ubuntu-18-04-jenkins-tutorial-part-1/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https://www.fiverr.com/chathuranga50/jenkins-automation-to-completed-any-tasks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https://www.educba.com/jenkins-plugins/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https://faun.pub/jenkins-pipeline-tutorial-first-step-guide-to-continuous-delivery-87f74d322ab7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https://nmapcheatsheet.my.to/jenkins-security-tutorial/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045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662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146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985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6796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729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306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247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996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15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06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550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3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03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85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2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about Jenkins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dn.jsdelivr.net/gh/jenkinsci/nested-data-reporting-plugin@master/etc/ui-3.8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Monitoring and Reporting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comes with built-in features for real-time build, task, and node status tracking.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Jenkins's monitoring tools allow users to access comprehensive build logs, performance metrics, and historical trends.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Blue Ocean and other Jenkins plugins offer an easier-to-use interface for pipeline visualization and build progress tracking.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Scalability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69036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may be set up to manage numerous concurrent builds and dispersed workloads, and it is very scalable.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 facilitates the configuration of a master-slave architecture to better spread build jobs among several nodes.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By increasing the hardware's scalability or implementing Jenkins in a cloud environment, users can expand Jenkins' capabilities.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dn.eduonix.com/assets/images/header_img/20191015055811114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40" y="1451186"/>
            <a:ext cx="3718560" cy="28922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Integration with Other Tools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Ansible, Docker, Kubernetes, Jira, and other DevOps tools may all be linked with Jenkins to automate the software delivery process from start to finish.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 can automatically start builds whenever updates are pushed to the repository thanks to integration with version control systems.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 can also be integrated with testing technologies such as JUnit and Selenium to perform automated application testing. 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Best Practices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67512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For improved reproducibility and versioning, define automation processes in a Jenkins file using the "Pipeline as Code" concept.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Make use of Jenkins' integrated security capabilities to protect private data, such as API keys and credentials.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Update Jenkins and its plugins frequently to take advantage of security patches, bug fixes, and new features.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13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Use Cases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54100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Software development companies frequently utilize Jenkins to automate the build, test, and deployment processes.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It speeds up the software delivery cycle in pipelines for continuous integration and delivery.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 is also utilized in configuration management and infrastructure automation for server environment provisioning and administration.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14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Community Support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051560"/>
            <a:ext cx="683361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has a sizable and vibrant user base, developers, and contributors that offer documentation, plugins, and support.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Users can ask for assistance, exchange information, and support the Jenkins ecosystem by taking part in forums, mailing lists, and meetups.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 bring together users and professionals from around the world, the Jenkins community routinely organizes events like Jenkins World.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altexsoft.com/media/2019/02/word-image-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Alternatives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has a number of competitors on the market, including GitLab CI/CD, Travis CI, </a:t>
            </a:r>
            <a:r>
              <a:rPr lang="en-US" sz="1600" dirty="0" err="1"/>
              <a:t>CircleCI</a:t>
            </a:r>
            <a:r>
              <a:rPr lang="en-US" sz="1600" dirty="0"/>
              <a:t>, and Bamboo.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Every option has distinct features, varying pricing structures, and integrations to meet various needs and tastes.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Based on attributes like scalability, user-friendliness, and compatibility with current tools in their DevOps stack, users can compare and contrast various CI/CD technologies.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2908q01vomqb2.cloudfront.net/ca3512f4dfa95a03169c5a670a4c91a19b3077b4/2020/05/22/Jenkins-Lambda-Arch-1-1024x6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Future Trends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893064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is always changing to keep up with the ways that software development methods and DevOps are evolving.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Improved security features, increased support for cloud-native technologies, and interaction with new tools and platforms are some of the future developments for Jenkins.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 is anticipated to continue being a well-liked option for DevOps pipeline automation because of its adaptability, extensibility, and robust community support.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17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Cost and Licensing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727252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is an open-source program that can be used, altered, and shared without restriction thanks to the MIT license.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 is an affordable automation solution because users may download and install it for free without having to pay any license costs.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Nevertheless, Jenkins hosting on cloud platforms, infrastructure management, and the acquisition of premium plugins or support services may come at a cost to customers.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educationplans.us/wp-content/uploads/2018/10/Thrive_18_10_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Training and Certification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To study Jenkins and become an automation expert, there are numerous online tutorials, courses, and certifications accessible.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 administration, troubleshooting, and best practices are validated by official certificates such as Certified Jenkins Engineer (CJE).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Accredited suppliers of training programs assist users in developing their Jenkins abilities and advancing their DevOps and automation careers.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Jenkins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702564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is an open-source automation platform for operations related to continuous integration and delivery (CI/CD).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It enables software developers to automate the processes of developing, testing, and deploying their applications.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 accelerates the development cycle, lowers manual error rates, and increases productivity.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Success Stories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741883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/>
              <a:t>Numerous establishments have effectively integrated Jenkins into their DevOps processes to get expedited delivery, enhanced quality, and decreased labor intensity.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 is used by businesses like Google, Netflix, and eBay to automate software development processes and guarantee continuous integration and deployment.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95553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/>
              <a:t>Jenkins is an extremely useful automation tool that is essential for expediting software delivery and optimizing DevOps procedures.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Organizations of all sizes use it because of its strong community support, extensibility, and broad feature set.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Teams may accelerate the time-to-market for their apps, boost productivity, and automate tedious operations by utilizing Jenkins.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Official Website. https://www.jenkins.io/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Documentation. https://www.jenkins.io/doc/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Plugin Repository. https://plugins.jenkins.io/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Features of Jenkins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91896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facilitates the integration of SVN, Mercurial, and Git version control systems.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It offers an intuitive web-based user interface for configuring and tracking automation jobs.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 increase its functionality and connect it with other tools in the DevOps pipeline, Jenkins provides an extensive library of plugins.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Architecture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705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follows a master-slave architecture where the master node manages the configuration and distributes tasks to multiple slave nodes.</a:t>
            </a:r>
            <a:br>
              <a:rPr lang="en-US" sz="1600" dirty="0"/>
            </a:br>
            <a:r>
              <a:rPr lang="en-US" sz="1600" dirty="0"/>
              <a:t>The master node handles job scheduling, monitoring, and distributing build jobs to the slave nodes.</a:t>
            </a:r>
          </a:p>
          <a:p>
            <a:br>
              <a:rPr lang="en-US" sz="1600" dirty="0"/>
            </a:br>
            <a:r>
              <a:rPr lang="en-US" sz="1600" dirty="0"/>
              <a:t>Slave nodes execute the build jobs and report back to the master node with the results.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Installation of Jenkins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50748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The master node handles job scheduling, monitoring, and distributing build jobs to the slave nodes.</a:t>
            </a:r>
            <a:br>
              <a:rPr lang="en-US" sz="1600" dirty="0"/>
            </a:br>
            <a:r>
              <a:rPr lang="en-US" sz="1600" dirty="0"/>
              <a:t>Slave nodes execute the build jobs and report back to the master node with the results.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Linux, macOS, and Windows are just a few of the operating platforms on which Jenkins can be installed. 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Jenkins Jobs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84276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jobs specify the automation tasks that need to be carried out, including the development, testing, and deployment of applications.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Through the Jenkins web interface, jobs may be built by setting up variables such as build triggers, post-build actions, and source code repository.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Pipelines are a useful tool for organizing Jenkins activities into more intricate automation workflows.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Plugins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8580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br>
              <a:rPr lang="en-US" sz="1600" dirty="0"/>
            </a:br>
            <a:r>
              <a:rPr lang="en-US" sz="1600" dirty="0"/>
              <a:t>Jenkins plugins increase the capability of Jenkins by integrating it with additional tools and by introducing new features.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Jenkins plugin library has thousands of plugins for a variety of use cases, including deployment, testing, and version control.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Using the Jenkins web interface, installing and configuring plugins is simple.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Pipelines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8580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Jenkins pipelines enable users to utilize a </a:t>
            </a:r>
            <a:r>
              <a:rPr lang="en-US" sz="1600" dirty="0" err="1"/>
              <a:t>Jenkinsfile</a:t>
            </a:r>
            <a:r>
              <a:rPr lang="en-US" sz="1600" dirty="0"/>
              <a:t> to define intricate automation procedures like code.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Stages, phases, parallel execution, and error handling are all supported by pipelines, which facilitate the </a:t>
            </a:r>
            <a:r>
              <a:rPr lang="en-US" sz="1600" dirty="0" err="1"/>
              <a:t>visualisation</a:t>
            </a:r>
            <a:r>
              <a:rPr lang="en-US" sz="1600" dirty="0"/>
              <a:t> and management of the complete CI/CD process.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Version control systems can be used to store Jenkins pipelines, facilitating improved teamwork and traceability.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 Security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99516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/>
              <a:t>Role-based access control, authorization, and user authentication are just a few of the security capabilities that Jenkins offers.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Jenkins's user database or third-party authentication providers like LDAP and Active Directory can be used to authenticate users.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It is possible to modify Jenkins security settings to limit access to resources and sensitive data inside the Jenkins environment. 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1727</Words>
  <Application>Microsoft Office PowerPoint</Application>
  <PresentationFormat>On-screen Show (16:9)</PresentationFormat>
  <Paragraphs>113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DevOps Automation Tool Jenkins</dc:title>
  <dc:subject>ALL About DevOps Automation Tool Jenkins</dc:subject>
  <dc:creator>SlideMake.com</dc:creator>
  <cp:lastModifiedBy>vikram singh</cp:lastModifiedBy>
  <cp:revision>2</cp:revision>
  <dcterms:created xsi:type="dcterms:W3CDTF">2024-02-18T11:34:07Z</dcterms:created>
  <dcterms:modified xsi:type="dcterms:W3CDTF">2024-02-18T11:50:39Z</dcterms:modified>
</cp:coreProperties>
</file>