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1" r:id="rId2"/>
    <p:sldId id="272" r:id="rId3"/>
    <p:sldId id="271" r:id="rId4"/>
    <p:sldId id="260" r:id="rId5"/>
    <p:sldId id="268" r:id="rId6"/>
    <p:sldId id="270" r:id="rId7"/>
    <p:sldId id="269" r:id="rId8"/>
    <p:sldId id="264" r:id="rId9"/>
    <p:sldId id="274" r:id="rId10"/>
    <p:sldId id="266" r:id="rId11"/>
    <p:sldId id="265" r:id="rId12"/>
    <p:sldId id="267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300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73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FF56-32F2-4E65-BEDE-616EB818630E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5EAAD-EFE1-4F60-B630-3DB646F22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1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5EAAD-EFE1-4F60-B630-3DB646F22AD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3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7200">
                <a:latin typeface="+mn-lt"/>
              </a:defRPr>
            </a:lvl1pPr>
          </a:lstStyle>
          <a:p>
            <a:r>
              <a:rPr lang="en-US" dirty="0" smtClean="0"/>
              <a:t>Hello.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814513"/>
            <a:ext cx="6527800" cy="4398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 smtClean="0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 smtClean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 smtClean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 smtClean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 smtClean="0">
                <a:solidFill>
                  <a:srgbClr val="131F33"/>
                </a:solidFill>
                <a:latin typeface="+mn-lt"/>
                <a:cs typeface="Georgia"/>
              </a:rPr>
              <a:t>If you need assistance, please contact Creative Services. </a:t>
            </a:r>
            <a:r>
              <a:rPr lang="en-US" sz="1400" dirty="0" err="1" smtClean="0">
                <a:solidFill>
                  <a:srgbClr val="131F33"/>
                </a:solidFill>
                <a:latin typeface="+mn-lt"/>
                <a:cs typeface="Georgia"/>
              </a:rPr>
              <a:t>creativeservices@illinois.edu</a:t>
            </a:r>
            <a:r>
              <a:rPr lang="en-US" sz="1400" dirty="0" smtClean="0">
                <a:solidFill>
                  <a:srgbClr val="131F33"/>
                </a:solidFill>
                <a:latin typeface="+mn-lt"/>
                <a:cs typeface="Georgia"/>
              </a:rPr>
              <a:t> or (217)333-9200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ide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59525"/>
            <a:ext cx="4768200" cy="1730075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rgbClr val="FA6300"/>
                </a:solidFill>
              </a:defRPr>
            </a:lvl1pPr>
          </a:lstStyle>
          <a:p>
            <a:r>
              <a:rPr lang="en-US" dirty="0" smtClean="0"/>
              <a:t>Title Here: </a:t>
            </a:r>
            <a:r>
              <a:rPr lang="en-US" smtClean="0"/>
              <a:t>Tell Your Illinois 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0" y="2382838"/>
            <a:ext cx="4768850" cy="942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Name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Date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8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FA6300"/>
                </a:solidFill>
              </a:rPr>
              <a:t>Slide Title</a:t>
            </a:r>
            <a:endParaRPr lang="en-US" dirty="0">
              <a:solidFill>
                <a:srgbClr val="FA63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194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2000" dirty="0" smtClean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FA6300"/>
                </a:solidFill>
              </a:rPr>
              <a:t>Slide Title</a:t>
            </a:r>
            <a:endParaRPr lang="en-US" dirty="0">
              <a:solidFill>
                <a:srgbClr val="FA63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3402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9525"/>
            <a:ext cx="7763256" cy="1881923"/>
          </a:xfrm>
        </p:spPr>
        <p:txBody>
          <a:bodyPr/>
          <a:lstStyle/>
          <a:p>
            <a:pPr algn="ctr"/>
            <a:r>
              <a:rPr lang="en-IN" dirty="0"/>
              <a:t>Global Airfoil Shape Optimization with Swarm Intelligence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25803" y="2441448"/>
            <a:ext cx="4768850" cy="942975"/>
          </a:xfrm>
        </p:spPr>
        <p:txBody>
          <a:bodyPr/>
          <a:lstStyle/>
          <a:p>
            <a:pPr algn="ctr"/>
            <a:r>
              <a:rPr lang="en-US" sz="2400" dirty="0" smtClean="0"/>
              <a:t>Karan Chawla </a:t>
            </a:r>
          </a:p>
          <a:p>
            <a:pPr algn="ctr"/>
            <a:r>
              <a:rPr lang="en-US" sz="2400" dirty="0" smtClean="0"/>
              <a:t>AE-416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1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 smtClean="0"/>
              <a:t>Case Study </a:t>
            </a:r>
            <a:endParaRPr lang="en-IN" sz="4400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838404" cy="3786568"/>
          </a:xfrm>
        </p:spPr>
      </p:pic>
      <p:sp>
        <p:nvSpPr>
          <p:cNvPr id="7" name="TextBox 6"/>
          <p:cNvSpPr txBox="1"/>
          <p:nvPr/>
        </p:nvSpPr>
        <p:spPr>
          <a:xfrm>
            <a:off x="5541264" y="1920240"/>
            <a:ext cx="3236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Cost Function: max(Cl/Cd)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Reynolds Number: 1E6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Angle of attack: 4 </a:t>
            </a:r>
            <a:r>
              <a:rPr lang="en-IN" dirty="0" err="1" smtClean="0"/>
              <a:t>deg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Starting Airfoil: NACA 21012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1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 smtClean="0"/>
              <a:t>Simulation </a:t>
            </a:r>
            <a:endParaRPr lang="en-IN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62456"/>
            <a:ext cx="8135619" cy="5065776"/>
          </a:xfrm>
        </p:spPr>
      </p:pic>
    </p:spTree>
    <p:extLst>
      <p:ext uri="{BB962C8B-B14F-4D97-AF65-F5344CB8AC3E}">
        <p14:creationId xmlns:p14="http://schemas.microsoft.com/office/powerpoint/2010/main" val="27757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7" y="204336"/>
            <a:ext cx="4736003" cy="338285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45" y="3072385"/>
            <a:ext cx="5052884" cy="36092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9115" y="4611172"/>
            <a:ext cx="318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Improved Cl/Cd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504688" y="1444752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Reduced Drag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9874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80720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307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 smtClean="0"/>
              <a:t>Why Optimization?</a:t>
            </a:r>
            <a:endParaRPr lang="en-IN" sz="4400" dirty="0"/>
          </a:p>
        </p:txBody>
      </p:sp>
      <p:pic>
        <p:nvPicPr>
          <p:cNvPr id="1034" name="Picture 10" descr="http://www.powerclouds.com/wp-content/uploads/2013/07/SolarImpul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74" y="1690688"/>
            <a:ext cx="4103776" cy="286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1208" y="1572768"/>
            <a:ext cx="3630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Highly optimized designs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Fuel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Other design/system level goals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0560" y="4736592"/>
            <a:ext cx="403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/>
              <a:t>Solar Impulse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5211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 smtClean="0"/>
              <a:t>Airfoil Parametrization</a:t>
            </a:r>
            <a:endParaRPr lang="en-IN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Why do it?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Curse of dimensions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Parameters that define global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Interpolate with an nth order polynomial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1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/>
              <a:t>Ferguson Splines 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90174" y="1865166"/>
            <a:ext cx="4598271" cy="3114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701" y="5153747"/>
            <a:ext cx="5943219" cy="5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 smtClean="0"/>
              <a:t>Particle Swarm Optimization (PSO)</a:t>
            </a:r>
            <a:endParaRPr lang="en-IN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690688"/>
            <a:ext cx="7710678" cy="4522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Inspired from nature: bird flocking, ant colony behaviour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C</a:t>
            </a:r>
            <a:r>
              <a:rPr lang="en-IN" sz="3600" dirty="0" smtClean="0"/>
              <a:t>ombination of every member’s experience and swarm’s experience as a whole – “swarm intelligence”</a:t>
            </a: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1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10260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 smtClean="0"/>
              <a:t>Particle Swarm Optimization</a:t>
            </a:r>
            <a:endParaRPr lang="en-IN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29234" y="1389888"/>
            <a:ext cx="7886700" cy="50338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Each particle consists of: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IN" sz="3200" dirty="0"/>
              <a:t>Data representing a possible </a:t>
            </a:r>
            <a:r>
              <a:rPr lang="en-IN" dirty="0" smtClean="0"/>
              <a:t>solution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IN" sz="3200" dirty="0"/>
              <a:t>Velocity value </a:t>
            </a:r>
            <a:endParaRPr lang="en-IN" sz="32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IN" sz="3200" dirty="0"/>
              <a:t> Particle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lvl="1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8079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 smtClean="0"/>
              <a:t>Particle Swarm Optimization</a:t>
            </a:r>
            <a:endParaRPr lang="en-IN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179576"/>
            <a:ext cx="8350758" cy="52760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Consists </a:t>
            </a:r>
            <a:r>
              <a:rPr lang="en-IN" sz="3200" dirty="0"/>
              <a:t>of 3 main steps: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IN" sz="3200" dirty="0"/>
              <a:t>Generating the position and velocity of each </a:t>
            </a:r>
            <a:r>
              <a:rPr lang="en-IN" sz="3200" dirty="0" smtClean="0"/>
              <a:t>particle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IN" sz="3200" dirty="0" smtClean="0"/>
              <a:t>Updating </a:t>
            </a:r>
            <a:r>
              <a:rPr lang="en-IN" sz="3200" dirty="0"/>
              <a:t>the velocity </a:t>
            </a:r>
            <a:endParaRPr lang="en-IN" sz="3200" dirty="0" smtClean="0"/>
          </a:p>
          <a:p>
            <a:pPr lvl="1" indent="0">
              <a:buNone/>
            </a:pPr>
            <a:endParaRPr lang="en-IN" sz="32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IN" sz="3200" dirty="0" smtClean="0"/>
              <a:t>Changing </a:t>
            </a:r>
            <a:r>
              <a:rPr lang="en-IN" sz="3200" dirty="0"/>
              <a:t>the </a:t>
            </a:r>
            <a:r>
              <a:rPr lang="en-IN" sz="3200" dirty="0" smtClean="0"/>
              <a:t>position</a:t>
            </a:r>
            <a:endParaRPr lang="en-IN" sz="3800" dirty="0"/>
          </a:p>
          <a:p>
            <a:pPr lvl="1" indent="0">
              <a:buNone/>
            </a:pPr>
            <a:endParaRPr lang="en-IN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217" r="4669"/>
          <a:stretch/>
        </p:blipFill>
        <p:spPr>
          <a:xfrm>
            <a:off x="1618488" y="3352264"/>
            <a:ext cx="7360920" cy="7927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88" y="4720233"/>
            <a:ext cx="3446145" cy="5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/>
              <a:t>Shape Optimization Process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5" y="1690688"/>
            <a:ext cx="8835969" cy="42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 smtClean="0"/>
              <a:t>Architecture </a:t>
            </a:r>
            <a:endParaRPr lang="en-IN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84" y="1300505"/>
            <a:ext cx="4511431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155</Words>
  <Application>Microsoft Office PowerPoint</Application>
  <PresentationFormat>On-screen Show (4:3)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Wingdings</vt:lpstr>
      <vt:lpstr>Office Theme</vt:lpstr>
      <vt:lpstr>Global Airfoil Shape Optimization with Swarm Intelligence </vt:lpstr>
      <vt:lpstr>Why Optimization?</vt:lpstr>
      <vt:lpstr>Airfoil Parametrization</vt:lpstr>
      <vt:lpstr>Ferguson Splines </vt:lpstr>
      <vt:lpstr>Particle Swarm Optimization (PSO)</vt:lpstr>
      <vt:lpstr>Particle Swarm Optimization</vt:lpstr>
      <vt:lpstr>Particle Swarm Optimization</vt:lpstr>
      <vt:lpstr>Shape Optimization Process</vt:lpstr>
      <vt:lpstr>Architecture </vt:lpstr>
      <vt:lpstr>Case Study </vt:lpstr>
      <vt:lpstr>Simulation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Karan Chawla</cp:lastModifiedBy>
  <cp:revision>26</cp:revision>
  <dcterms:created xsi:type="dcterms:W3CDTF">2016-01-13T21:18:08Z</dcterms:created>
  <dcterms:modified xsi:type="dcterms:W3CDTF">2016-12-02T13:41:51Z</dcterms:modified>
</cp:coreProperties>
</file>