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E0A3-4182-8E40-9CC5-F6C648EA235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7AF4D-9CD8-3245-962D-3671D1AA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1020762"/>
          </a:xfrm>
        </p:spPr>
        <p:txBody>
          <a:bodyPr/>
          <a:lstStyle/>
          <a:p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Title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1950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Augment Reality Based Learning for children with autism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2641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265112"/>
            <a:ext cx="10515600" cy="1325563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Team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Members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612" y="1825625"/>
            <a:ext cx="5372101" cy="4351338"/>
          </a:xfrm>
        </p:spPr>
        <p:txBody>
          <a:bodyPr>
            <a:normAutofit/>
          </a:bodyPr>
          <a:lstStyle/>
          <a:p>
            <a:pPr marL="914400" indent="-914400" algn="just">
              <a:buFont typeface="+mj-lt"/>
              <a:buAutoNum type="arabicPeriod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Karan M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4800" dirty="0" err="1" smtClean="0">
                <a:latin typeface="Times New Roman" charset="0"/>
                <a:ea typeface="Times New Roman" charset="0"/>
                <a:cs typeface="Times New Roman" charset="0"/>
              </a:rPr>
              <a:t>Karthick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Raja D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4800" dirty="0" err="1" smtClean="0">
                <a:latin typeface="Times New Roman" charset="0"/>
                <a:ea typeface="Times New Roman" charset="0"/>
                <a:cs typeface="Times New Roman" charset="0"/>
              </a:rPr>
              <a:t>Karthik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4800" dirty="0" err="1" smtClean="0">
                <a:latin typeface="Times New Roman" charset="0"/>
                <a:ea typeface="Times New Roman" charset="0"/>
                <a:cs typeface="Times New Roman" charset="0"/>
              </a:rPr>
              <a:t>Karthik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S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Area of the Project	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5875" y="3287196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78906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 Reality Gaming</a:t>
            </a:r>
          </a:p>
          <a:p>
            <a:r>
              <a:rPr lang="en-US" dirty="0" smtClean="0"/>
              <a:t>Augment Reality Surgery Simulators</a:t>
            </a:r>
          </a:p>
          <a:p>
            <a:r>
              <a:rPr lang="en-US" dirty="0" smtClean="0"/>
              <a:t>Augment Reality based Engineering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4606" y="500063"/>
            <a:ext cx="705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Applications of the project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5900" y="2200274"/>
            <a:ext cx="9215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Augment Reality based curriculum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3d  dimensional viewing of an object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Interactive Illustration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Next generation learning experience</a:t>
            </a:r>
          </a:p>
          <a:p>
            <a:pPr marL="285750" indent="-285750" algn="just">
              <a:buFont typeface="Arial" charset="0"/>
              <a:buChar char="•"/>
            </a:pPr>
            <a:endParaRPr lang="en-US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8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037" y="585788"/>
            <a:ext cx="985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Software and Hardware Requirements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037" y="1416785"/>
            <a:ext cx="8629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Hardware Requirements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Android / iPhone</a:t>
            </a:r>
          </a:p>
          <a:p>
            <a:endParaRPr lang="en-US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Software Requirements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Unity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Game Engine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Vuforia</a:t>
            </a:r>
            <a:endParaRPr lang="en-US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AR Core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Android Studio / iOS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XCode</a:t>
            </a:r>
            <a:endParaRPr lang="en-US" sz="3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Arial</vt:lpstr>
      <vt:lpstr>Calibri</vt:lpstr>
      <vt:lpstr>Times New Roman</vt:lpstr>
      <vt:lpstr>Office Theme</vt:lpstr>
      <vt:lpstr>Title</vt:lpstr>
      <vt:lpstr>Team Members</vt:lpstr>
      <vt:lpstr>Abstract</vt:lpstr>
      <vt:lpstr>Area of the Project </vt:lpstr>
      <vt:lpstr>Existing Systems</vt:lpstr>
      <vt:lpstr>Proposed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8</cp:revision>
  <cp:lastPrinted>2018-12-25T17:01:35Z</cp:lastPrinted>
  <dcterms:created xsi:type="dcterms:W3CDTF">2018-12-25T16:20:46Z</dcterms:created>
  <dcterms:modified xsi:type="dcterms:W3CDTF">2019-01-03T18:31:37Z</dcterms:modified>
</cp:coreProperties>
</file>