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D66B-3260-48DE-807A-7EB9413EE3D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6573-6791-424D-84EE-0740767A6D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n_Microsystems" TargetMode="External"/><Relationship Id="rId2" Type="http://schemas.openxmlformats.org/officeDocument/2006/relationships/hyperlink" Target="https://en.wikipedia.org/wiki/Computer_softwar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Cross-platform" TargetMode="External"/><Relationship Id="rId5" Type="http://schemas.openxmlformats.org/officeDocument/2006/relationships/hyperlink" Target="https://en.wikipedia.org/wiki/Application_software" TargetMode="External"/><Relationship Id="rId4" Type="http://schemas.openxmlformats.org/officeDocument/2006/relationships/hyperlink" Target="https://en.wikipedia.org/wiki/Oracle_Corpor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DESIGNING  NOTEPAD IN  JAVA  USING SWING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09600"/>
            <a:ext cx="4040188" cy="639762"/>
          </a:xfrm>
        </p:spPr>
        <p:txBody>
          <a:bodyPr/>
          <a:lstStyle/>
          <a:p>
            <a:r>
              <a:rPr lang="en-US" dirty="0" smtClean="0"/>
              <a:t>NOTEPAD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219200"/>
            <a:ext cx="4497388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It is defined as  a pad of paper for writing down notes.  A notepad in Microsoft windows is an text editor.</a:t>
            </a:r>
          </a:p>
          <a:p>
            <a:r>
              <a:rPr lang="en-US" dirty="0" smtClean="0"/>
              <a:t>Types of note pad :</a:t>
            </a:r>
          </a:p>
          <a:p>
            <a:pPr>
              <a:buNone/>
            </a:pPr>
            <a:r>
              <a:rPr lang="en-US" sz="2000" dirty="0" smtClean="0"/>
              <a:t>      1)NOTEPAD.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2)NOTEPAD+.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3)NOTEPAD++.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4)NOTEPAD2.</a:t>
            </a:r>
          </a:p>
          <a:p>
            <a:pPr>
              <a:buNone/>
            </a:pPr>
            <a:r>
              <a:rPr lang="en-US" sz="2000" b="1" dirty="0" smtClean="0"/>
              <a:t>       JAVA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Java</a:t>
            </a:r>
            <a:r>
              <a:rPr lang="en-US" sz="2000" dirty="0" smtClean="0"/>
              <a:t> is a set of </a:t>
            </a:r>
            <a:r>
              <a:rPr lang="en-US" sz="2000" dirty="0" smtClean="0">
                <a:hlinkClick r:id="rId2" tooltip="Computer software"/>
              </a:rPr>
              <a:t>computer software</a:t>
            </a:r>
            <a:r>
              <a:rPr lang="en-US" sz="2000" dirty="0" smtClean="0"/>
              <a:t> and specifications developed by </a:t>
            </a:r>
            <a:r>
              <a:rPr lang="en-US" sz="2000" dirty="0" smtClean="0">
                <a:hlinkClick r:id="rId3" tooltip="Sun Microsystems"/>
              </a:rPr>
              <a:t>Sun Microsystems</a:t>
            </a:r>
            <a:r>
              <a:rPr lang="en-US" sz="2000" dirty="0" smtClean="0"/>
              <a:t>, which was later acquired by the </a:t>
            </a:r>
            <a:r>
              <a:rPr lang="en-US" sz="2000" dirty="0" smtClean="0">
                <a:hlinkClick r:id="rId4" tooltip="Oracle Corporation"/>
              </a:rPr>
              <a:t>Oracle Corporation</a:t>
            </a:r>
            <a:r>
              <a:rPr lang="en-US" sz="2000" dirty="0" smtClean="0"/>
              <a:t>, that provides a system for developing </a:t>
            </a:r>
            <a:r>
              <a:rPr lang="en-US" sz="2000" dirty="0" smtClean="0">
                <a:hlinkClick r:id="rId5" tooltip="Application software"/>
              </a:rPr>
              <a:t>application software</a:t>
            </a:r>
            <a:r>
              <a:rPr lang="en-US" sz="2000" dirty="0" smtClean="0"/>
              <a:t> and deploying it in a </a:t>
            </a:r>
            <a:r>
              <a:rPr lang="en-US" sz="2000" dirty="0" smtClean="0">
                <a:hlinkClick r:id="rId6" tooltip="Cross-platform"/>
              </a:rPr>
              <a:t>cross-platform</a:t>
            </a:r>
            <a:r>
              <a:rPr lang="en-US" sz="2000" dirty="0" smtClean="0"/>
              <a:t> computing environment.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762000"/>
            <a:ext cx="4041775" cy="1173162"/>
          </a:xfrm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8000" b="0" dirty="0" smtClean="0"/>
              <a:t>Two types of applications in JAVA:</a:t>
            </a:r>
          </a:p>
          <a:p>
            <a:r>
              <a:rPr lang="en-US" sz="8000" b="0" dirty="0" smtClean="0"/>
              <a:t>       1)Window based. (</a:t>
            </a:r>
            <a:r>
              <a:rPr lang="en-US" sz="8000" b="0" dirty="0" err="1" smtClean="0"/>
              <a:t>eg</a:t>
            </a:r>
            <a:r>
              <a:rPr lang="en-US" sz="8000" b="0" dirty="0" smtClean="0"/>
              <a:t>-notepad)</a:t>
            </a:r>
          </a:p>
          <a:p>
            <a:r>
              <a:rPr lang="en-US" sz="8000" b="0" dirty="0" smtClean="0"/>
              <a:t>        2)Server based.(</a:t>
            </a:r>
            <a:r>
              <a:rPr lang="en-US" sz="8000" b="0" dirty="0" err="1" smtClean="0"/>
              <a:t>eg</a:t>
            </a:r>
            <a:r>
              <a:rPr lang="en-US" sz="8000" b="0" dirty="0" smtClean="0"/>
              <a:t>-JAVA EE)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05000"/>
            <a:ext cx="4572000" cy="4953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JAVA SWING:</a:t>
            </a:r>
          </a:p>
          <a:p>
            <a:pPr>
              <a:buNone/>
            </a:pPr>
            <a:r>
              <a:rPr lang="en-US" sz="2000" dirty="0" smtClean="0"/>
              <a:t>      Swing API is set of extensible GUI Components to ease developer's life to create JAVA based Front End/ GUI Applications. It is build upon top of AWT(Abstract </a:t>
            </a:r>
            <a:r>
              <a:rPr lang="en-US" sz="2000" dirty="0"/>
              <a:t>W</a:t>
            </a:r>
            <a:r>
              <a:rPr lang="en-US" sz="2000" dirty="0" smtClean="0"/>
              <a:t>indowing </a:t>
            </a:r>
            <a:r>
              <a:rPr lang="en-US" sz="2000" dirty="0"/>
              <a:t>T</a:t>
            </a:r>
            <a:r>
              <a:rPr lang="en-US" sz="2000" dirty="0" smtClean="0"/>
              <a:t>oolkit) API and acts as replacement of AWT API as it has almost every control corresponding to AWT controls</a:t>
            </a:r>
          </a:p>
          <a:p>
            <a:r>
              <a:rPr lang="en-US" sz="2000" dirty="0" smtClean="0"/>
              <a:t>The various </a:t>
            </a:r>
            <a:r>
              <a:rPr lang="en-US" sz="2000" dirty="0" err="1" smtClean="0"/>
              <a:t>elemts</a:t>
            </a:r>
            <a:r>
              <a:rPr lang="en-US" sz="2000" dirty="0" smtClean="0"/>
              <a:t> in swing are :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JButton</a:t>
            </a:r>
            <a:r>
              <a:rPr lang="en-US" sz="2000" dirty="0"/>
              <a:t>, </a:t>
            </a:r>
            <a:r>
              <a:rPr lang="en-US" sz="2000" dirty="0" err="1" smtClean="0"/>
              <a:t>JtextField</a:t>
            </a:r>
            <a:r>
              <a:rPr lang="en-US" sz="2000" dirty="0"/>
              <a:t>, </a:t>
            </a:r>
            <a:r>
              <a:rPr lang="en-US" sz="2000" dirty="0" err="1"/>
              <a:t>JTextArea</a:t>
            </a:r>
            <a:r>
              <a:rPr lang="en-US" sz="2000" dirty="0"/>
              <a:t>, </a:t>
            </a:r>
            <a:r>
              <a:rPr lang="en-US" sz="2000" dirty="0" err="1"/>
              <a:t>JRadioButton</a:t>
            </a:r>
            <a:r>
              <a:rPr lang="en-US" sz="2000" dirty="0"/>
              <a:t>, </a:t>
            </a:r>
            <a:r>
              <a:rPr lang="en-US" sz="2000" dirty="0" err="1"/>
              <a:t>JCheckbox</a:t>
            </a:r>
            <a:r>
              <a:rPr lang="en-US" sz="2000" dirty="0"/>
              <a:t>, </a:t>
            </a:r>
            <a:r>
              <a:rPr lang="en-US" sz="2000" dirty="0" err="1"/>
              <a:t>JMenu</a:t>
            </a:r>
            <a:r>
              <a:rPr lang="en-US" sz="2000" dirty="0"/>
              <a:t>, </a:t>
            </a:r>
            <a:r>
              <a:rPr lang="en-US" sz="2000" dirty="0" err="1"/>
              <a:t>JColorChooser</a:t>
            </a:r>
            <a:r>
              <a:rPr lang="en-US" sz="2000" dirty="0"/>
              <a:t> etc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For java swing we use  </a:t>
            </a:r>
          </a:p>
          <a:p>
            <a:pPr>
              <a:buNone/>
            </a:pPr>
            <a:r>
              <a:rPr lang="en-US" sz="2000" b="1" dirty="0" smtClean="0"/>
              <a:t>       Import </a:t>
            </a:r>
            <a:r>
              <a:rPr lang="en-US" sz="2000" b="1" dirty="0" err="1" smtClean="0"/>
              <a:t>Jvax.Swing</a:t>
            </a:r>
            <a:r>
              <a:rPr lang="en-US" sz="2000" b="1" dirty="0"/>
              <a:t>.</a:t>
            </a:r>
            <a:r>
              <a:rPr lang="en-US" sz="2000" b="1" dirty="0" smtClean="0"/>
              <a:t>*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219994" y="4114006"/>
            <a:ext cx="640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19600" y="1905000"/>
            <a:ext cx="472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3886200"/>
            <a:ext cx="441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FEATURES WE ARE GOING TO INCLUDE IN OUR NOTEPAD 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File -&gt;      </a:t>
            </a:r>
            <a:r>
              <a:rPr lang="en-US" sz="1400" dirty="0" smtClean="0"/>
              <a:t>New                                                                    </a:t>
            </a:r>
            <a:r>
              <a:rPr lang="en-US" sz="2400" dirty="0" smtClean="0"/>
              <a:t>Help  -&gt;   </a:t>
            </a:r>
            <a:r>
              <a:rPr lang="en-US" sz="1600" dirty="0" smtClean="0"/>
              <a:t>  About Notepad</a:t>
            </a: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1400" dirty="0" smtClean="0"/>
              <a:t>                                   Open                                                                                                  View help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Save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Save As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Page Setup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Print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Exit</a:t>
            </a:r>
          </a:p>
          <a:p>
            <a:pPr>
              <a:buNone/>
            </a:pPr>
            <a:r>
              <a:rPr lang="en-US" sz="2800" dirty="0" smtClean="0"/>
              <a:t>Edit </a:t>
            </a:r>
            <a:r>
              <a:rPr lang="en-US" sz="2800" b="1" dirty="0" smtClean="0"/>
              <a:t>-&gt;     </a:t>
            </a:r>
            <a:r>
              <a:rPr lang="en-US" sz="1600" dirty="0" smtClean="0"/>
              <a:t>Undo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Cut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Copy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Paste </a:t>
            </a:r>
          </a:p>
          <a:p>
            <a:pPr>
              <a:buNone/>
            </a:pPr>
            <a:r>
              <a:rPr lang="en-US" sz="1600" dirty="0" smtClean="0"/>
              <a:t>                             Delete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Replace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Go To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Select All</a:t>
            </a:r>
          </a:p>
          <a:p>
            <a:pPr>
              <a:buNone/>
            </a:pPr>
            <a:r>
              <a:rPr lang="en-US" sz="2800" dirty="0" smtClean="0"/>
              <a:t>Format -&gt; </a:t>
            </a:r>
            <a:r>
              <a:rPr lang="en-US" sz="1600" dirty="0" smtClean="0"/>
              <a:t>Word Wrap</a:t>
            </a:r>
          </a:p>
          <a:p>
            <a:pPr>
              <a:buNone/>
            </a:pPr>
            <a:r>
              <a:rPr lang="en-US" sz="1600" dirty="0" smtClean="0"/>
              <a:t>                                  Font</a:t>
            </a:r>
          </a:p>
          <a:p>
            <a:pPr>
              <a:buNone/>
            </a:pP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76400"/>
            <a:ext cx="8839200" cy="5181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SYSTEM REQUIREMENTS: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RAM 512MB</a:t>
            </a:r>
            <a:br>
              <a:rPr lang="en-US" sz="2700" dirty="0" smtClean="0"/>
            </a:br>
            <a:r>
              <a:rPr lang="en-US" sz="2700" dirty="0" smtClean="0"/>
              <a:t>Operating system :WINDOWS(7/8/10)</a:t>
            </a:r>
            <a:br>
              <a:rPr lang="en-US" sz="2700" dirty="0" smtClean="0"/>
            </a:br>
            <a:r>
              <a:rPr lang="en-US" sz="2700" dirty="0" smtClean="0"/>
              <a:t>Software : JAVA With </a:t>
            </a:r>
            <a:r>
              <a:rPr lang="en-US" sz="2700" dirty="0" err="1" smtClean="0"/>
              <a:t>Jdk</a:t>
            </a:r>
            <a:r>
              <a:rPr lang="en-US" sz="2700" dirty="0" smtClean="0"/>
              <a:t> , </a:t>
            </a:r>
            <a:r>
              <a:rPr lang="en-US" sz="2700" dirty="0" err="1" smtClean="0"/>
              <a:t>Jre</a:t>
            </a:r>
            <a:r>
              <a:rPr lang="en-US" sz="2700" dirty="0" smtClean="0"/>
              <a:t> and </a:t>
            </a:r>
            <a:r>
              <a:rPr lang="en-US" sz="2700" dirty="0" err="1" smtClean="0"/>
              <a:t>Netbeans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 : </a:t>
            </a:r>
            <a:br>
              <a:rPr lang="en-US" dirty="0" smtClean="0"/>
            </a:br>
            <a:r>
              <a:rPr lang="en-US" sz="2200" dirty="0" smtClean="0"/>
              <a:t>    1) Google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   2) JAVA 2(Tata </a:t>
            </a:r>
            <a:r>
              <a:rPr lang="en-US" sz="2200" dirty="0" err="1" smtClean="0"/>
              <a:t>Mcgraw</a:t>
            </a:r>
            <a:r>
              <a:rPr lang="en-US" sz="2200" dirty="0" smtClean="0"/>
              <a:t>-Hill)</a:t>
            </a:r>
            <a:br>
              <a:rPr lang="en-US" sz="2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219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DESIGNING  NOTEPAD IN  JAVA  USING SWING </vt:lpstr>
      <vt:lpstr>FEATURES WE ARE GOING TO INCLUDE IN OUR NOTEPAD :</vt:lpstr>
      <vt:lpstr>SYSTEM REQUIREMENTS: RAM 512MB Operating system :WINDOWS(7/8/10) Software : JAVA With Jdk , Jre and Netbeans    Reference :      1) Google     2) JAVA 2(Tata Mcgraw-Hill)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KARAN</dc:creator>
  <cp:lastModifiedBy>KARAN</cp:lastModifiedBy>
  <cp:revision>16</cp:revision>
  <dcterms:created xsi:type="dcterms:W3CDTF">2016-06-23T11:44:44Z</dcterms:created>
  <dcterms:modified xsi:type="dcterms:W3CDTF">2016-06-23T14:11:21Z</dcterms:modified>
</cp:coreProperties>
</file>