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</p:sldIdLst>
  <p:sldSz cx="6858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>
      <p:cViewPr varScale="1">
        <p:scale>
          <a:sx n="69" d="100"/>
          <a:sy n="69" d="100"/>
        </p:scale>
        <p:origin x="-1914" y="-90"/>
      </p:cViewPr>
      <p:guideLst>
        <p:guide orient="horz" pos="216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9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F8EB-1C0F-4E7B-98DB-655664198518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F8B0-7742-4F82-8253-ED3603CA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8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F8EB-1C0F-4E7B-98DB-655664198518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F8B0-7742-4F82-8253-ED3603CA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8213" y="274641"/>
            <a:ext cx="205620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567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F8EB-1C0F-4E7B-98DB-655664198518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F8B0-7742-4F82-8253-ED3603CA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F8EB-1C0F-4E7B-98DB-655664198518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F8B0-7742-4F82-8253-ED3603CA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9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6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F8EB-1C0F-4E7B-98DB-655664198518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F8B0-7742-4F82-8253-ED3603CA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5646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7964" y="1600203"/>
            <a:ext cx="405645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F8EB-1C0F-4E7B-98DB-655664198518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F8B0-7742-4F82-8253-ED3603CA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9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F8EB-1C0F-4E7B-98DB-655664198518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F8B0-7742-4F82-8253-ED3603CA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F8EB-1C0F-4E7B-98DB-655664198518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F8B0-7742-4F82-8253-ED3603CA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5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F8EB-1C0F-4E7B-98DB-655664198518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F8B0-7742-4F82-8253-ED3603CA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4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73051"/>
            <a:ext cx="225623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1" y="273053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435101"/>
            <a:ext cx="225623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F8EB-1C0F-4E7B-98DB-655664198518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F8B0-7742-4F82-8253-ED3603CA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2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599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6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9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4F8EB-1C0F-4E7B-98DB-655664198518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F8B0-7742-4F82-8253-ED3603CA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9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3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4F8EB-1C0F-4E7B-98DB-655664198518}" type="datetimeFigureOut">
              <a:rPr lang="en-US" smtClean="0"/>
              <a:t>25/05/2021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F8B0-7742-4F82-8253-ED3603CA4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5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587469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2354311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83"/>
          <a:stretch/>
        </p:blipFill>
        <p:spPr>
          <a:xfrm>
            <a:off x="3112325" y="3153985"/>
            <a:ext cx="3745675" cy="554090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01" y="2971800"/>
            <a:ext cx="2697480" cy="182880"/>
          </a:xfrm>
          <a:prstGeom prst="rect">
            <a:avLst/>
          </a:prstGeom>
        </p:spPr>
      </p:pic>
      <p:cxnSp>
        <p:nvCxnSpPr>
          <p:cNvPr id="2049" name="Straight Arrow Connector 2048"/>
          <p:cNvCxnSpPr/>
          <p:nvPr/>
        </p:nvCxnSpPr>
        <p:spPr>
          <a:xfrm>
            <a:off x="4627034" y="1761393"/>
            <a:ext cx="0" cy="1210407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4637617" y="2181930"/>
            <a:ext cx="77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50 cm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8" name="TextBox 2057"/>
          <p:cNvSpPr txBox="1"/>
          <p:nvPr/>
        </p:nvSpPr>
        <p:spPr>
          <a:xfrm>
            <a:off x="685800" y="2286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Single Slit Diffraction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65" y="4572000"/>
            <a:ext cx="400110" cy="22046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Developed at KJSIEIT, </a:t>
            </a:r>
            <a:r>
              <a:rPr lang="en-US" sz="1400" dirty="0" err="1" smtClean="0">
                <a:solidFill>
                  <a:srgbClr val="FF0000"/>
                </a:solidFill>
              </a:rPr>
              <a:t>Sion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74001" y="2971800"/>
            <a:ext cx="2697480" cy="1828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8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587469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2354311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185296" y="1310640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34137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36423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27279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29565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3"/>
          <a:stretch/>
        </p:blipFill>
        <p:spPr>
          <a:xfrm>
            <a:off x="2246250" y="5668585"/>
            <a:ext cx="4611750" cy="554090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8" t="2" r="13711" b="17058"/>
          <a:stretch/>
        </p:blipFill>
        <p:spPr>
          <a:xfrm>
            <a:off x="650047" y="5486401"/>
            <a:ext cx="5872096" cy="151678"/>
          </a:xfrm>
          <a:prstGeom prst="rect">
            <a:avLst/>
          </a:prstGeom>
        </p:spPr>
      </p:pic>
      <p:cxnSp>
        <p:nvCxnSpPr>
          <p:cNvPr id="2049" name="Straight Arrow Connector 2048"/>
          <p:cNvCxnSpPr/>
          <p:nvPr/>
        </p:nvCxnSpPr>
        <p:spPr>
          <a:xfrm>
            <a:off x="4627034" y="1761393"/>
            <a:ext cx="33041" cy="3725007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/>
          <p:cNvSpPr txBox="1"/>
          <p:nvPr/>
        </p:nvSpPr>
        <p:spPr>
          <a:xfrm>
            <a:off x="4114800" y="114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LASER BEAM</a:t>
            </a:r>
            <a:endParaRPr lang="en-US" dirty="0"/>
          </a:p>
        </p:txBody>
      </p:sp>
      <p:sp>
        <p:nvSpPr>
          <p:cNvPr id="2057" name="TextBox 2056"/>
          <p:cNvSpPr txBox="1"/>
          <p:nvPr/>
        </p:nvSpPr>
        <p:spPr>
          <a:xfrm>
            <a:off x="4660075" y="3505200"/>
            <a:ext cx="113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150 cm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8" name="TextBox 2057"/>
          <p:cNvSpPr txBox="1"/>
          <p:nvPr/>
        </p:nvSpPr>
        <p:spPr>
          <a:xfrm>
            <a:off x="685800" y="2286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Single Slit Diffraction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465" y="4572000"/>
            <a:ext cx="400110" cy="22046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Developed at KJSIEIT, </a:t>
            </a:r>
            <a:r>
              <a:rPr lang="en-US" sz="1400" dirty="0" err="1" smtClean="0">
                <a:solidFill>
                  <a:srgbClr val="FF0000"/>
                </a:solidFill>
              </a:rPr>
              <a:t>Sion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0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587469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2354311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185296" y="1310640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34137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36423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27279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29565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83"/>
          <a:stretch/>
        </p:blipFill>
        <p:spPr>
          <a:xfrm>
            <a:off x="3112325" y="3153985"/>
            <a:ext cx="3745675" cy="554090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01" y="2971800"/>
            <a:ext cx="2697480" cy="182880"/>
          </a:xfrm>
          <a:prstGeom prst="rect">
            <a:avLst/>
          </a:prstGeom>
        </p:spPr>
      </p:pic>
      <p:cxnSp>
        <p:nvCxnSpPr>
          <p:cNvPr id="2049" name="Straight Arrow Connector 2048"/>
          <p:cNvCxnSpPr/>
          <p:nvPr/>
        </p:nvCxnSpPr>
        <p:spPr>
          <a:xfrm>
            <a:off x="4627034" y="1761393"/>
            <a:ext cx="0" cy="1210407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/>
          <p:cNvSpPr txBox="1"/>
          <p:nvPr/>
        </p:nvSpPr>
        <p:spPr>
          <a:xfrm>
            <a:off x="4114800" y="114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LASER BEAM</a:t>
            </a:r>
            <a:endParaRPr lang="en-US" dirty="0"/>
          </a:p>
        </p:txBody>
      </p:sp>
      <p:sp>
        <p:nvSpPr>
          <p:cNvPr id="2057" name="TextBox 2056"/>
          <p:cNvSpPr txBox="1"/>
          <p:nvPr/>
        </p:nvSpPr>
        <p:spPr>
          <a:xfrm>
            <a:off x="4637617" y="2181930"/>
            <a:ext cx="77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50 cm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8" name="TextBox 2057"/>
          <p:cNvSpPr txBox="1"/>
          <p:nvPr/>
        </p:nvSpPr>
        <p:spPr>
          <a:xfrm>
            <a:off x="685800" y="2286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Single Slit Diffraction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65" y="4572000"/>
            <a:ext cx="400110" cy="22046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Developed at KJSIEIT, </a:t>
            </a:r>
            <a:r>
              <a:rPr lang="en-US" sz="1400" dirty="0" err="1" smtClean="0">
                <a:solidFill>
                  <a:srgbClr val="FF0000"/>
                </a:solidFill>
              </a:rPr>
              <a:t>Sion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4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587469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2354311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49"/>
          <a:stretch/>
        </p:blipFill>
        <p:spPr>
          <a:xfrm>
            <a:off x="2883725" y="3783360"/>
            <a:ext cx="3974275" cy="554090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5" y="3601175"/>
            <a:ext cx="4114800" cy="182880"/>
          </a:xfrm>
          <a:prstGeom prst="rect">
            <a:avLst/>
          </a:prstGeom>
        </p:spPr>
      </p:pic>
      <p:cxnSp>
        <p:nvCxnSpPr>
          <p:cNvPr id="2049" name="Straight Arrow Connector 2048"/>
          <p:cNvCxnSpPr/>
          <p:nvPr/>
        </p:nvCxnSpPr>
        <p:spPr>
          <a:xfrm>
            <a:off x="4627034" y="1761393"/>
            <a:ext cx="10583" cy="1839782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4641575" y="2496618"/>
            <a:ext cx="77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75 cm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8" name="TextBox 2057"/>
          <p:cNvSpPr txBox="1"/>
          <p:nvPr/>
        </p:nvSpPr>
        <p:spPr>
          <a:xfrm>
            <a:off x="685800" y="2286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Single Slit Diffraction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65" y="4572000"/>
            <a:ext cx="400110" cy="22046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Developed at KJSIEIT, </a:t>
            </a:r>
            <a:r>
              <a:rPr lang="en-US" sz="1400" dirty="0" err="1" smtClean="0">
                <a:solidFill>
                  <a:srgbClr val="FF0000"/>
                </a:solidFill>
              </a:rPr>
              <a:t>Sion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0875" y="3601175"/>
            <a:ext cx="4114800" cy="1821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9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587469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2354311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185296" y="1310640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34137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36423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27279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29565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49"/>
          <a:stretch/>
        </p:blipFill>
        <p:spPr>
          <a:xfrm>
            <a:off x="2883725" y="3783360"/>
            <a:ext cx="3974275" cy="554090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75" y="3601175"/>
            <a:ext cx="4114800" cy="182880"/>
          </a:xfrm>
          <a:prstGeom prst="rect">
            <a:avLst/>
          </a:prstGeom>
        </p:spPr>
      </p:pic>
      <p:cxnSp>
        <p:nvCxnSpPr>
          <p:cNvPr id="2049" name="Straight Arrow Connector 2048"/>
          <p:cNvCxnSpPr/>
          <p:nvPr/>
        </p:nvCxnSpPr>
        <p:spPr>
          <a:xfrm>
            <a:off x="4627034" y="1761393"/>
            <a:ext cx="10583" cy="1839782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/>
          <p:cNvSpPr txBox="1"/>
          <p:nvPr/>
        </p:nvSpPr>
        <p:spPr>
          <a:xfrm>
            <a:off x="4114800" y="114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LASER BEAM</a:t>
            </a:r>
            <a:endParaRPr lang="en-US" dirty="0"/>
          </a:p>
        </p:txBody>
      </p:sp>
      <p:sp>
        <p:nvSpPr>
          <p:cNvPr id="2057" name="TextBox 2056"/>
          <p:cNvSpPr txBox="1"/>
          <p:nvPr/>
        </p:nvSpPr>
        <p:spPr>
          <a:xfrm>
            <a:off x="4641575" y="2496618"/>
            <a:ext cx="77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75 cm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8" name="TextBox 2057"/>
          <p:cNvSpPr txBox="1"/>
          <p:nvPr/>
        </p:nvSpPr>
        <p:spPr>
          <a:xfrm>
            <a:off x="685800" y="2286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Single Slit Diffraction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65" y="4572000"/>
            <a:ext cx="400110" cy="22046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Developed at KJSIEIT, </a:t>
            </a:r>
            <a:r>
              <a:rPr lang="en-US" sz="1400" dirty="0" err="1" smtClean="0">
                <a:solidFill>
                  <a:srgbClr val="FF0000"/>
                </a:solidFill>
              </a:rPr>
              <a:t>Sion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15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587469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2354311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888"/>
          <a:stretch/>
        </p:blipFill>
        <p:spPr>
          <a:xfrm>
            <a:off x="2667000" y="4434535"/>
            <a:ext cx="4191000" cy="554090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5" y="4252350"/>
            <a:ext cx="5486400" cy="182880"/>
          </a:xfrm>
          <a:prstGeom prst="rect">
            <a:avLst/>
          </a:prstGeom>
        </p:spPr>
      </p:pic>
      <p:cxnSp>
        <p:nvCxnSpPr>
          <p:cNvPr id="2049" name="Straight Arrow Connector 2048"/>
          <p:cNvCxnSpPr/>
          <p:nvPr/>
        </p:nvCxnSpPr>
        <p:spPr>
          <a:xfrm>
            <a:off x="4627034" y="1761393"/>
            <a:ext cx="14541" cy="2490957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4655086" y="2822205"/>
            <a:ext cx="113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100 cm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8" name="TextBox 2057"/>
          <p:cNvSpPr txBox="1"/>
          <p:nvPr/>
        </p:nvSpPr>
        <p:spPr>
          <a:xfrm>
            <a:off x="685800" y="2286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Single Slit Diffraction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65" y="4572000"/>
            <a:ext cx="400110" cy="22046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Developed at KJSIEIT, </a:t>
            </a:r>
            <a:r>
              <a:rPr lang="en-US" sz="1400" dirty="0" err="1" smtClean="0">
                <a:solidFill>
                  <a:srgbClr val="FF0000"/>
                </a:solidFill>
              </a:rPr>
              <a:t>Sion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0125" y="4252350"/>
            <a:ext cx="5486400" cy="1821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4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587469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2354311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185296" y="1310640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34137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36423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27279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29565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8888"/>
          <a:stretch/>
        </p:blipFill>
        <p:spPr>
          <a:xfrm>
            <a:off x="2667000" y="4434535"/>
            <a:ext cx="4191000" cy="554090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5" y="4252350"/>
            <a:ext cx="5486400" cy="182880"/>
          </a:xfrm>
          <a:prstGeom prst="rect">
            <a:avLst/>
          </a:prstGeom>
        </p:spPr>
      </p:pic>
      <p:cxnSp>
        <p:nvCxnSpPr>
          <p:cNvPr id="2049" name="Straight Arrow Connector 2048"/>
          <p:cNvCxnSpPr/>
          <p:nvPr/>
        </p:nvCxnSpPr>
        <p:spPr>
          <a:xfrm>
            <a:off x="4627034" y="1761393"/>
            <a:ext cx="14541" cy="2490957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/>
          <p:cNvSpPr txBox="1"/>
          <p:nvPr/>
        </p:nvSpPr>
        <p:spPr>
          <a:xfrm>
            <a:off x="4114800" y="114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LASER BEAM</a:t>
            </a:r>
            <a:endParaRPr lang="en-US" dirty="0"/>
          </a:p>
        </p:txBody>
      </p:sp>
      <p:sp>
        <p:nvSpPr>
          <p:cNvPr id="2057" name="TextBox 2056"/>
          <p:cNvSpPr txBox="1"/>
          <p:nvPr/>
        </p:nvSpPr>
        <p:spPr>
          <a:xfrm>
            <a:off x="4655086" y="2822205"/>
            <a:ext cx="113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100 cm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8" name="TextBox 2057"/>
          <p:cNvSpPr txBox="1"/>
          <p:nvPr/>
        </p:nvSpPr>
        <p:spPr>
          <a:xfrm>
            <a:off x="685800" y="2286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Single Slit Diffraction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65" y="4572000"/>
            <a:ext cx="400110" cy="22046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Developed at KJSIEIT, </a:t>
            </a:r>
            <a:r>
              <a:rPr lang="en-US" sz="1400" dirty="0" err="1" smtClean="0">
                <a:solidFill>
                  <a:srgbClr val="FF0000"/>
                </a:solidFill>
              </a:rPr>
              <a:t>Sion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50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587469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2354311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02"/>
          <a:stretch/>
        </p:blipFill>
        <p:spPr>
          <a:xfrm>
            <a:off x="2462150" y="5049085"/>
            <a:ext cx="4395850" cy="554090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0" t="2" r="7381" b="378"/>
          <a:stretch/>
        </p:blipFill>
        <p:spPr>
          <a:xfrm>
            <a:off x="561474" y="4866900"/>
            <a:ext cx="5874951" cy="182185"/>
          </a:xfrm>
          <a:prstGeom prst="rect">
            <a:avLst/>
          </a:prstGeom>
        </p:spPr>
      </p:pic>
      <p:cxnSp>
        <p:nvCxnSpPr>
          <p:cNvPr id="2049" name="Straight Arrow Connector 2048"/>
          <p:cNvCxnSpPr/>
          <p:nvPr/>
        </p:nvCxnSpPr>
        <p:spPr>
          <a:xfrm>
            <a:off x="4627034" y="1761393"/>
            <a:ext cx="28052" cy="3105507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4655086" y="3135868"/>
            <a:ext cx="113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125 cm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8" name="TextBox 2057"/>
          <p:cNvSpPr txBox="1"/>
          <p:nvPr/>
        </p:nvSpPr>
        <p:spPr>
          <a:xfrm>
            <a:off x="685800" y="2286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Single Slit Diffraction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65" y="4572000"/>
            <a:ext cx="400110" cy="22046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Developed at KJSIEIT, </a:t>
            </a:r>
            <a:r>
              <a:rPr lang="en-US" sz="1400" dirty="0" err="1" smtClean="0">
                <a:solidFill>
                  <a:srgbClr val="FF0000"/>
                </a:solidFill>
              </a:rPr>
              <a:t>Sion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1474" y="4866900"/>
            <a:ext cx="5874951" cy="1821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6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587469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2354311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185296" y="1310640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rot="5400000">
            <a:off x="34137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36423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27279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2956560" y="1316096"/>
            <a:ext cx="64008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02"/>
          <a:stretch/>
        </p:blipFill>
        <p:spPr>
          <a:xfrm>
            <a:off x="2462150" y="5049085"/>
            <a:ext cx="4395850" cy="554090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0" t="2" r="7381" b="378"/>
          <a:stretch/>
        </p:blipFill>
        <p:spPr>
          <a:xfrm>
            <a:off x="561474" y="4866900"/>
            <a:ext cx="5874951" cy="182185"/>
          </a:xfrm>
          <a:prstGeom prst="rect">
            <a:avLst/>
          </a:prstGeom>
        </p:spPr>
      </p:pic>
      <p:cxnSp>
        <p:nvCxnSpPr>
          <p:cNvPr id="2049" name="Straight Arrow Connector 2048"/>
          <p:cNvCxnSpPr/>
          <p:nvPr/>
        </p:nvCxnSpPr>
        <p:spPr>
          <a:xfrm>
            <a:off x="4627034" y="1761393"/>
            <a:ext cx="28052" cy="3105507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/>
          <p:cNvSpPr txBox="1"/>
          <p:nvPr/>
        </p:nvSpPr>
        <p:spPr>
          <a:xfrm>
            <a:off x="4114800" y="114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LASER BEAM</a:t>
            </a:r>
            <a:endParaRPr lang="en-US" dirty="0"/>
          </a:p>
        </p:txBody>
      </p:sp>
      <p:sp>
        <p:nvSpPr>
          <p:cNvPr id="2057" name="TextBox 2056"/>
          <p:cNvSpPr txBox="1"/>
          <p:nvPr/>
        </p:nvSpPr>
        <p:spPr>
          <a:xfrm>
            <a:off x="4655086" y="3135868"/>
            <a:ext cx="113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125 cm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8" name="TextBox 2057"/>
          <p:cNvSpPr txBox="1"/>
          <p:nvPr/>
        </p:nvSpPr>
        <p:spPr>
          <a:xfrm>
            <a:off x="685800" y="2286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Single Slit Diffraction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65" y="4572000"/>
            <a:ext cx="400110" cy="22046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Developed at KJSIEIT, </a:t>
            </a:r>
            <a:r>
              <a:rPr lang="en-US" sz="1400" dirty="0" err="1" smtClean="0">
                <a:solidFill>
                  <a:srgbClr val="FF0000"/>
                </a:solidFill>
              </a:rPr>
              <a:t>Sion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9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6200000">
            <a:off x="4587469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2354311" y="676194"/>
            <a:ext cx="79131" cy="209126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3"/>
          <a:stretch/>
        </p:blipFill>
        <p:spPr>
          <a:xfrm>
            <a:off x="2246250" y="5668585"/>
            <a:ext cx="4611750" cy="554090"/>
          </a:xfrm>
          <a:prstGeom prst="rect">
            <a:avLst/>
          </a:prstGeom>
        </p:spPr>
      </p:pic>
      <p:pic>
        <p:nvPicPr>
          <p:cNvPr id="49" name="Picture 48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8" t="2" r="13711" b="17058"/>
          <a:stretch/>
        </p:blipFill>
        <p:spPr>
          <a:xfrm>
            <a:off x="650047" y="5486401"/>
            <a:ext cx="5872096" cy="151678"/>
          </a:xfrm>
          <a:prstGeom prst="rect">
            <a:avLst/>
          </a:prstGeom>
        </p:spPr>
      </p:pic>
      <p:cxnSp>
        <p:nvCxnSpPr>
          <p:cNvPr id="2049" name="Straight Arrow Connector 2048"/>
          <p:cNvCxnSpPr/>
          <p:nvPr/>
        </p:nvCxnSpPr>
        <p:spPr>
          <a:xfrm>
            <a:off x="4627034" y="1761393"/>
            <a:ext cx="33041" cy="3725007"/>
          </a:xfrm>
          <a:prstGeom prst="straightConnector1">
            <a:avLst/>
          </a:prstGeom>
          <a:ln w="19050">
            <a:solidFill>
              <a:srgbClr val="FFFF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4660075" y="3505200"/>
            <a:ext cx="113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150 cm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8" name="TextBox 2057"/>
          <p:cNvSpPr txBox="1"/>
          <p:nvPr/>
        </p:nvSpPr>
        <p:spPr>
          <a:xfrm>
            <a:off x="685800" y="228600"/>
            <a:ext cx="55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Single Slit Diffraction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465" y="4572000"/>
            <a:ext cx="400110" cy="22046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Developed at KJSIEIT, </a:t>
            </a:r>
            <a:r>
              <a:rPr lang="en-US" sz="1400" dirty="0" err="1" smtClean="0">
                <a:solidFill>
                  <a:srgbClr val="FF0000"/>
                </a:solidFill>
              </a:rPr>
              <a:t>Sion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0047" y="5486400"/>
            <a:ext cx="5872096" cy="1516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8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110</Words>
  <Application>Microsoft Office PowerPoint</Application>
  <PresentationFormat>Custom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pratham</dc:creator>
  <cp:lastModifiedBy>pratham</cp:lastModifiedBy>
  <cp:revision>16</cp:revision>
  <dcterms:created xsi:type="dcterms:W3CDTF">2021-05-24T17:00:58Z</dcterms:created>
  <dcterms:modified xsi:type="dcterms:W3CDTF">2021-05-25T12:37:50Z</dcterms:modified>
</cp:coreProperties>
</file>