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9.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 id="2147483674" r:id="rId2"/>
  </p:sldMasterIdLst>
  <p:notesMasterIdLst>
    <p:notesMasterId r:id="rId16"/>
  </p:notesMasterIdLst>
  <p:sldIdLst>
    <p:sldId id="256" r:id="rId3"/>
    <p:sldId id="257" r:id="rId4"/>
    <p:sldId id="258" r:id="rId5"/>
    <p:sldId id="259" r:id="rId6"/>
    <p:sldId id="260" r:id="rId7"/>
    <p:sldId id="261" r:id="rId8"/>
    <p:sldId id="262" r:id="rId9"/>
    <p:sldId id="267" r:id="rId10"/>
    <p:sldId id="263" r:id="rId11"/>
    <p:sldId id="264" r:id="rId12"/>
    <p:sldId id="265" r:id="rId13"/>
    <p:sldId id="266" r:id="rId14"/>
    <p:sldId id="26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4309" autoAdjust="0"/>
  </p:normalViewPr>
  <p:slideViewPr>
    <p:cSldViewPr snapToGrid="0">
      <p:cViewPr varScale="1">
        <p:scale>
          <a:sx n="96" d="100"/>
          <a:sy n="96" d="100"/>
        </p:scale>
        <p:origin x="1090"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EB3BF0-EECC-3A4D-90DF-67F2BD854264}" type="doc">
      <dgm:prSet loTypeId="urn:microsoft.com/office/officeart/2005/8/layout/list1" loCatId="" qsTypeId="urn:microsoft.com/office/officeart/2005/8/quickstyle/simple5" qsCatId="simple" csTypeId="urn:microsoft.com/office/officeart/2005/8/colors/accent1_3" csCatId="accent1"/>
      <dgm:spPr/>
      <dgm:t>
        <a:bodyPr/>
        <a:lstStyle/>
        <a:p>
          <a:endParaRPr lang="en-US"/>
        </a:p>
      </dgm:t>
    </dgm:pt>
    <dgm:pt modelId="{12FA76C8-D5D7-1B4C-A1BC-2417FE4F1C08}">
      <dgm:prSet/>
      <dgm:spPr/>
      <dgm:t>
        <a:bodyPr/>
        <a:lstStyle/>
        <a:p>
          <a:r>
            <a:rPr lang="en-US" b="0" i="0" dirty="0">
              <a:solidFill>
                <a:schemeClr val="tx1"/>
              </a:solidFill>
            </a:rPr>
            <a:t>Business Problem</a:t>
          </a:r>
          <a:endParaRPr lang="en-US" dirty="0">
            <a:solidFill>
              <a:schemeClr val="tx1"/>
            </a:solidFill>
          </a:endParaRPr>
        </a:p>
      </dgm:t>
    </dgm:pt>
    <dgm:pt modelId="{957358A8-22F3-D141-A4AA-F9840A6D3B3D}" type="parTrans" cxnId="{A51DFDDE-5EBD-F245-9262-024812403D1E}">
      <dgm:prSet/>
      <dgm:spPr/>
      <dgm:t>
        <a:bodyPr/>
        <a:lstStyle/>
        <a:p>
          <a:endParaRPr lang="en-US">
            <a:solidFill>
              <a:schemeClr val="tx1"/>
            </a:solidFill>
          </a:endParaRPr>
        </a:p>
      </dgm:t>
    </dgm:pt>
    <dgm:pt modelId="{05C1E421-81EA-6B41-A5C3-D062DC2DA8AD}" type="sibTrans" cxnId="{A51DFDDE-5EBD-F245-9262-024812403D1E}">
      <dgm:prSet/>
      <dgm:spPr/>
      <dgm:t>
        <a:bodyPr/>
        <a:lstStyle/>
        <a:p>
          <a:endParaRPr lang="en-US">
            <a:solidFill>
              <a:schemeClr val="tx1"/>
            </a:solidFill>
          </a:endParaRPr>
        </a:p>
      </dgm:t>
    </dgm:pt>
    <dgm:pt modelId="{38B3067C-9EB5-4340-9F21-97A52EA19771}">
      <dgm:prSet/>
      <dgm:spPr/>
      <dgm:t>
        <a:bodyPr/>
        <a:lstStyle/>
        <a:p>
          <a:r>
            <a:rPr lang="en-US" b="0" i="0">
              <a:solidFill>
                <a:schemeClr val="tx1"/>
              </a:solidFill>
            </a:rPr>
            <a:t>Dataset Description</a:t>
          </a:r>
          <a:endParaRPr lang="en-US">
            <a:solidFill>
              <a:schemeClr val="tx1"/>
            </a:solidFill>
          </a:endParaRPr>
        </a:p>
      </dgm:t>
    </dgm:pt>
    <dgm:pt modelId="{5D8E5BAC-544E-4F49-91E9-0E40B8FFF4FE}" type="parTrans" cxnId="{662F9502-AF74-0E43-B436-88329C8910BF}">
      <dgm:prSet/>
      <dgm:spPr/>
      <dgm:t>
        <a:bodyPr/>
        <a:lstStyle/>
        <a:p>
          <a:endParaRPr lang="en-US">
            <a:solidFill>
              <a:schemeClr val="tx1"/>
            </a:solidFill>
          </a:endParaRPr>
        </a:p>
      </dgm:t>
    </dgm:pt>
    <dgm:pt modelId="{7CFE53EB-BB0F-D943-B404-938902346B7E}" type="sibTrans" cxnId="{662F9502-AF74-0E43-B436-88329C8910BF}">
      <dgm:prSet/>
      <dgm:spPr/>
      <dgm:t>
        <a:bodyPr/>
        <a:lstStyle/>
        <a:p>
          <a:endParaRPr lang="en-US">
            <a:solidFill>
              <a:schemeClr val="tx1"/>
            </a:solidFill>
          </a:endParaRPr>
        </a:p>
      </dgm:t>
    </dgm:pt>
    <dgm:pt modelId="{136D30CE-6A1B-5348-8262-1BE202DE94D1}">
      <dgm:prSet/>
      <dgm:spPr/>
      <dgm:t>
        <a:bodyPr/>
        <a:lstStyle/>
        <a:p>
          <a:r>
            <a:rPr lang="en-US" b="0" i="0">
              <a:solidFill>
                <a:schemeClr val="tx1"/>
              </a:solidFill>
            </a:rPr>
            <a:t>Model Selection Process &amp; Model Specifications</a:t>
          </a:r>
          <a:endParaRPr lang="en-US">
            <a:solidFill>
              <a:schemeClr val="tx1"/>
            </a:solidFill>
          </a:endParaRPr>
        </a:p>
      </dgm:t>
    </dgm:pt>
    <dgm:pt modelId="{870DB05B-1925-894C-B99E-92D185128287}" type="parTrans" cxnId="{04882274-672C-1C49-A8B6-008B08BCCF0D}">
      <dgm:prSet/>
      <dgm:spPr/>
      <dgm:t>
        <a:bodyPr/>
        <a:lstStyle/>
        <a:p>
          <a:endParaRPr lang="en-US">
            <a:solidFill>
              <a:schemeClr val="tx1"/>
            </a:solidFill>
          </a:endParaRPr>
        </a:p>
      </dgm:t>
    </dgm:pt>
    <dgm:pt modelId="{5CD3E540-2268-734D-ADB8-5BDEB2BCF8EA}" type="sibTrans" cxnId="{04882274-672C-1C49-A8B6-008B08BCCF0D}">
      <dgm:prSet/>
      <dgm:spPr/>
      <dgm:t>
        <a:bodyPr/>
        <a:lstStyle/>
        <a:p>
          <a:endParaRPr lang="en-US">
            <a:solidFill>
              <a:schemeClr val="tx1"/>
            </a:solidFill>
          </a:endParaRPr>
        </a:p>
      </dgm:t>
    </dgm:pt>
    <dgm:pt modelId="{C5CDFB81-AF74-FD46-99E8-579EBA7A3939}">
      <dgm:prSet/>
      <dgm:spPr/>
      <dgm:t>
        <a:bodyPr/>
        <a:lstStyle/>
        <a:p>
          <a:r>
            <a:rPr lang="en-US" b="0" i="0">
              <a:solidFill>
                <a:schemeClr val="tx1"/>
              </a:solidFill>
            </a:rPr>
            <a:t>Relevant Results</a:t>
          </a:r>
          <a:endParaRPr lang="en-US">
            <a:solidFill>
              <a:schemeClr val="tx1"/>
            </a:solidFill>
          </a:endParaRPr>
        </a:p>
      </dgm:t>
    </dgm:pt>
    <dgm:pt modelId="{24DB9574-7AAD-4E4B-B79A-915A04D6313D}" type="parTrans" cxnId="{5C4441EA-B636-F042-8A98-17ED21EE41B8}">
      <dgm:prSet/>
      <dgm:spPr/>
      <dgm:t>
        <a:bodyPr/>
        <a:lstStyle/>
        <a:p>
          <a:endParaRPr lang="en-US">
            <a:solidFill>
              <a:schemeClr val="tx1"/>
            </a:solidFill>
          </a:endParaRPr>
        </a:p>
      </dgm:t>
    </dgm:pt>
    <dgm:pt modelId="{18FC0500-4825-C341-A803-555D81481BF2}" type="sibTrans" cxnId="{5C4441EA-B636-F042-8A98-17ED21EE41B8}">
      <dgm:prSet/>
      <dgm:spPr/>
      <dgm:t>
        <a:bodyPr/>
        <a:lstStyle/>
        <a:p>
          <a:endParaRPr lang="en-US">
            <a:solidFill>
              <a:schemeClr val="tx1"/>
            </a:solidFill>
          </a:endParaRPr>
        </a:p>
      </dgm:t>
    </dgm:pt>
    <dgm:pt modelId="{C0301450-8683-8F41-9981-DB62F66C3F8C}">
      <dgm:prSet/>
      <dgm:spPr/>
      <dgm:t>
        <a:bodyPr/>
        <a:lstStyle/>
        <a:p>
          <a:r>
            <a:rPr lang="en-US" b="0" i="0" dirty="0">
              <a:solidFill>
                <a:schemeClr val="tx1"/>
              </a:solidFill>
            </a:rPr>
            <a:t>Conclusions</a:t>
          </a:r>
          <a:endParaRPr lang="en-US" dirty="0">
            <a:solidFill>
              <a:schemeClr val="tx1"/>
            </a:solidFill>
          </a:endParaRPr>
        </a:p>
      </dgm:t>
    </dgm:pt>
    <dgm:pt modelId="{5EFD2C6C-5B05-594B-B049-E261075B020F}" type="parTrans" cxnId="{5AD2DABD-1D57-AD4C-8C3B-0B364FA182DA}">
      <dgm:prSet/>
      <dgm:spPr/>
      <dgm:t>
        <a:bodyPr/>
        <a:lstStyle/>
        <a:p>
          <a:endParaRPr lang="en-US">
            <a:solidFill>
              <a:schemeClr val="tx1"/>
            </a:solidFill>
          </a:endParaRPr>
        </a:p>
      </dgm:t>
    </dgm:pt>
    <dgm:pt modelId="{B911E28C-1D1D-FA42-A29B-E6DC51ED679B}" type="sibTrans" cxnId="{5AD2DABD-1D57-AD4C-8C3B-0B364FA182DA}">
      <dgm:prSet/>
      <dgm:spPr/>
      <dgm:t>
        <a:bodyPr/>
        <a:lstStyle/>
        <a:p>
          <a:endParaRPr lang="en-US">
            <a:solidFill>
              <a:schemeClr val="tx1"/>
            </a:solidFill>
          </a:endParaRPr>
        </a:p>
      </dgm:t>
    </dgm:pt>
    <dgm:pt modelId="{E66A1A63-169A-9849-A684-016D04D7D7B7}">
      <dgm:prSet/>
      <dgm:spPr/>
      <dgm:t>
        <a:bodyPr/>
        <a:lstStyle/>
        <a:p>
          <a:r>
            <a:rPr lang="en-US" b="0" i="0">
              <a:solidFill>
                <a:schemeClr val="tx1"/>
              </a:solidFill>
            </a:rPr>
            <a:t>Challenges</a:t>
          </a:r>
          <a:endParaRPr lang="en-US">
            <a:solidFill>
              <a:schemeClr val="tx1"/>
            </a:solidFill>
          </a:endParaRPr>
        </a:p>
      </dgm:t>
    </dgm:pt>
    <dgm:pt modelId="{B4A28220-A06F-A941-97FA-8CDE38801C24}" type="parTrans" cxnId="{CA7021DB-8087-E945-9A96-BF7024D729F9}">
      <dgm:prSet/>
      <dgm:spPr/>
      <dgm:t>
        <a:bodyPr/>
        <a:lstStyle/>
        <a:p>
          <a:endParaRPr lang="en-US">
            <a:solidFill>
              <a:schemeClr val="tx1"/>
            </a:solidFill>
          </a:endParaRPr>
        </a:p>
      </dgm:t>
    </dgm:pt>
    <dgm:pt modelId="{11BB84BF-4F8E-A44E-953B-61FEB067CAE1}" type="sibTrans" cxnId="{CA7021DB-8087-E945-9A96-BF7024D729F9}">
      <dgm:prSet/>
      <dgm:spPr/>
      <dgm:t>
        <a:bodyPr/>
        <a:lstStyle/>
        <a:p>
          <a:endParaRPr lang="en-US">
            <a:solidFill>
              <a:schemeClr val="tx1"/>
            </a:solidFill>
          </a:endParaRPr>
        </a:p>
      </dgm:t>
    </dgm:pt>
    <dgm:pt modelId="{327C7A54-9E57-324A-B6EB-0CCFB72EEF48}" type="pres">
      <dgm:prSet presAssocID="{5DEB3BF0-EECC-3A4D-90DF-67F2BD854264}" presName="linear" presStyleCnt="0">
        <dgm:presLayoutVars>
          <dgm:dir/>
          <dgm:animLvl val="lvl"/>
          <dgm:resizeHandles val="exact"/>
        </dgm:presLayoutVars>
      </dgm:prSet>
      <dgm:spPr/>
    </dgm:pt>
    <dgm:pt modelId="{02DC88D4-1CF9-1A48-9EB5-92C37E11C4CD}" type="pres">
      <dgm:prSet presAssocID="{12FA76C8-D5D7-1B4C-A1BC-2417FE4F1C08}" presName="parentLin" presStyleCnt="0"/>
      <dgm:spPr/>
    </dgm:pt>
    <dgm:pt modelId="{78B6770F-E6DD-7B48-93D8-BD011A269996}" type="pres">
      <dgm:prSet presAssocID="{12FA76C8-D5D7-1B4C-A1BC-2417FE4F1C08}" presName="parentLeftMargin" presStyleLbl="node1" presStyleIdx="0" presStyleCnt="6"/>
      <dgm:spPr/>
    </dgm:pt>
    <dgm:pt modelId="{D7D5F906-EFAF-9849-8412-5C096D68DD53}" type="pres">
      <dgm:prSet presAssocID="{12FA76C8-D5D7-1B4C-A1BC-2417FE4F1C08}" presName="parentText" presStyleLbl="node1" presStyleIdx="0" presStyleCnt="6">
        <dgm:presLayoutVars>
          <dgm:chMax val="0"/>
          <dgm:bulletEnabled val="1"/>
        </dgm:presLayoutVars>
      </dgm:prSet>
      <dgm:spPr/>
    </dgm:pt>
    <dgm:pt modelId="{DAEF10E7-5F56-6C4E-A8A0-2D3C519F2FC7}" type="pres">
      <dgm:prSet presAssocID="{12FA76C8-D5D7-1B4C-A1BC-2417FE4F1C08}" presName="negativeSpace" presStyleCnt="0"/>
      <dgm:spPr/>
    </dgm:pt>
    <dgm:pt modelId="{26F57BC1-68EC-0044-AD0B-A2C8E7D9CA44}" type="pres">
      <dgm:prSet presAssocID="{12FA76C8-D5D7-1B4C-A1BC-2417FE4F1C08}" presName="childText" presStyleLbl="conFgAcc1" presStyleIdx="0" presStyleCnt="6">
        <dgm:presLayoutVars>
          <dgm:bulletEnabled val="1"/>
        </dgm:presLayoutVars>
      </dgm:prSet>
      <dgm:spPr/>
    </dgm:pt>
    <dgm:pt modelId="{69173153-B343-4C4E-87D0-F438E28533AD}" type="pres">
      <dgm:prSet presAssocID="{05C1E421-81EA-6B41-A5C3-D062DC2DA8AD}" presName="spaceBetweenRectangles" presStyleCnt="0"/>
      <dgm:spPr/>
    </dgm:pt>
    <dgm:pt modelId="{D48ABF10-9C91-614B-BA8B-4C57C1552B8C}" type="pres">
      <dgm:prSet presAssocID="{38B3067C-9EB5-4340-9F21-97A52EA19771}" presName="parentLin" presStyleCnt="0"/>
      <dgm:spPr/>
    </dgm:pt>
    <dgm:pt modelId="{8186E5AA-4C0A-FB4B-B1ED-F2A144E7BD00}" type="pres">
      <dgm:prSet presAssocID="{38B3067C-9EB5-4340-9F21-97A52EA19771}" presName="parentLeftMargin" presStyleLbl="node1" presStyleIdx="0" presStyleCnt="6"/>
      <dgm:spPr/>
    </dgm:pt>
    <dgm:pt modelId="{797D08F5-F610-F746-B677-AAE5139E60BE}" type="pres">
      <dgm:prSet presAssocID="{38B3067C-9EB5-4340-9F21-97A52EA19771}" presName="parentText" presStyleLbl="node1" presStyleIdx="1" presStyleCnt="6">
        <dgm:presLayoutVars>
          <dgm:chMax val="0"/>
          <dgm:bulletEnabled val="1"/>
        </dgm:presLayoutVars>
      </dgm:prSet>
      <dgm:spPr/>
    </dgm:pt>
    <dgm:pt modelId="{B4C6E2E9-0D1C-EF4F-ACA3-905FA754B202}" type="pres">
      <dgm:prSet presAssocID="{38B3067C-9EB5-4340-9F21-97A52EA19771}" presName="negativeSpace" presStyleCnt="0"/>
      <dgm:spPr/>
    </dgm:pt>
    <dgm:pt modelId="{FE575CA8-EAD4-E545-98F2-9BC73CD6A6E2}" type="pres">
      <dgm:prSet presAssocID="{38B3067C-9EB5-4340-9F21-97A52EA19771}" presName="childText" presStyleLbl="conFgAcc1" presStyleIdx="1" presStyleCnt="6">
        <dgm:presLayoutVars>
          <dgm:bulletEnabled val="1"/>
        </dgm:presLayoutVars>
      </dgm:prSet>
      <dgm:spPr/>
    </dgm:pt>
    <dgm:pt modelId="{00DCBCD5-2B16-2E4B-96FA-F5E861A0D06B}" type="pres">
      <dgm:prSet presAssocID="{7CFE53EB-BB0F-D943-B404-938902346B7E}" presName="spaceBetweenRectangles" presStyleCnt="0"/>
      <dgm:spPr/>
    </dgm:pt>
    <dgm:pt modelId="{8586F0E4-FFB8-634C-8576-14D2508F4F8F}" type="pres">
      <dgm:prSet presAssocID="{136D30CE-6A1B-5348-8262-1BE202DE94D1}" presName="parentLin" presStyleCnt="0"/>
      <dgm:spPr/>
    </dgm:pt>
    <dgm:pt modelId="{4923AF5E-21F4-7E4C-8485-416A19F64248}" type="pres">
      <dgm:prSet presAssocID="{136D30CE-6A1B-5348-8262-1BE202DE94D1}" presName="parentLeftMargin" presStyleLbl="node1" presStyleIdx="1" presStyleCnt="6"/>
      <dgm:spPr/>
    </dgm:pt>
    <dgm:pt modelId="{DE9FB270-6631-1848-AD7E-47ECAACEE2AF}" type="pres">
      <dgm:prSet presAssocID="{136D30CE-6A1B-5348-8262-1BE202DE94D1}" presName="parentText" presStyleLbl="node1" presStyleIdx="2" presStyleCnt="6">
        <dgm:presLayoutVars>
          <dgm:chMax val="0"/>
          <dgm:bulletEnabled val="1"/>
        </dgm:presLayoutVars>
      </dgm:prSet>
      <dgm:spPr/>
    </dgm:pt>
    <dgm:pt modelId="{77AE160B-162B-FE4B-8F0B-00EF98157108}" type="pres">
      <dgm:prSet presAssocID="{136D30CE-6A1B-5348-8262-1BE202DE94D1}" presName="negativeSpace" presStyleCnt="0"/>
      <dgm:spPr/>
    </dgm:pt>
    <dgm:pt modelId="{4FB569AD-5875-5A4F-907D-8391517E2CEA}" type="pres">
      <dgm:prSet presAssocID="{136D30CE-6A1B-5348-8262-1BE202DE94D1}" presName="childText" presStyleLbl="conFgAcc1" presStyleIdx="2" presStyleCnt="6">
        <dgm:presLayoutVars>
          <dgm:bulletEnabled val="1"/>
        </dgm:presLayoutVars>
      </dgm:prSet>
      <dgm:spPr/>
    </dgm:pt>
    <dgm:pt modelId="{D05C2FF3-ED25-134D-A0B2-737707E590EA}" type="pres">
      <dgm:prSet presAssocID="{5CD3E540-2268-734D-ADB8-5BDEB2BCF8EA}" presName="spaceBetweenRectangles" presStyleCnt="0"/>
      <dgm:spPr/>
    </dgm:pt>
    <dgm:pt modelId="{697533D6-C83B-BA49-8B15-B13DC82EBD1C}" type="pres">
      <dgm:prSet presAssocID="{C5CDFB81-AF74-FD46-99E8-579EBA7A3939}" presName="parentLin" presStyleCnt="0"/>
      <dgm:spPr/>
    </dgm:pt>
    <dgm:pt modelId="{476B1C2C-5278-4342-996A-141B43C4D4A7}" type="pres">
      <dgm:prSet presAssocID="{C5CDFB81-AF74-FD46-99E8-579EBA7A3939}" presName="parentLeftMargin" presStyleLbl="node1" presStyleIdx="2" presStyleCnt="6"/>
      <dgm:spPr/>
    </dgm:pt>
    <dgm:pt modelId="{6001037F-6244-8143-AF24-D42DEA4FF15C}" type="pres">
      <dgm:prSet presAssocID="{C5CDFB81-AF74-FD46-99E8-579EBA7A3939}" presName="parentText" presStyleLbl="node1" presStyleIdx="3" presStyleCnt="6">
        <dgm:presLayoutVars>
          <dgm:chMax val="0"/>
          <dgm:bulletEnabled val="1"/>
        </dgm:presLayoutVars>
      </dgm:prSet>
      <dgm:spPr/>
    </dgm:pt>
    <dgm:pt modelId="{A9059F12-5D94-1045-BF3D-81C87708A2A5}" type="pres">
      <dgm:prSet presAssocID="{C5CDFB81-AF74-FD46-99E8-579EBA7A3939}" presName="negativeSpace" presStyleCnt="0"/>
      <dgm:spPr/>
    </dgm:pt>
    <dgm:pt modelId="{652AD954-5D99-B540-BBD3-1004F350F21C}" type="pres">
      <dgm:prSet presAssocID="{C5CDFB81-AF74-FD46-99E8-579EBA7A3939}" presName="childText" presStyleLbl="conFgAcc1" presStyleIdx="3" presStyleCnt="6">
        <dgm:presLayoutVars>
          <dgm:bulletEnabled val="1"/>
        </dgm:presLayoutVars>
      </dgm:prSet>
      <dgm:spPr/>
    </dgm:pt>
    <dgm:pt modelId="{58397DBF-C6AA-5E4A-AA26-F1988347F040}" type="pres">
      <dgm:prSet presAssocID="{18FC0500-4825-C341-A803-555D81481BF2}" presName="spaceBetweenRectangles" presStyleCnt="0"/>
      <dgm:spPr/>
    </dgm:pt>
    <dgm:pt modelId="{18432BFF-30AF-834A-87D0-97585693621A}" type="pres">
      <dgm:prSet presAssocID="{C0301450-8683-8F41-9981-DB62F66C3F8C}" presName="parentLin" presStyleCnt="0"/>
      <dgm:spPr/>
    </dgm:pt>
    <dgm:pt modelId="{AAA37B05-4289-0942-AF6F-4A19E18F4CC4}" type="pres">
      <dgm:prSet presAssocID="{C0301450-8683-8F41-9981-DB62F66C3F8C}" presName="parentLeftMargin" presStyleLbl="node1" presStyleIdx="3" presStyleCnt="6"/>
      <dgm:spPr/>
    </dgm:pt>
    <dgm:pt modelId="{CC9EB325-A33F-EA4A-A60D-1FF43CB38C12}" type="pres">
      <dgm:prSet presAssocID="{C0301450-8683-8F41-9981-DB62F66C3F8C}" presName="parentText" presStyleLbl="node1" presStyleIdx="4" presStyleCnt="6">
        <dgm:presLayoutVars>
          <dgm:chMax val="0"/>
          <dgm:bulletEnabled val="1"/>
        </dgm:presLayoutVars>
      </dgm:prSet>
      <dgm:spPr/>
    </dgm:pt>
    <dgm:pt modelId="{1A169F94-4200-404E-A886-382F80E80B69}" type="pres">
      <dgm:prSet presAssocID="{C0301450-8683-8F41-9981-DB62F66C3F8C}" presName="negativeSpace" presStyleCnt="0"/>
      <dgm:spPr/>
    </dgm:pt>
    <dgm:pt modelId="{C3694951-4138-EF42-A0DE-02C6E56321CF}" type="pres">
      <dgm:prSet presAssocID="{C0301450-8683-8F41-9981-DB62F66C3F8C}" presName="childText" presStyleLbl="conFgAcc1" presStyleIdx="4" presStyleCnt="6">
        <dgm:presLayoutVars>
          <dgm:bulletEnabled val="1"/>
        </dgm:presLayoutVars>
      </dgm:prSet>
      <dgm:spPr/>
    </dgm:pt>
    <dgm:pt modelId="{D7F35981-8B0C-8143-A068-773CDFD8E667}" type="pres">
      <dgm:prSet presAssocID="{B911E28C-1D1D-FA42-A29B-E6DC51ED679B}" presName="spaceBetweenRectangles" presStyleCnt="0"/>
      <dgm:spPr/>
    </dgm:pt>
    <dgm:pt modelId="{ACF8B8E7-85DB-9C4D-B5C1-C90BA1141A05}" type="pres">
      <dgm:prSet presAssocID="{E66A1A63-169A-9849-A684-016D04D7D7B7}" presName="parentLin" presStyleCnt="0"/>
      <dgm:spPr/>
    </dgm:pt>
    <dgm:pt modelId="{C1433BF8-2725-9143-825F-B464FDCDD353}" type="pres">
      <dgm:prSet presAssocID="{E66A1A63-169A-9849-A684-016D04D7D7B7}" presName="parentLeftMargin" presStyleLbl="node1" presStyleIdx="4" presStyleCnt="6"/>
      <dgm:spPr/>
    </dgm:pt>
    <dgm:pt modelId="{EA3964E4-DB6A-424C-BD20-C871F3989FE0}" type="pres">
      <dgm:prSet presAssocID="{E66A1A63-169A-9849-A684-016D04D7D7B7}" presName="parentText" presStyleLbl="node1" presStyleIdx="5" presStyleCnt="6">
        <dgm:presLayoutVars>
          <dgm:chMax val="0"/>
          <dgm:bulletEnabled val="1"/>
        </dgm:presLayoutVars>
      </dgm:prSet>
      <dgm:spPr/>
    </dgm:pt>
    <dgm:pt modelId="{1C49203B-CDB0-6341-99F1-6EBB00E3F462}" type="pres">
      <dgm:prSet presAssocID="{E66A1A63-169A-9849-A684-016D04D7D7B7}" presName="negativeSpace" presStyleCnt="0"/>
      <dgm:spPr/>
    </dgm:pt>
    <dgm:pt modelId="{474950F4-EBE9-B745-BD7D-F37D8EA05ED9}" type="pres">
      <dgm:prSet presAssocID="{E66A1A63-169A-9849-A684-016D04D7D7B7}" presName="childText" presStyleLbl="conFgAcc1" presStyleIdx="5" presStyleCnt="6">
        <dgm:presLayoutVars>
          <dgm:bulletEnabled val="1"/>
        </dgm:presLayoutVars>
      </dgm:prSet>
      <dgm:spPr/>
    </dgm:pt>
  </dgm:ptLst>
  <dgm:cxnLst>
    <dgm:cxn modelId="{662F9502-AF74-0E43-B436-88329C8910BF}" srcId="{5DEB3BF0-EECC-3A4D-90DF-67F2BD854264}" destId="{38B3067C-9EB5-4340-9F21-97A52EA19771}" srcOrd="1" destOrd="0" parTransId="{5D8E5BAC-544E-4F49-91E9-0E40B8FFF4FE}" sibTransId="{7CFE53EB-BB0F-D943-B404-938902346B7E}"/>
    <dgm:cxn modelId="{12268B04-C3F5-D546-B78C-803B7D2239ED}" type="presOf" srcId="{136D30CE-6A1B-5348-8262-1BE202DE94D1}" destId="{4923AF5E-21F4-7E4C-8485-416A19F64248}" srcOrd="0" destOrd="0" presId="urn:microsoft.com/office/officeart/2005/8/layout/list1"/>
    <dgm:cxn modelId="{4F42E410-CF26-6642-9649-B4DCAC52716B}" type="presOf" srcId="{136D30CE-6A1B-5348-8262-1BE202DE94D1}" destId="{DE9FB270-6631-1848-AD7E-47ECAACEE2AF}" srcOrd="1" destOrd="0" presId="urn:microsoft.com/office/officeart/2005/8/layout/list1"/>
    <dgm:cxn modelId="{1774FE13-7047-EC4C-817E-E194BF57A48C}" type="presOf" srcId="{12FA76C8-D5D7-1B4C-A1BC-2417FE4F1C08}" destId="{78B6770F-E6DD-7B48-93D8-BD011A269996}" srcOrd="0" destOrd="0" presId="urn:microsoft.com/office/officeart/2005/8/layout/list1"/>
    <dgm:cxn modelId="{8D1E8F1F-79E7-2E40-A2B6-BD9F05B78C01}" type="presOf" srcId="{C5CDFB81-AF74-FD46-99E8-579EBA7A3939}" destId="{6001037F-6244-8143-AF24-D42DEA4FF15C}" srcOrd="1" destOrd="0" presId="urn:microsoft.com/office/officeart/2005/8/layout/list1"/>
    <dgm:cxn modelId="{0BFEBC43-18EC-2144-B6F0-3DB942471F8B}" type="presOf" srcId="{38B3067C-9EB5-4340-9F21-97A52EA19771}" destId="{797D08F5-F610-F746-B677-AAE5139E60BE}" srcOrd="1" destOrd="0" presId="urn:microsoft.com/office/officeart/2005/8/layout/list1"/>
    <dgm:cxn modelId="{20C95670-AC28-074D-B998-A95959A11EF5}" type="presOf" srcId="{C0301450-8683-8F41-9981-DB62F66C3F8C}" destId="{AAA37B05-4289-0942-AF6F-4A19E18F4CC4}" srcOrd="0" destOrd="0" presId="urn:microsoft.com/office/officeart/2005/8/layout/list1"/>
    <dgm:cxn modelId="{C88AC471-A6FF-3C4F-838C-D151F0B3998B}" type="presOf" srcId="{12FA76C8-D5D7-1B4C-A1BC-2417FE4F1C08}" destId="{D7D5F906-EFAF-9849-8412-5C096D68DD53}" srcOrd="1" destOrd="0" presId="urn:microsoft.com/office/officeart/2005/8/layout/list1"/>
    <dgm:cxn modelId="{6FA75252-B70B-A148-8B07-C97C07FE503A}" type="presOf" srcId="{5DEB3BF0-EECC-3A4D-90DF-67F2BD854264}" destId="{327C7A54-9E57-324A-B6EB-0CCFB72EEF48}" srcOrd="0" destOrd="0" presId="urn:microsoft.com/office/officeart/2005/8/layout/list1"/>
    <dgm:cxn modelId="{04882274-672C-1C49-A8B6-008B08BCCF0D}" srcId="{5DEB3BF0-EECC-3A4D-90DF-67F2BD854264}" destId="{136D30CE-6A1B-5348-8262-1BE202DE94D1}" srcOrd="2" destOrd="0" parTransId="{870DB05B-1925-894C-B99E-92D185128287}" sibTransId="{5CD3E540-2268-734D-ADB8-5BDEB2BCF8EA}"/>
    <dgm:cxn modelId="{5C1437AC-E51B-F342-82DF-02A8C29E6899}" type="presOf" srcId="{C0301450-8683-8F41-9981-DB62F66C3F8C}" destId="{CC9EB325-A33F-EA4A-A60D-1FF43CB38C12}" srcOrd="1" destOrd="0" presId="urn:microsoft.com/office/officeart/2005/8/layout/list1"/>
    <dgm:cxn modelId="{11C191B9-17D6-9241-8FB9-F5A9A5232A0F}" type="presOf" srcId="{E66A1A63-169A-9849-A684-016D04D7D7B7}" destId="{C1433BF8-2725-9143-825F-B464FDCDD353}" srcOrd="0" destOrd="0" presId="urn:microsoft.com/office/officeart/2005/8/layout/list1"/>
    <dgm:cxn modelId="{5AD2DABD-1D57-AD4C-8C3B-0B364FA182DA}" srcId="{5DEB3BF0-EECC-3A4D-90DF-67F2BD854264}" destId="{C0301450-8683-8F41-9981-DB62F66C3F8C}" srcOrd="4" destOrd="0" parTransId="{5EFD2C6C-5B05-594B-B049-E261075B020F}" sibTransId="{B911E28C-1D1D-FA42-A29B-E6DC51ED679B}"/>
    <dgm:cxn modelId="{3D30ACC1-85A9-8546-995F-97795D0F6351}" type="presOf" srcId="{38B3067C-9EB5-4340-9F21-97A52EA19771}" destId="{8186E5AA-4C0A-FB4B-B1ED-F2A144E7BD00}" srcOrd="0" destOrd="0" presId="urn:microsoft.com/office/officeart/2005/8/layout/list1"/>
    <dgm:cxn modelId="{CA7021DB-8087-E945-9A96-BF7024D729F9}" srcId="{5DEB3BF0-EECC-3A4D-90DF-67F2BD854264}" destId="{E66A1A63-169A-9849-A684-016D04D7D7B7}" srcOrd="5" destOrd="0" parTransId="{B4A28220-A06F-A941-97FA-8CDE38801C24}" sibTransId="{11BB84BF-4F8E-A44E-953B-61FEB067CAE1}"/>
    <dgm:cxn modelId="{A51DFDDE-5EBD-F245-9262-024812403D1E}" srcId="{5DEB3BF0-EECC-3A4D-90DF-67F2BD854264}" destId="{12FA76C8-D5D7-1B4C-A1BC-2417FE4F1C08}" srcOrd="0" destOrd="0" parTransId="{957358A8-22F3-D141-A4AA-F9840A6D3B3D}" sibTransId="{05C1E421-81EA-6B41-A5C3-D062DC2DA8AD}"/>
    <dgm:cxn modelId="{5C4441EA-B636-F042-8A98-17ED21EE41B8}" srcId="{5DEB3BF0-EECC-3A4D-90DF-67F2BD854264}" destId="{C5CDFB81-AF74-FD46-99E8-579EBA7A3939}" srcOrd="3" destOrd="0" parTransId="{24DB9574-7AAD-4E4B-B79A-915A04D6313D}" sibTransId="{18FC0500-4825-C341-A803-555D81481BF2}"/>
    <dgm:cxn modelId="{41C9D8F2-968D-014B-9B9B-D0785CF205D7}" type="presOf" srcId="{C5CDFB81-AF74-FD46-99E8-579EBA7A3939}" destId="{476B1C2C-5278-4342-996A-141B43C4D4A7}" srcOrd="0" destOrd="0" presId="urn:microsoft.com/office/officeart/2005/8/layout/list1"/>
    <dgm:cxn modelId="{07D93EFF-17ED-4F4C-86E3-CA5619C54E67}" type="presOf" srcId="{E66A1A63-169A-9849-A684-016D04D7D7B7}" destId="{EA3964E4-DB6A-424C-BD20-C871F3989FE0}" srcOrd="1" destOrd="0" presId="urn:microsoft.com/office/officeart/2005/8/layout/list1"/>
    <dgm:cxn modelId="{1705B5DB-3D1E-3048-A38B-D037997EF3DE}" type="presParOf" srcId="{327C7A54-9E57-324A-B6EB-0CCFB72EEF48}" destId="{02DC88D4-1CF9-1A48-9EB5-92C37E11C4CD}" srcOrd="0" destOrd="0" presId="urn:microsoft.com/office/officeart/2005/8/layout/list1"/>
    <dgm:cxn modelId="{329B1B9E-794F-1F49-A518-450F05129D17}" type="presParOf" srcId="{02DC88D4-1CF9-1A48-9EB5-92C37E11C4CD}" destId="{78B6770F-E6DD-7B48-93D8-BD011A269996}" srcOrd="0" destOrd="0" presId="urn:microsoft.com/office/officeart/2005/8/layout/list1"/>
    <dgm:cxn modelId="{A9E952D9-6244-B646-9971-14B46FFC6565}" type="presParOf" srcId="{02DC88D4-1CF9-1A48-9EB5-92C37E11C4CD}" destId="{D7D5F906-EFAF-9849-8412-5C096D68DD53}" srcOrd="1" destOrd="0" presId="urn:microsoft.com/office/officeart/2005/8/layout/list1"/>
    <dgm:cxn modelId="{FA0306A5-5945-5A47-A27A-70D7A392F406}" type="presParOf" srcId="{327C7A54-9E57-324A-B6EB-0CCFB72EEF48}" destId="{DAEF10E7-5F56-6C4E-A8A0-2D3C519F2FC7}" srcOrd="1" destOrd="0" presId="urn:microsoft.com/office/officeart/2005/8/layout/list1"/>
    <dgm:cxn modelId="{E517C90F-2BB4-7F4C-8045-62DD916DDFA9}" type="presParOf" srcId="{327C7A54-9E57-324A-B6EB-0CCFB72EEF48}" destId="{26F57BC1-68EC-0044-AD0B-A2C8E7D9CA44}" srcOrd="2" destOrd="0" presId="urn:microsoft.com/office/officeart/2005/8/layout/list1"/>
    <dgm:cxn modelId="{665B4FC4-5590-8149-A499-CCA2FA12A9DD}" type="presParOf" srcId="{327C7A54-9E57-324A-B6EB-0CCFB72EEF48}" destId="{69173153-B343-4C4E-87D0-F438E28533AD}" srcOrd="3" destOrd="0" presId="urn:microsoft.com/office/officeart/2005/8/layout/list1"/>
    <dgm:cxn modelId="{8FA580E6-0691-FE41-A865-7094A2C82718}" type="presParOf" srcId="{327C7A54-9E57-324A-B6EB-0CCFB72EEF48}" destId="{D48ABF10-9C91-614B-BA8B-4C57C1552B8C}" srcOrd="4" destOrd="0" presId="urn:microsoft.com/office/officeart/2005/8/layout/list1"/>
    <dgm:cxn modelId="{58AF5C4D-D121-714C-8CED-82660AF91EF9}" type="presParOf" srcId="{D48ABF10-9C91-614B-BA8B-4C57C1552B8C}" destId="{8186E5AA-4C0A-FB4B-B1ED-F2A144E7BD00}" srcOrd="0" destOrd="0" presId="urn:microsoft.com/office/officeart/2005/8/layout/list1"/>
    <dgm:cxn modelId="{20DA3B06-A79C-C348-A34C-454547C948DF}" type="presParOf" srcId="{D48ABF10-9C91-614B-BA8B-4C57C1552B8C}" destId="{797D08F5-F610-F746-B677-AAE5139E60BE}" srcOrd="1" destOrd="0" presId="urn:microsoft.com/office/officeart/2005/8/layout/list1"/>
    <dgm:cxn modelId="{9A2CA642-0022-7941-8C7B-326A16EE716D}" type="presParOf" srcId="{327C7A54-9E57-324A-B6EB-0CCFB72EEF48}" destId="{B4C6E2E9-0D1C-EF4F-ACA3-905FA754B202}" srcOrd="5" destOrd="0" presId="urn:microsoft.com/office/officeart/2005/8/layout/list1"/>
    <dgm:cxn modelId="{A847AFC3-28F2-AC46-8159-B9581ACD84AE}" type="presParOf" srcId="{327C7A54-9E57-324A-B6EB-0CCFB72EEF48}" destId="{FE575CA8-EAD4-E545-98F2-9BC73CD6A6E2}" srcOrd="6" destOrd="0" presId="urn:microsoft.com/office/officeart/2005/8/layout/list1"/>
    <dgm:cxn modelId="{658085FF-5406-C24C-BBED-D45DA656F0D8}" type="presParOf" srcId="{327C7A54-9E57-324A-B6EB-0CCFB72EEF48}" destId="{00DCBCD5-2B16-2E4B-96FA-F5E861A0D06B}" srcOrd="7" destOrd="0" presId="urn:microsoft.com/office/officeart/2005/8/layout/list1"/>
    <dgm:cxn modelId="{36A06EF5-E452-F344-91C2-784495E28515}" type="presParOf" srcId="{327C7A54-9E57-324A-B6EB-0CCFB72EEF48}" destId="{8586F0E4-FFB8-634C-8576-14D2508F4F8F}" srcOrd="8" destOrd="0" presId="urn:microsoft.com/office/officeart/2005/8/layout/list1"/>
    <dgm:cxn modelId="{7DD64595-D860-E848-9F36-DFD0E4DABCB9}" type="presParOf" srcId="{8586F0E4-FFB8-634C-8576-14D2508F4F8F}" destId="{4923AF5E-21F4-7E4C-8485-416A19F64248}" srcOrd="0" destOrd="0" presId="urn:microsoft.com/office/officeart/2005/8/layout/list1"/>
    <dgm:cxn modelId="{DD5F8C4A-625E-BC4C-837C-30C6C58C8D2F}" type="presParOf" srcId="{8586F0E4-FFB8-634C-8576-14D2508F4F8F}" destId="{DE9FB270-6631-1848-AD7E-47ECAACEE2AF}" srcOrd="1" destOrd="0" presId="urn:microsoft.com/office/officeart/2005/8/layout/list1"/>
    <dgm:cxn modelId="{6EF17E3B-E293-3243-A7E7-200A3D24B5DF}" type="presParOf" srcId="{327C7A54-9E57-324A-B6EB-0CCFB72EEF48}" destId="{77AE160B-162B-FE4B-8F0B-00EF98157108}" srcOrd="9" destOrd="0" presId="urn:microsoft.com/office/officeart/2005/8/layout/list1"/>
    <dgm:cxn modelId="{688019FF-3DE1-624E-94D8-3FEBC0817844}" type="presParOf" srcId="{327C7A54-9E57-324A-B6EB-0CCFB72EEF48}" destId="{4FB569AD-5875-5A4F-907D-8391517E2CEA}" srcOrd="10" destOrd="0" presId="urn:microsoft.com/office/officeart/2005/8/layout/list1"/>
    <dgm:cxn modelId="{B124DE74-BF99-4245-A013-BA0B982261C6}" type="presParOf" srcId="{327C7A54-9E57-324A-B6EB-0CCFB72EEF48}" destId="{D05C2FF3-ED25-134D-A0B2-737707E590EA}" srcOrd="11" destOrd="0" presId="urn:microsoft.com/office/officeart/2005/8/layout/list1"/>
    <dgm:cxn modelId="{C40D6CDF-C67F-9349-858B-21275D88561C}" type="presParOf" srcId="{327C7A54-9E57-324A-B6EB-0CCFB72EEF48}" destId="{697533D6-C83B-BA49-8B15-B13DC82EBD1C}" srcOrd="12" destOrd="0" presId="urn:microsoft.com/office/officeart/2005/8/layout/list1"/>
    <dgm:cxn modelId="{3CEAD0D0-9692-F945-A166-FB09AC940744}" type="presParOf" srcId="{697533D6-C83B-BA49-8B15-B13DC82EBD1C}" destId="{476B1C2C-5278-4342-996A-141B43C4D4A7}" srcOrd="0" destOrd="0" presId="urn:microsoft.com/office/officeart/2005/8/layout/list1"/>
    <dgm:cxn modelId="{E9358605-B51B-B445-84BF-862970B727BE}" type="presParOf" srcId="{697533D6-C83B-BA49-8B15-B13DC82EBD1C}" destId="{6001037F-6244-8143-AF24-D42DEA4FF15C}" srcOrd="1" destOrd="0" presId="urn:microsoft.com/office/officeart/2005/8/layout/list1"/>
    <dgm:cxn modelId="{865FAF76-6C8E-9243-9104-487C568F25E3}" type="presParOf" srcId="{327C7A54-9E57-324A-B6EB-0CCFB72EEF48}" destId="{A9059F12-5D94-1045-BF3D-81C87708A2A5}" srcOrd="13" destOrd="0" presId="urn:microsoft.com/office/officeart/2005/8/layout/list1"/>
    <dgm:cxn modelId="{1A3E8A53-3824-EE41-B98D-895515568021}" type="presParOf" srcId="{327C7A54-9E57-324A-B6EB-0CCFB72EEF48}" destId="{652AD954-5D99-B540-BBD3-1004F350F21C}" srcOrd="14" destOrd="0" presId="urn:microsoft.com/office/officeart/2005/8/layout/list1"/>
    <dgm:cxn modelId="{F41F70EC-A1FD-2141-979D-460155E18DE5}" type="presParOf" srcId="{327C7A54-9E57-324A-B6EB-0CCFB72EEF48}" destId="{58397DBF-C6AA-5E4A-AA26-F1988347F040}" srcOrd="15" destOrd="0" presId="urn:microsoft.com/office/officeart/2005/8/layout/list1"/>
    <dgm:cxn modelId="{BC57549E-9D05-5843-B1A8-F498D68ABF29}" type="presParOf" srcId="{327C7A54-9E57-324A-B6EB-0CCFB72EEF48}" destId="{18432BFF-30AF-834A-87D0-97585693621A}" srcOrd="16" destOrd="0" presId="urn:microsoft.com/office/officeart/2005/8/layout/list1"/>
    <dgm:cxn modelId="{5A0FAE29-B7FF-1C4A-BAA9-E1CE8B1235D4}" type="presParOf" srcId="{18432BFF-30AF-834A-87D0-97585693621A}" destId="{AAA37B05-4289-0942-AF6F-4A19E18F4CC4}" srcOrd="0" destOrd="0" presId="urn:microsoft.com/office/officeart/2005/8/layout/list1"/>
    <dgm:cxn modelId="{365A6C9C-2F1D-EC46-9EC5-FC6AE0035072}" type="presParOf" srcId="{18432BFF-30AF-834A-87D0-97585693621A}" destId="{CC9EB325-A33F-EA4A-A60D-1FF43CB38C12}" srcOrd="1" destOrd="0" presId="urn:microsoft.com/office/officeart/2005/8/layout/list1"/>
    <dgm:cxn modelId="{30834C6C-E346-1643-97D8-E93193330DA3}" type="presParOf" srcId="{327C7A54-9E57-324A-B6EB-0CCFB72EEF48}" destId="{1A169F94-4200-404E-A886-382F80E80B69}" srcOrd="17" destOrd="0" presId="urn:microsoft.com/office/officeart/2005/8/layout/list1"/>
    <dgm:cxn modelId="{D15F8586-04F4-8342-BACF-D9C04538E779}" type="presParOf" srcId="{327C7A54-9E57-324A-B6EB-0CCFB72EEF48}" destId="{C3694951-4138-EF42-A0DE-02C6E56321CF}" srcOrd="18" destOrd="0" presId="urn:microsoft.com/office/officeart/2005/8/layout/list1"/>
    <dgm:cxn modelId="{CC6DC2AF-732C-3F43-A367-AFC9CFAE176B}" type="presParOf" srcId="{327C7A54-9E57-324A-B6EB-0CCFB72EEF48}" destId="{D7F35981-8B0C-8143-A068-773CDFD8E667}" srcOrd="19" destOrd="0" presId="urn:microsoft.com/office/officeart/2005/8/layout/list1"/>
    <dgm:cxn modelId="{8376A26C-3E5C-0541-8A5C-437C81FA59EE}" type="presParOf" srcId="{327C7A54-9E57-324A-B6EB-0CCFB72EEF48}" destId="{ACF8B8E7-85DB-9C4D-B5C1-C90BA1141A05}" srcOrd="20" destOrd="0" presId="urn:microsoft.com/office/officeart/2005/8/layout/list1"/>
    <dgm:cxn modelId="{DD80AC8A-951D-A746-B14F-AE7CDE8B58A7}" type="presParOf" srcId="{ACF8B8E7-85DB-9C4D-B5C1-C90BA1141A05}" destId="{C1433BF8-2725-9143-825F-B464FDCDD353}" srcOrd="0" destOrd="0" presId="urn:microsoft.com/office/officeart/2005/8/layout/list1"/>
    <dgm:cxn modelId="{987D4A79-C00C-D74B-B9BB-61ECB59713F7}" type="presParOf" srcId="{ACF8B8E7-85DB-9C4D-B5C1-C90BA1141A05}" destId="{EA3964E4-DB6A-424C-BD20-C871F3989FE0}" srcOrd="1" destOrd="0" presId="urn:microsoft.com/office/officeart/2005/8/layout/list1"/>
    <dgm:cxn modelId="{42613693-2A9E-094E-826F-7CE324000434}" type="presParOf" srcId="{327C7A54-9E57-324A-B6EB-0CCFB72EEF48}" destId="{1C49203B-CDB0-6341-99F1-6EBB00E3F462}" srcOrd="21" destOrd="0" presId="urn:microsoft.com/office/officeart/2005/8/layout/list1"/>
    <dgm:cxn modelId="{D13D330B-7577-0141-9A08-1E904B96D2FF}" type="presParOf" srcId="{327C7A54-9E57-324A-B6EB-0CCFB72EEF48}" destId="{474950F4-EBE9-B745-BD7D-F37D8EA05ED9}"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7EBB8C-3712-9545-9FD3-925C00AC637B}"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en-US"/>
        </a:p>
      </dgm:t>
    </dgm:pt>
    <dgm:pt modelId="{E0D7520D-D67F-2948-8703-2643552CA8D8}">
      <dgm:prSet phldrT="[Text]" custT="1"/>
      <dgm:spPr/>
      <dgm:t>
        <a:bodyPr/>
        <a:lstStyle/>
        <a:p>
          <a:r>
            <a:rPr lang="en-US" sz="2800" dirty="0"/>
            <a:t>Source</a:t>
          </a:r>
          <a:endParaRPr lang="en-US" sz="2700" dirty="0"/>
        </a:p>
      </dgm:t>
    </dgm:pt>
    <dgm:pt modelId="{F92B0A23-72CD-2448-BEE8-CA5785423C6E}" type="parTrans" cxnId="{1B3E9174-96CA-A449-BC49-AF5A1436B435}">
      <dgm:prSet/>
      <dgm:spPr/>
      <dgm:t>
        <a:bodyPr/>
        <a:lstStyle/>
        <a:p>
          <a:endParaRPr lang="en-US"/>
        </a:p>
      </dgm:t>
    </dgm:pt>
    <dgm:pt modelId="{73DB3FCC-74D5-B04E-9ACD-8B4EC81EA426}" type="sibTrans" cxnId="{1B3E9174-96CA-A449-BC49-AF5A1436B435}">
      <dgm:prSet/>
      <dgm:spPr/>
      <dgm:t>
        <a:bodyPr/>
        <a:lstStyle/>
        <a:p>
          <a:endParaRPr lang="en-US"/>
        </a:p>
      </dgm:t>
    </dgm:pt>
    <dgm:pt modelId="{8CECDDE9-4BB1-B143-824F-DCF6594D4EF7}">
      <dgm:prSet phldrT="[Text]"/>
      <dgm:spPr/>
      <dgm:t>
        <a:bodyPr/>
        <a:lstStyle/>
        <a:p>
          <a:r>
            <a:rPr lang="en-US" dirty="0"/>
            <a:t>Observations</a:t>
          </a:r>
        </a:p>
      </dgm:t>
    </dgm:pt>
    <dgm:pt modelId="{4E2E5112-2F5A-B943-86DF-8563A4B33C13}" type="parTrans" cxnId="{D5498D37-DEA1-8647-B086-35C4BA4F98B6}">
      <dgm:prSet/>
      <dgm:spPr/>
      <dgm:t>
        <a:bodyPr/>
        <a:lstStyle/>
        <a:p>
          <a:endParaRPr lang="en-US"/>
        </a:p>
      </dgm:t>
    </dgm:pt>
    <dgm:pt modelId="{AF51048C-D113-F143-B4EE-AFBB3BE1A6C4}" type="sibTrans" cxnId="{D5498D37-DEA1-8647-B086-35C4BA4F98B6}">
      <dgm:prSet/>
      <dgm:spPr/>
      <dgm:t>
        <a:bodyPr/>
        <a:lstStyle/>
        <a:p>
          <a:endParaRPr lang="en-US"/>
        </a:p>
      </dgm:t>
    </dgm:pt>
    <dgm:pt modelId="{8E8143CF-F75F-9840-B2CB-F47949EF652D}">
      <dgm:prSet phldrT="[Text]" custT="1"/>
      <dgm:spPr/>
      <dgm:t>
        <a:bodyPr/>
        <a:lstStyle/>
        <a:p>
          <a:r>
            <a:rPr lang="en-US" sz="1600" dirty="0"/>
            <a:t>1470 employees</a:t>
          </a:r>
        </a:p>
      </dgm:t>
    </dgm:pt>
    <dgm:pt modelId="{AA6C0DA0-3652-744C-A3BD-0988216D0AD3}" type="parTrans" cxnId="{3150EEFF-74F0-664F-90EA-D1CA4648D0DB}">
      <dgm:prSet/>
      <dgm:spPr/>
      <dgm:t>
        <a:bodyPr/>
        <a:lstStyle/>
        <a:p>
          <a:endParaRPr lang="en-US"/>
        </a:p>
      </dgm:t>
    </dgm:pt>
    <dgm:pt modelId="{3AA824C3-5C0F-484A-9516-76636E953AD0}" type="sibTrans" cxnId="{3150EEFF-74F0-664F-90EA-D1CA4648D0DB}">
      <dgm:prSet/>
      <dgm:spPr/>
      <dgm:t>
        <a:bodyPr/>
        <a:lstStyle/>
        <a:p>
          <a:endParaRPr lang="en-US"/>
        </a:p>
      </dgm:t>
    </dgm:pt>
    <dgm:pt modelId="{23E7C148-9320-FB43-B14F-2CE4247491B9}">
      <dgm:prSet phldrT="[Text]" custT="1"/>
      <dgm:spPr/>
      <dgm:t>
        <a:bodyPr/>
        <a:lstStyle/>
        <a:p>
          <a:r>
            <a:rPr lang="en-US" sz="1600" dirty="0"/>
            <a:t>35 categorical &amp; numerical variables</a:t>
          </a:r>
        </a:p>
      </dgm:t>
    </dgm:pt>
    <dgm:pt modelId="{7972DA99-3DBB-8B4A-8993-794CC415205A}" type="parTrans" cxnId="{2E04643C-0F40-BA4C-AA83-2712E3ED4051}">
      <dgm:prSet/>
      <dgm:spPr/>
      <dgm:t>
        <a:bodyPr/>
        <a:lstStyle/>
        <a:p>
          <a:endParaRPr lang="en-US"/>
        </a:p>
      </dgm:t>
    </dgm:pt>
    <dgm:pt modelId="{B8ACD96C-55C6-4A45-8512-0AF6A06DD51A}" type="sibTrans" cxnId="{2E04643C-0F40-BA4C-AA83-2712E3ED4051}">
      <dgm:prSet/>
      <dgm:spPr/>
      <dgm:t>
        <a:bodyPr/>
        <a:lstStyle/>
        <a:p>
          <a:endParaRPr lang="en-US"/>
        </a:p>
      </dgm:t>
    </dgm:pt>
    <dgm:pt modelId="{BD6AEA2E-81CC-B14D-A4D5-4104AFF00399}">
      <dgm:prSet phldrT="[Text]"/>
      <dgm:spPr/>
      <dgm:t>
        <a:bodyPr/>
        <a:lstStyle/>
        <a:p>
          <a:r>
            <a:rPr lang="en-US" dirty="0"/>
            <a:t>Important Variables</a:t>
          </a:r>
        </a:p>
      </dgm:t>
    </dgm:pt>
    <dgm:pt modelId="{75C83812-4831-7242-AB62-FB8FD6EF9480}" type="parTrans" cxnId="{D0E06D9E-4E52-5743-B0D5-6C1F791DD613}">
      <dgm:prSet/>
      <dgm:spPr/>
      <dgm:t>
        <a:bodyPr/>
        <a:lstStyle/>
        <a:p>
          <a:endParaRPr lang="en-US"/>
        </a:p>
      </dgm:t>
    </dgm:pt>
    <dgm:pt modelId="{1FE206A6-6CB4-0743-B771-84074685911A}" type="sibTrans" cxnId="{D0E06D9E-4E52-5743-B0D5-6C1F791DD613}">
      <dgm:prSet/>
      <dgm:spPr/>
      <dgm:t>
        <a:bodyPr/>
        <a:lstStyle/>
        <a:p>
          <a:endParaRPr lang="en-US"/>
        </a:p>
      </dgm:t>
    </dgm:pt>
    <dgm:pt modelId="{A85FB0CE-CD9E-6B48-A6B0-B0B850548B1C}">
      <dgm:prSet phldrT="[Text]" custT="1"/>
      <dgm:spPr/>
      <dgm:t>
        <a:bodyPr/>
        <a:lstStyle/>
        <a:p>
          <a:r>
            <a:rPr lang="en-US" sz="900" b="0" i="0" dirty="0"/>
            <a:t>Attrition</a:t>
          </a:r>
          <a:endParaRPr lang="en-US" sz="900" dirty="0"/>
        </a:p>
      </dgm:t>
    </dgm:pt>
    <dgm:pt modelId="{3525EACE-BDB5-D244-978E-4FA28F6E8A75}" type="parTrans" cxnId="{C7F98537-0E57-B843-8C19-CFAE2125044B}">
      <dgm:prSet/>
      <dgm:spPr/>
      <dgm:t>
        <a:bodyPr/>
        <a:lstStyle/>
        <a:p>
          <a:endParaRPr lang="en-US"/>
        </a:p>
      </dgm:t>
    </dgm:pt>
    <dgm:pt modelId="{4EB5C295-2ADA-F94B-8CAB-D86D169C5212}" type="sibTrans" cxnId="{C7F98537-0E57-B843-8C19-CFAE2125044B}">
      <dgm:prSet/>
      <dgm:spPr/>
      <dgm:t>
        <a:bodyPr/>
        <a:lstStyle/>
        <a:p>
          <a:endParaRPr lang="en-US"/>
        </a:p>
      </dgm:t>
    </dgm:pt>
    <dgm:pt modelId="{FE6E53A4-1DA6-1343-9A9B-1F88CF332684}">
      <dgm:prSet phldrT="[Text]" custT="1"/>
      <dgm:spPr/>
      <dgm:t>
        <a:bodyPr/>
        <a:lstStyle/>
        <a:p>
          <a:pPr>
            <a:buNone/>
          </a:pPr>
          <a:r>
            <a:rPr lang="en-US" sz="2000" dirty="0"/>
            <a:t>  Kaggle</a:t>
          </a:r>
        </a:p>
      </dgm:t>
    </dgm:pt>
    <dgm:pt modelId="{28AD8EC7-8E09-4549-87AA-55788CD94EEB}" type="sibTrans" cxnId="{BCD3694A-AA86-3C49-B17E-05943B8B404D}">
      <dgm:prSet/>
      <dgm:spPr/>
      <dgm:t>
        <a:bodyPr/>
        <a:lstStyle/>
        <a:p>
          <a:endParaRPr lang="en-US"/>
        </a:p>
      </dgm:t>
    </dgm:pt>
    <dgm:pt modelId="{4ED39A7A-DCF6-544F-9678-CF92926205FF}" type="parTrans" cxnId="{BCD3694A-AA86-3C49-B17E-05943B8B404D}">
      <dgm:prSet/>
      <dgm:spPr/>
      <dgm:t>
        <a:bodyPr/>
        <a:lstStyle/>
        <a:p>
          <a:endParaRPr lang="en-US"/>
        </a:p>
      </dgm:t>
    </dgm:pt>
    <dgm:pt modelId="{2320D3CB-9AB5-0A4E-BEDB-EBA533294754}">
      <dgm:prSet custT="1"/>
      <dgm:spPr/>
      <dgm:t>
        <a:bodyPr/>
        <a:lstStyle/>
        <a:p>
          <a:r>
            <a:rPr lang="en-US" sz="900" b="0" i="0" dirty="0"/>
            <a:t>Age</a:t>
          </a:r>
          <a:endParaRPr lang="en-US" sz="900" dirty="0"/>
        </a:p>
      </dgm:t>
    </dgm:pt>
    <dgm:pt modelId="{4D83F15D-06DB-A74E-AD5B-7DCFB8CA16F9}" type="parTrans" cxnId="{DBE58F77-0E9D-D244-9DDC-E9F36CEF6AB6}">
      <dgm:prSet/>
      <dgm:spPr/>
      <dgm:t>
        <a:bodyPr/>
        <a:lstStyle/>
        <a:p>
          <a:endParaRPr lang="en-US"/>
        </a:p>
      </dgm:t>
    </dgm:pt>
    <dgm:pt modelId="{638964BC-CD86-C44F-BDD6-CD9D69C5F4F0}" type="sibTrans" cxnId="{DBE58F77-0E9D-D244-9DDC-E9F36CEF6AB6}">
      <dgm:prSet/>
      <dgm:spPr/>
      <dgm:t>
        <a:bodyPr/>
        <a:lstStyle/>
        <a:p>
          <a:endParaRPr lang="en-US"/>
        </a:p>
      </dgm:t>
    </dgm:pt>
    <dgm:pt modelId="{FA3ABDF4-BA6D-6D4D-8A28-E812162BCBE0}">
      <dgm:prSet custT="1"/>
      <dgm:spPr/>
      <dgm:t>
        <a:bodyPr/>
        <a:lstStyle/>
        <a:p>
          <a:r>
            <a:rPr lang="en-US" sz="900" b="0" i="0" dirty="0"/>
            <a:t>Business Travel</a:t>
          </a:r>
          <a:endParaRPr lang="en-US" sz="900" dirty="0"/>
        </a:p>
      </dgm:t>
    </dgm:pt>
    <dgm:pt modelId="{F7A81EC3-22B3-AD44-906D-FBB7DED340DB}" type="parTrans" cxnId="{2DD1D095-DF77-F846-922D-F4ABD1FD46C8}">
      <dgm:prSet/>
      <dgm:spPr/>
      <dgm:t>
        <a:bodyPr/>
        <a:lstStyle/>
        <a:p>
          <a:endParaRPr lang="en-US"/>
        </a:p>
      </dgm:t>
    </dgm:pt>
    <dgm:pt modelId="{795FBCF7-E9AA-1046-910B-A5D67323135A}" type="sibTrans" cxnId="{2DD1D095-DF77-F846-922D-F4ABD1FD46C8}">
      <dgm:prSet/>
      <dgm:spPr/>
      <dgm:t>
        <a:bodyPr/>
        <a:lstStyle/>
        <a:p>
          <a:endParaRPr lang="en-US"/>
        </a:p>
      </dgm:t>
    </dgm:pt>
    <dgm:pt modelId="{88B148AE-13D0-C640-BF16-5B48217DDAE0}">
      <dgm:prSet custT="1"/>
      <dgm:spPr/>
      <dgm:t>
        <a:bodyPr/>
        <a:lstStyle/>
        <a:p>
          <a:r>
            <a:rPr lang="en-US" sz="900" b="0" i="0" dirty="0"/>
            <a:t>Job Level</a:t>
          </a:r>
          <a:endParaRPr lang="en-US" sz="900" dirty="0"/>
        </a:p>
      </dgm:t>
    </dgm:pt>
    <dgm:pt modelId="{BDED904C-D6B5-C54C-93AD-7DB49C49D723}" type="parTrans" cxnId="{F586EF48-2EE7-0C4D-9146-37FBB048C76A}">
      <dgm:prSet/>
      <dgm:spPr/>
      <dgm:t>
        <a:bodyPr/>
        <a:lstStyle/>
        <a:p>
          <a:endParaRPr lang="en-US"/>
        </a:p>
      </dgm:t>
    </dgm:pt>
    <dgm:pt modelId="{C54CAA66-01FD-E848-8E8C-512878782487}" type="sibTrans" cxnId="{F586EF48-2EE7-0C4D-9146-37FBB048C76A}">
      <dgm:prSet/>
      <dgm:spPr/>
      <dgm:t>
        <a:bodyPr/>
        <a:lstStyle/>
        <a:p>
          <a:endParaRPr lang="en-US"/>
        </a:p>
      </dgm:t>
    </dgm:pt>
    <dgm:pt modelId="{6598959D-FC3C-954A-B185-EDB9982FF07B}">
      <dgm:prSet custT="1"/>
      <dgm:spPr/>
      <dgm:t>
        <a:bodyPr/>
        <a:lstStyle/>
        <a:p>
          <a:r>
            <a:rPr lang="en-US" sz="900" b="0" i="0" dirty="0"/>
            <a:t>Department</a:t>
          </a:r>
          <a:endParaRPr lang="en-US" sz="900" dirty="0"/>
        </a:p>
      </dgm:t>
    </dgm:pt>
    <dgm:pt modelId="{622C2493-88B2-ED48-8340-0B6EE2614307}" type="parTrans" cxnId="{C04FDB0A-DE51-2A40-95D1-91D028389CD2}">
      <dgm:prSet/>
      <dgm:spPr/>
      <dgm:t>
        <a:bodyPr/>
        <a:lstStyle/>
        <a:p>
          <a:endParaRPr lang="en-US"/>
        </a:p>
      </dgm:t>
    </dgm:pt>
    <dgm:pt modelId="{AA628ACC-8EEB-C947-80D7-B4A705477861}" type="sibTrans" cxnId="{C04FDB0A-DE51-2A40-95D1-91D028389CD2}">
      <dgm:prSet/>
      <dgm:spPr/>
      <dgm:t>
        <a:bodyPr/>
        <a:lstStyle/>
        <a:p>
          <a:endParaRPr lang="en-US"/>
        </a:p>
      </dgm:t>
    </dgm:pt>
    <dgm:pt modelId="{103CB792-7798-1344-8636-F4D9F882F568}">
      <dgm:prSet custT="1"/>
      <dgm:spPr/>
      <dgm:t>
        <a:bodyPr/>
        <a:lstStyle/>
        <a:p>
          <a:r>
            <a:rPr lang="en-US" sz="900" b="0" i="0" dirty="0"/>
            <a:t>Job Satisfaction</a:t>
          </a:r>
          <a:endParaRPr lang="en-US" sz="900" dirty="0"/>
        </a:p>
      </dgm:t>
    </dgm:pt>
    <dgm:pt modelId="{BC44DC70-4169-0840-86A0-A3AD3483D870}" type="parTrans" cxnId="{400C2C20-7C8E-034F-9B92-12A0E282EC34}">
      <dgm:prSet/>
      <dgm:spPr/>
      <dgm:t>
        <a:bodyPr/>
        <a:lstStyle/>
        <a:p>
          <a:endParaRPr lang="en-US"/>
        </a:p>
      </dgm:t>
    </dgm:pt>
    <dgm:pt modelId="{486668F2-AEAE-2F40-BA39-D872736C6F80}" type="sibTrans" cxnId="{400C2C20-7C8E-034F-9B92-12A0E282EC34}">
      <dgm:prSet/>
      <dgm:spPr/>
      <dgm:t>
        <a:bodyPr/>
        <a:lstStyle/>
        <a:p>
          <a:endParaRPr lang="en-US"/>
        </a:p>
      </dgm:t>
    </dgm:pt>
    <dgm:pt modelId="{5B4BA005-632D-DA4B-9236-8FBB1A879FA2}">
      <dgm:prSet custT="1"/>
      <dgm:spPr/>
      <dgm:t>
        <a:bodyPr/>
        <a:lstStyle/>
        <a:p>
          <a:r>
            <a:rPr lang="en-US" sz="900" b="0" i="0" dirty="0"/>
            <a:t>Overtime</a:t>
          </a:r>
          <a:endParaRPr lang="en-US" sz="900" dirty="0"/>
        </a:p>
      </dgm:t>
    </dgm:pt>
    <dgm:pt modelId="{106D002C-6DFD-F941-8D8C-F84DEC0C2A92}" type="parTrans" cxnId="{B8A12BB4-63B8-AF42-9B05-1617A9D41A56}">
      <dgm:prSet/>
      <dgm:spPr/>
      <dgm:t>
        <a:bodyPr/>
        <a:lstStyle/>
        <a:p>
          <a:endParaRPr lang="en-US"/>
        </a:p>
      </dgm:t>
    </dgm:pt>
    <dgm:pt modelId="{7F7ABC07-9845-3040-830C-4423BC167C99}" type="sibTrans" cxnId="{B8A12BB4-63B8-AF42-9B05-1617A9D41A56}">
      <dgm:prSet/>
      <dgm:spPr/>
      <dgm:t>
        <a:bodyPr/>
        <a:lstStyle/>
        <a:p>
          <a:endParaRPr lang="en-US"/>
        </a:p>
      </dgm:t>
    </dgm:pt>
    <dgm:pt modelId="{7C19377A-6E3E-C94A-A1B2-E57D0FB82D0E}" type="pres">
      <dgm:prSet presAssocID="{AA7EBB8C-3712-9545-9FD3-925C00AC637B}" presName="Name0" presStyleCnt="0">
        <dgm:presLayoutVars>
          <dgm:dir/>
          <dgm:animLvl val="lvl"/>
          <dgm:resizeHandles val="exact"/>
        </dgm:presLayoutVars>
      </dgm:prSet>
      <dgm:spPr/>
    </dgm:pt>
    <dgm:pt modelId="{29158FFE-0F5E-B748-983C-88FEB6807DBD}" type="pres">
      <dgm:prSet presAssocID="{E0D7520D-D67F-2948-8703-2643552CA8D8}" presName="linNode" presStyleCnt="0"/>
      <dgm:spPr/>
    </dgm:pt>
    <dgm:pt modelId="{AE37D227-3F56-DB42-B749-8EC1A9E55112}" type="pres">
      <dgm:prSet presAssocID="{E0D7520D-D67F-2948-8703-2643552CA8D8}" presName="parentText" presStyleLbl="node1" presStyleIdx="0" presStyleCnt="3">
        <dgm:presLayoutVars>
          <dgm:chMax val="1"/>
          <dgm:bulletEnabled val="1"/>
        </dgm:presLayoutVars>
      </dgm:prSet>
      <dgm:spPr/>
    </dgm:pt>
    <dgm:pt modelId="{0020B876-BE70-4A4D-88D7-9ACF828CFD6D}" type="pres">
      <dgm:prSet presAssocID="{E0D7520D-D67F-2948-8703-2643552CA8D8}" presName="descendantText" presStyleLbl="alignAccFollowNode1" presStyleIdx="0" presStyleCnt="3">
        <dgm:presLayoutVars>
          <dgm:bulletEnabled val="1"/>
        </dgm:presLayoutVars>
      </dgm:prSet>
      <dgm:spPr/>
    </dgm:pt>
    <dgm:pt modelId="{82DE348D-6051-9943-839A-BE778957ADD9}" type="pres">
      <dgm:prSet presAssocID="{73DB3FCC-74D5-B04E-9ACD-8B4EC81EA426}" presName="sp" presStyleCnt="0"/>
      <dgm:spPr/>
    </dgm:pt>
    <dgm:pt modelId="{CB1AF76E-7F9E-8349-A889-933B98A48578}" type="pres">
      <dgm:prSet presAssocID="{8CECDDE9-4BB1-B143-824F-DCF6594D4EF7}" presName="linNode" presStyleCnt="0"/>
      <dgm:spPr/>
    </dgm:pt>
    <dgm:pt modelId="{7ED1BD6A-86D2-FC4E-806A-68390B6FAB69}" type="pres">
      <dgm:prSet presAssocID="{8CECDDE9-4BB1-B143-824F-DCF6594D4EF7}" presName="parentText" presStyleLbl="node1" presStyleIdx="1" presStyleCnt="3">
        <dgm:presLayoutVars>
          <dgm:chMax val="1"/>
          <dgm:bulletEnabled val="1"/>
        </dgm:presLayoutVars>
      </dgm:prSet>
      <dgm:spPr/>
    </dgm:pt>
    <dgm:pt modelId="{B5F3C917-C0DF-CC4D-B484-A2E0A0F380C1}" type="pres">
      <dgm:prSet presAssocID="{8CECDDE9-4BB1-B143-824F-DCF6594D4EF7}" presName="descendantText" presStyleLbl="alignAccFollowNode1" presStyleIdx="1" presStyleCnt="3">
        <dgm:presLayoutVars>
          <dgm:bulletEnabled val="1"/>
        </dgm:presLayoutVars>
      </dgm:prSet>
      <dgm:spPr/>
    </dgm:pt>
    <dgm:pt modelId="{594F61F5-142F-0F4C-8442-C43D5C6A3285}" type="pres">
      <dgm:prSet presAssocID="{AF51048C-D113-F143-B4EE-AFBB3BE1A6C4}" presName="sp" presStyleCnt="0"/>
      <dgm:spPr/>
    </dgm:pt>
    <dgm:pt modelId="{8EA2E0FF-1017-0E41-888F-E871CBD9660F}" type="pres">
      <dgm:prSet presAssocID="{BD6AEA2E-81CC-B14D-A4D5-4104AFF00399}" presName="linNode" presStyleCnt="0"/>
      <dgm:spPr/>
    </dgm:pt>
    <dgm:pt modelId="{AEE5C688-70F7-C748-A496-D19ABEC6F3BE}" type="pres">
      <dgm:prSet presAssocID="{BD6AEA2E-81CC-B14D-A4D5-4104AFF00399}" presName="parentText" presStyleLbl="node1" presStyleIdx="2" presStyleCnt="3">
        <dgm:presLayoutVars>
          <dgm:chMax val="1"/>
          <dgm:bulletEnabled val="1"/>
        </dgm:presLayoutVars>
      </dgm:prSet>
      <dgm:spPr/>
    </dgm:pt>
    <dgm:pt modelId="{D6E6BFDD-2446-C847-A669-CE52ED9878EB}" type="pres">
      <dgm:prSet presAssocID="{BD6AEA2E-81CC-B14D-A4D5-4104AFF00399}" presName="descendantText" presStyleLbl="alignAccFollowNode1" presStyleIdx="2" presStyleCnt="3" custScaleY="114786">
        <dgm:presLayoutVars>
          <dgm:bulletEnabled val="1"/>
        </dgm:presLayoutVars>
      </dgm:prSet>
      <dgm:spPr/>
    </dgm:pt>
  </dgm:ptLst>
  <dgm:cxnLst>
    <dgm:cxn modelId="{C04FDB0A-DE51-2A40-95D1-91D028389CD2}" srcId="{BD6AEA2E-81CC-B14D-A4D5-4104AFF00399}" destId="{6598959D-FC3C-954A-B185-EDB9982FF07B}" srcOrd="4" destOrd="0" parTransId="{622C2493-88B2-ED48-8340-0B6EE2614307}" sibTransId="{AA628ACC-8EEB-C947-80D7-B4A705477861}"/>
    <dgm:cxn modelId="{400C2C20-7C8E-034F-9B92-12A0E282EC34}" srcId="{BD6AEA2E-81CC-B14D-A4D5-4104AFF00399}" destId="{103CB792-7798-1344-8636-F4D9F882F568}" srcOrd="5" destOrd="0" parTransId="{BC44DC70-4169-0840-86A0-A3AD3483D870}" sibTransId="{486668F2-AEAE-2F40-BA39-D872736C6F80}"/>
    <dgm:cxn modelId="{9B6F532A-478B-964D-B1E9-E7E80DC3AC4B}" type="presOf" srcId="{6598959D-FC3C-954A-B185-EDB9982FF07B}" destId="{D6E6BFDD-2446-C847-A669-CE52ED9878EB}" srcOrd="0" destOrd="4" presId="urn:microsoft.com/office/officeart/2005/8/layout/vList5"/>
    <dgm:cxn modelId="{B2040232-F866-E440-A480-C771B5C3C2D8}" type="presOf" srcId="{BD6AEA2E-81CC-B14D-A4D5-4104AFF00399}" destId="{AEE5C688-70F7-C748-A496-D19ABEC6F3BE}" srcOrd="0" destOrd="0" presId="urn:microsoft.com/office/officeart/2005/8/layout/vList5"/>
    <dgm:cxn modelId="{C7F98537-0E57-B843-8C19-CFAE2125044B}" srcId="{BD6AEA2E-81CC-B14D-A4D5-4104AFF00399}" destId="{A85FB0CE-CD9E-6B48-A6B0-B0B850548B1C}" srcOrd="0" destOrd="0" parTransId="{3525EACE-BDB5-D244-978E-4FA28F6E8A75}" sibTransId="{4EB5C295-2ADA-F94B-8CAB-D86D169C5212}"/>
    <dgm:cxn modelId="{D5498D37-DEA1-8647-B086-35C4BA4F98B6}" srcId="{AA7EBB8C-3712-9545-9FD3-925C00AC637B}" destId="{8CECDDE9-4BB1-B143-824F-DCF6594D4EF7}" srcOrd="1" destOrd="0" parTransId="{4E2E5112-2F5A-B943-86DF-8563A4B33C13}" sibTransId="{AF51048C-D113-F143-B4EE-AFBB3BE1A6C4}"/>
    <dgm:cxn modelId="{0B690439-0393-8F46-8700-F65CF06BD030}" type="presOf" srcId="{E0D7520D-D67F-2948-8703-2643552CA8D8}" destId="{AE37D227-3F56-DB42-B749-8EC1A9E55112}" srcOrd="0" destOrd="0" presId="urn:microsoft.com/office/officeart/2005/8/layout/vList5"/>
    <dgm:cxn modelId="{2E04643C-0F40-BA4C-AA83-2712E3ED4051}" srcId="{8CECDDE9-4BB1-B143-824F-DCF6594D4EF7}" destId="{23E7C148-9320-FB43-B14F-2CE4247491B9}" srcOrd="1" destOrd="0" parTransId="{7972DA99-3DBB-8B4A-8993-794CC415205A}" sibTransId="{B8ACD96C-55C6-4A45-8512-0AF6A06DD51A}"/>
    <dgm:cxn modelId="{F586EF48-2EE7-0C4D-9146-37FBB048C76A}" srcId="{BD6AEA2E-81CC-B14D-A4D5-4104AFF00399}" destId="{88B148AE-13D0-C640-BF16-5B48217DDAE0}" srcOrd="3" destOrd="0" parTransId="{BDED904C-D6B5-C54C-93AD-7DB49C49D723}" sibTransId="{C54CAA66-01FD-E848-8E8C-512878782487}"/>
    <dgm:cxn modelId="{BCD3694A-AA86-3C49-B17E-05943B8B404D}" srcId="{E0D7520D-D67F-2948-8703-2643552CA8D8}" destId="{FE6E53A4-1DA6-1343-9A9B-1F88CF332684}" srcOrd="0" destOrd="0" parTransId="{4ED39A7A-DCF6-544F-9678-CF92926205FF}" sibTransId="{28AD8EC7-8E09-4549-87AA-55788CD94EEB}"/>
    <dgm:cxn modelId="{1B3E9174-96CA-A449-BC49-AF5A1436B435}" srcId="{AA7EBB8C-3712-9545-9FD3-925C00AC637B}" destId="{E0D7520D-D67F-2948-8703-2643552CA8D8}" srcOrd="0" destOrd="0" parTransId="{F92B0A23-72CD-2448-BEE8-CA5785423C6E}" sibTransId="{73DB3FCC-74D5-B04E-9ACD-8B4EC81EA426}"/>
    <dgm:cxn modelId="{DBE58F77-0E9D-D244-9DDC-E9F36CEF6AB6}" srcId="{BD6AEA2E-81CC-B14D-A4D5-4104AFF00399}" destId="{2320D3CB-9AB5-0A4E-BEDB-EBA533294754}" srcOrd="1" destOrd="0" parTransId="{4D83F15D-06DB-A74E-AD5B-7DCFB8CA16F9}" sibTransId="{638964BC-CD86-C44F-BDD6-CD9D69C5F4F0}"/>
    <dgm:cxn modelId="{54DCFF7E-EEE6-BE41-B46E-F80FA9B448E0}" type="presOf" srcId="{8CECDDE9-4BB1-B143-824F-DCF6594D4EF7}" destId="{7ED1BD6A-86D2-FC4E-806A-68390B6FAB69}" srcOrd="0" destOrd="0" presId="urn:microsoft.com/office/officeart/2005/8/layout/vList5"/>
    <dgm:cxn modelId="{790A4980-B63E-CE48-92E9-CC7AE5A7E717}" type="presOf" srcId="{5B4BA005-632D-DA4B-9236-8FBB1A879FA2}" destId="{D6E6BFDD-2446-C847-A669-CE52ED9878EB}" srcOrd="0" destOrd="6" presId="urn:microsoft.com/office/officeart/2005/8/layout/vList5"/>
    <dgm:cxn modelId="{1C848482-4F03-8C4D-BF00-1911474A2CA8}" type="presOf" srcId="{FE6E53A4-1DA6-1343-9A9B-1F88CF332684}" destId="{0020B876-BE70-4A4D-88D7-9ACF828CFD6D}" srcOrd="0" destOrd="0" presId="urn:microsoft.com/office/officeart/2005/8/layout/vList5"/>
    <dgm:cxn modelId="{D35F7F83-4957-D542-B06D-4DA9F1A8A2BB}" type="presOf" srcId="{2320D3CB-9AB5-0A4E-BEDB-EBA533294754}" destId="{D6E6BFDD-2446-C847-A669-CE52ED9878EB}" srcOrd="0" destOrd="1" presId="urn:microsoft.com/office/officeart/2005/8/layout/vList5"/>
    <dgm:cxn modelId="{DFF13188-2C7B-C549-BC24-B766E9F4D40F}" type="presOf" srcId="{A85FB0CE-CD9E-6B48-A6B0-B0B850548B1C}" destId="{D6E6BFDD-2446-C847-A669-CE52ED9878EB}" srcOrd="0" destOrd="0" presId="urn:microsoft.com/office/officeart/2005/8/layout/vList5"/>
    <dgm:cxn modelId="{2A427D8F-3D8A-CA4B-B79B-A3B27BB73B61}" type="presOf" srcId="{FA3ABDF4-BA6D-6D4D-8A28-E812162BCBE0}" destId="{D6E6BFDD-2446-C847-A669-CE52ED9878EB}" srcOrd="0" destOrd="2" presId="urn:microsoft.com/office/officeart/2005/8/layout/vList5"/>
    <dgm:cxn modelId="{2DD1D095-DF77-F846-922D-F4ABD1FD46C8}" srcId="{BD6AEA2E-81CC-B14D-A4D5-4104AFF00399}" destId="{FA3ABDF4-BA6D-6D4D-8A28-E812162BCBE0}" srcOrd="2" destOrd="0" parTransId="{F7A81EC3-22B3-AD44-906D-FBB7DED340DB}" sibTransId="{795FBCF7-E9AA-1046-910B-A5D67323135A}"/>
    <dgm:cxn modelId="{9B69139C-0A1C-6E4D-9EE1-41481B0601EC}" type="presOf" srcId="{103CB792-7798-1344-8636-F4D9F882F568}" destId="{D6E6BFDD-2446-C847-A669-CE52ED9878EB}" srcOrd="0" destOrd="5" presId="urn:microsoft.com/office/officeart/2005/8/layout/vList5"/>
    <dgm:cxn modelId="{D0E06D9E-4E52-5743-B0D5-6C1F791DD613}" srcId="{AA7EBB8C-3712-9545-9FD3-925C00AC637B}" destId="{BD6AEA2E-81CC-B14D-A4D5-4104AFF00399}" srcOrd="2" destOrd="0" parTransId="{75C83812-4831-7242-AB62-FB8FD6EF9480}" sibTransId="{1FE206A6-6CB4-0743-B771-84074685911A}"/>
    <dgm:cxn modelId="{E2048BAC-8B45-3A48-BAB4-4EE6D6444EDE}" type="presOf" srcId="{AA7EBB8C-3712-9545-9FD3-925C00AC637B}" destId="{7C19377A-6E3E-C94A-A1B2-E57D0FB82D0E}" srcOrd="0" destOrd="0" presId="urn:microsoft.com/office/officeart/2005/8/layout/vList5"/>
    <dgm:cxn modelId="{B8A12BB4-63B8-AF42-9B05-1617A9D41A56}" srcId="{BD6AEA2E-81CC-B14D-A4D5-4104AFF00399}" destId="{5B4BA005-632D-DA4B-9236-8FBB1A879FA2}" srcOrd="6" destOrd="0" parTransId="{106D002C-6DFD-F941-8D8C-F84DEC0C2A92}" sibTransId="{7F7ABC07-9845-3040-830C-4423BC167C99}"/>
    <dgm:cxn modelId="{AA5813BC-8C81-6542-A6F4-667507C14123}" type="presOf" srcId="{88B148AE-13D0-C640-BF16-5B48217DDAE0}" destId="{D6E6BFDD-2446-C847-A669-CE52ED9878EB}" srcOrd="0" destOrd="3" presId="urn:microsoft.com/office/officeart/2005/8/layout/vList5"/>
    <dgm:cxn modelId="{95B2DFCC-D83E-3041-B1E4-8597ABF66B27}" type="presOf" srcId="{8E8143CF-F75F-9840-B2CB-F47949EF652D}" destId="{B5F3C917-C0DF-CC4D-B484-A2E0A0F380C1}" srcOrd="0" destOrd="0" presId="urn:microsoft.com/office/officeart/2005/8/layout/vList5"/>
    <dgm:cxn modelId="{B80951F7-B509-1D4F-A164-4F51CDFA9408}" type="presOf" srcId="{23E7C148-9320-FB43-B14F-2CE4247491B9}" destId="{B5F3C917-C0DF-CC4D-B484-A2E0A0F380C1}" srcOrd="0" destOrd="1" presId="urn:microsoft.com/office/officeart/2005/8/layout/vList5"/>
    <dgm:cxn modelId="{3150EEFF-74F0-664F-90EA-D1CA4648D0DB}" srcId="{8CECDDE9-4BB1-B143-824F-DCF6594D4EF7}" destId="{8E8143CF-F75F-9840-B2CB-F47949EF652D}" srcOrd="0" destOrd="0" parTransId="{AA6C0DA0-3652-744C-A3BD-0988216D0AD3}" sibTransId="{3AA824C3-5C0F-484A-9516-76636E953AD0}"/>
    <dgm:cxn modelId="{9D777EAA-1BD3-5F4D-8521-D8D8D408BC8A}" type="presParOf" srcId="{7C19377A-6E3E-C94A-A1B2-E57D0FB82D0E}" destId="{29158FFE-0F5E-B748-983C-88FEB6807DBD}" srcOrd="0" destOrd="0" presId="urn:microsoft.com/office/officeart/2005/8/layout/vList5"/>
    <dgm:cxn modelId="{7F76E1CF-D204-C84A-8A52-133A767A034A}" type="presParOf" srcId="{29158FFE-0F5E-B748-983C-88FEB6807DBD}" destId="{AE37D227-3F56-DB42-B749-8EC1A9E55112}" srcOrd="0" destOrd="0" presId="urn:microsoft.com/office/officeart/2005/8/layout/vList5"/>
    <dgm:cxn modelId="{91A6B62E-04BF-B345-94DA-A6599D8CD274}" type="presParOf" srcId="{29158FFE-0F5E-B748-983C-88FEB6807DBD}" destId="{0020B876-BE70-4A4D-88D7-9ACF828CFD6D}" srcOrd="1" destOrd="0" presId="urn:microsoft.com/office/officeart/2005/8/layout/vList5"/>
    <dgm:cxn modelId="{BFF58CC9-375D-844D-9089-74275A66E8E5}" type="presParOf" srcId="{7C19377A-6E3E-C94A-A1B2-E57D0FB82D0E}" destId="{82DE348D-6051-9943-839A-BE778957ADD9}" srcOrd="1" destOrd="0" presId="urn:microsoft.com/office/officeart/2005/8/layout/vList5"/>
    <dgm:cxn modelId="{DE306666-A5AF-1748-84AA-886419B792FE}" type="presParOf" srcId="{7C19377A-6E3E-C94A-A1B2-E57D0FB82D0E}" destId="{CB1AF76E-7F9E-8349-A889-933B98A48578}" srcOrd="2" destOrd="0" presId="urn:microsoft.com/office/officeart/2005/8/layout/vList5"/>
    <dgm:cxn modelId="{BA753B1A-2A29-2A49-81A4-839E1F899825}" type="presParOf" srcId="{CB1AF76E-7F9E-8349-A889-933B98A48578}" destId="{7ED1BD6A-86D2-FC4E-806A-68390B6FAB69}" srcOrd="0" destOrd="0" presId="urn:microsoft.com/office/officeart/2005/8/layout/vList5"/>
    <dgm:cxn modelId="{6AA2505F-088C-EB47-801F-17CD77C07D4F}" type="presParOf" srcId="{CB1AF76E-7F9E-8349-A889-933B98A48578}" destId="{B5F3C917-C0DF-CC4D-B484-A2E0A0F380C1}" srcOrd="1" destOrd="0" presId="urn:microsoft.com/office/officeart/2005/8/layout/vList5"/>
    <dgm:cxn modelId="{3E88D07B-13C6-1741-B4E3-6D55449A6BCA}" type="presParOf" srcId="{7C19377A-6E3E-C94A-A1B2-E57D0FB82D0E}" destId="{594F61F5-142F-0F4C-8442-C43D5C6A3285}" srcOrd="3" destOrd="0" presId="urn:microsoft.com/office/officeart/2005/8/layout/vList5"/>
    <dgm:cxn modelId="{0FE9135E-ACFA-F848-A2B9-E19F296CBA34}" type="presParOf" srcId="{7C19377A-6E3E-C94A-A1B2-E57D0FB82D0E}" destId="{8EA2E0FF-1017-0E41-888F-E871CBD9660F}" srcOrd="4" destOrd="0" presId="urn:microsoft.com/office/officeart/2005/8/layout/vList5"/>
    <dgm:cxn modelId="{A2AF060B-469E-EF4E-B2DB-F8A0C4C3672B}" type="presParOf" srcId="{8EA2E0FF-1017-0E41-888F-E871CBD9660F}" destId="{AEE5C688-70F7-C748-A496-D19ABEC6F3BE}" srcOrd="0" destOrd="0" presId="urn:microsoft.com/office/officeart/2005/8/layout/vList5"/>
    <dgm:cxn modelId="{F6FA2FBC-AD85-AB41-A26C-8A00BA1B5B75}" type="presParOf" srcId="{8EA2E0FF-1017-0E41-888F-E871CBD9660F}" destId="{D6E6BFDD-2446-C847-A669-CE52ED9878E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2E257F-B7CA-6645-BAA9-CE596771F887}" type="doc">
      <dgm:prSet loTypeId="urn:microsoft.com/office/officeart/2008/layout/LinedList" loCatId="" qsTypeId="urn:microsoft.com/office/officeart/2005/8/quickstyle/simple1" qsCatId="simple" csTypeId="urn:microsoft.com/office/officeart/2005/8/colors/accent0_2" csCatId="mainScheme" phldr="1"/>
      <dgm:spPr/>
      <dgm:t>
        <a:bodyPr/>
        <a:lstStyle/>
        <a:p>
          <a:endParaRPr lang="en-US"/>
        </a:p>
      </dgm:t>
    </dgm:pt>
    <dgm:pt modelId="{2F31ACF4-FDFF-B545-92B4-31A9F90DC4CD}">
      <dgm:prSet/>
      <dgm:spPr/>
      <dgm:t>
        <a:bodyPr/>
        <a:lstStyle/>
        <a:p>
          <a:pPr algn="l"/>
          <a:r>
            <a:rPr lang="en-US" b="0" i="0" dirty="0"/>
            <a:t>1.Reduced full set of variables from </a:t>
          </a:r>
          <a:r>
            <a:rPr lang="en-US" b="1" i="1" dirty="0">
              <a:solidFill>
                <a:schemeClr val="tx2"/>
              </a:solidFill>
            </a:rPr>
            <a:t>35 to 19 predictors </a:t>
          </a:r>
        </a:p>
      </dgm:t>
    </dgm:pt>
    <dgm:pt modelId="{2BA159FD-92B2-994E-BEF2-270A40FD38C2}" type="parTrans" cxnId="{B2EACF01-5D1D-B74C-9A4F-3548E1CDD2A1}">
      <dgm:prSet/>
      <dgm:spPr/>
      <dgm:t>
        <a:bodyPr/>
        <a:lstStyle/>
        <a:p>
          <a:pPr algn="l"/>
          <a:endParaRPr lang="en-US">
            <a:solidFill>
              <a:schemeClr val="tx1"/>
            </a:solidFill>
          </a:endParaRPr>
        </a:p>
      </dgm:t>
    </dgm:pt>
    <dgm:pt modelId="{7D69E6F5-3B4C-6C49-82AC-5A8F3C8C633C}" type="sibTrans" cxnId="{B2EACF01-5D1D-B74C-9A4F-3548E1CDD2A1}">
      <dgm:prSet/>
      <dgm:spPr/>
      <dgm:t>
        <a:bodyPr/>
        <a:lstStyle/>
        <a:p>
          <a:pPr algn="l"/>
          <a:endParaRPr lang="en-US">
            <a:solidFill>
              <a:schemeClr val="tx1"/>
            </a:solidFill>
          </a:endParaRPr>
        </a:p>
      </dgm:t>
    </dgm:pt>
    <dgm:pt modelId="{D89D5CBB-6123-C943-B439-3B82491FEE56}">
      <dgm:prSet/>
      <dgm:spPr/>
      <dgm:t>
        <a:bodyPr/>
        <a:lstStyle/>
        <a:p>
          <a:pPr algn="l"/>
          <a:r>
            <a:rPr lang="en-US" b="0" i="0" dirty="0"/>
            <a:t>2.Created a </a:t>
          </a:r>
          <a:r>
            <a:rPr lang="en-US" b="1" i="1" u="none" dirty="0">
              <a:solidFill>
                <a:schemeClr val="tx2"/>
              </a:solidFill>
            </a:rPr>
            <a:t>Correlation matrix </a:t>
          </a:r>
          <a:r>
            <a:rPr lang="en-US" b="0" i="0" dirty="0"/>
            <a:t>using all quantitative variables. </a:t>
          </a:r>
          <a:endParaRPr lang="en-US" dirty="0"/>
        </a:p>
      </dgm:t>
    </dgm:pt>
    <dgm:pt modelId="{8F876134-B1F0-3E4D-BE25-C12AF0B7869D}" type="parTrans" cxnId="{9C0F3D65-704E-3140-9D12-AFCBFD16799A}">
      <dgm:prSet/>
      <dgm:spPr/>
      <dgm:t>
        <a:bodyPr/>
        <a:lstStyle/>
        <a:p>
          <a:pPr algn="l"/>
          <a:endParaRPr lang="en-US">
            <a:solidFill>
              <a:schemeClr val="tx1"/>
            </a:solidFill>
          </a:endParaRPr>
        </a:p>
      </dgm:t>
    </dgm:pt>
    <dgm:pt modelId="{B1CBF8FE-3277-4245-BCA4-A7ABD66DBF5C}" type="sibTrans" cxnId="{9C0F3D65-704E-3140-9D12-AFCBFD16799A}">
      <dgm:prSet/>
      <dgm:spPr/>
      <dgm:t>
        <a:bodyPr/>
        <a:lstStyle/>
        <a:p>
          <a:pPr algn="l"/>
          <a:endParaRPr lang="en-US">
            <a:solidFill>
              <a:schemeClr val="tx1"/>
            </a:solidFill>
          </a:endParaRPr>
        </a:p>
      </dgm:t>
    </dgm:pt>
    <dgm:pt modelId="{8E5EAB7E-2E59-A14A-9FB1-3931C6CFC1D1}">
      <dgm:prSet/>
      <dgm:spPr>
        <a:ln>
          <a:solidFill>
            <a:schemeClr val="bg2"/>
          </a:solidFill>
        </a:ln>
      </dgm:spPr>
      <dgm:t>
        <a:bodyPr/>
        <a:lstStyle/>
        <a:p>
          <a:pPr algn="l"/>
          <a:r>
            <a:rPr lang="en-US" b="0" i="0" dirty="0"/>
            <a:t>3.Checked for correlation between  categorical variables using </a:t>
          </a:r>
          <a:r>
            <a:rPr lang="en-US" b="1" i="1" u="none" dirty="0">
              <a:solidFill>
                <a:schemeClr val="tx2"/>
              </a:solidFill>
            </a:rPr>
            <a:t>chi square test </a:t>
          </a:r>
        </a:p>
      </dgm:t>
    </dgm:pt>
    <dgm:pt modelId="{145465F6-4C55-C44F-9EE8-E9BC010F20DA}" type="parTrans" cxnId="{21E6A23A-B17B-3048-A3BB-102BD1BCBBCC}">
      <dgm:prSet/>
      <dgm:spPr/>
      <dgm:t>
        <a:bodyPr/>
        <a:lstStyle/>
        <a:p>
          <a:pPr algn="l"/>
          <a:endParaRPr lang="en-US">
            <a:solidFill>
              <a:schemeClr val="tx1"/>
            </a:solidFill>
          </a:endParaRPr>
        </a:p>
      </dgm:t>
    </dgm:pt>
    <dgm:pt modelId="{E85E5146-F2D1-ED4B-9810-BFBBB05D47FF}" type="sibTrans" cxnId="{21E6A23A-B17B-3048-A3BB-102BD1BCBBCC}">
      <dgm:prSet/>
      <dgm:spPr/>
      <dgm:t>
        <a:bodyPr/>
        <a:lstStyle/>
        <a:p>
          <a:pPr algn="l"/>
          <a:endParaRPr lang="en-US">
            <a:solidFill>
              <a:schemeClr val="tx1"/>
            </a:solidFill>
          </a:endParaRPr>
        </a:p>
      </dgm:t>
    </dgm:pt>
    <dgm:pt modelId="{17AAEBC5-0C83-2648-970B-3EF95184D9B5}">
      <dgm:prSet/>
      <dgm:spPr/>
      <dgm:t>
        <a:bodyPr/>
        <a:lstStyle/>
        <a:p>
          <a:pPr algn="l"/>
          <a:r>
            <a:rPr lang="en-US" b="0" i="0" dirty="0"/>
            <a:t>4. Checked correlation between categorical and quantitative using </a:t>
          </a:r>
          <a:r>
            <a:rPr lang="en-US" b="1" i="1" u="none" dirty="0">
              <a:solidFill>
                <a:schemeClr val="tx2"/>
              </a:solidFill>
            </a:rPr>
            <a:t>box plots</a:t>
          </a:r>
        </a:p>
      </dgm:t>
    </dgm:pt>
    <dgm:pt modelId="{65B5C767-8CE5-A846-9972-65E721C59343}" type="parTrans" cxnId="{2BE2BC29-AD30-5E4C-BF86-555D49FA1866}">
      <dgm:prSet/>
      <dgm:spPr/>
      <dgm:t>
        <a:bodyPr/>
        <a:lstStyle/>
        <a:p>
          <a:pPr algn="l"/>
          <a:endParaRPr lang="en-US">
            <a:solidFill>
              <a:schemeClr val="tx1"/>
            </a:solidFill>
          </a:endParaRPr>
        </a:p>
      </dgm:t>
    </dgm:pt>
    <dgm:pt modelId="{6BB18FCC-2A9D-014B-B72F-02FAAE707C4A}" type="sibTrans" cxnId="{2BE2BC29-AD30-5E4C-BF86-555D49FA1866}">
      <dgm:prSet/>
      <dgm:spPr/>
      <dgm:t>
        <a:bodyPr/>
        <a:lstStyle/>
        <a:p>
          <a:pPr algn="l"/>
          <a:endParaRPr lang="en-US">
            <a:solidFill>
              <a:schemeClr val="tx1"/>
            </a:solidFill>
          </a:endParaRPr>
        </a:p>
      </dgm:t>
    </dgm:pt>
    <dgm:pt modelId="{FB4EC352-C227-2C47-A881-C7EAD92CD5E0}">
      <dgm:prSet custT="1"/>
      <dgm:spPr/>
      <dgm:t>
        <a:bodyPr/>
        <a:lstStyle/>
        <a:p>
          <a:pPr algn="l"/>
          <a:r>
            <a:rPr lang="en-US" sz="1800" b="0" i="0" dirty="0"/>
            <a:t>5. Used </a:t>
          </a:r>
          <a:r>
            <a:rPr lang="en-US" sz="1800" b="1" i="1" u="none" dirty="0">
              <a:solidFill>
                <a:schemeClr val="tx2"/>
              </a:solidFill>
            </a:rPr>
            <a:t>stepwise regression </a:t>
          </a:r>
          <a:r>
            <a:rPr lang="en-US" sz="1800" b="0" i="0" dirty="0"/>
            <a:t>to find the best set of variables </a:t>
          </a:r>
          <a:endParaRPr lang="en-US" sz="1800" dirty="0"/>
        </a:p>
      </dgm:t>
    </dgm:pt>
    <dgm:pt modelId="{9F156E0E-508A-7E42-BE0A-4D9C152175E8}" type="parTrans" cxnId="{4D717DB4-4F1B-4C4D-BCE9-EF3CF02FB27F}">
      <dgm:prSet/>
      <dgm:spPr/>
      <dgm:t>
        <a:bodyPr/>
        <a:lstStyle/>
        <a:p>
          <a:pPr algn="l"/>
          <a:endParaRPr lang="en-US">
            <a:solidFill>
              <a:schemeClr val="tx1"/>
            </a:solidFill>
          </a:endParaRPr>
        </a:p>
      </dgm:t>
    </dgm:pt>
    <dgm:pt modelId="{61F20BFD-6D5F-F646-A735-8F1CDBDA8D08}" type="sibTrans" cxnId="{4D717DB4-4F1B-4C4D-BCE9-EF3CF02FB27F}">
      <dgm:prSet/>
      <dgm:spPr/>
      <dgm:t>
        <a:bodyPr/>
        <a:lstStyle/>
        <a:p>
          <a:pPr algn="l"/>
          <a:endParaRPr lang="en-US">
            <a:solidFill>
              <a:schemeClr val="tx1"/>
            </a:solidFill>
          </a:endParaRPr>
        </a:p>
      </dgm:t>
    </dgm:pt>
    <dgm:pt modelId="{A69417F4-7C39-4842-B2D8-407D28848B1A}" type="pres">
      <dgm:prSet presAssocID="{FC2E257F-B7CA-6645-BAA9-CE596771F887}" presName="vert0" presStyleCnt="0">
        <dgm:presLayoutVars>
          <dgm:dir/>
          <dgm:animOne val="branch"/>
          <dgm:animLvl val="lvl"/>
        </dgm:presLayoutVars>
      </dgm:prSet>
      <dgm:spPr/>
    </dgm:pt>
    <dgm:pt modelId="{9D7D93BB-0748-2D42-B0B0-2A1D5ABD8DA4}" type="pres">
      <dgm:prSet presAssocID="{2F31ACF4-FDFF-B545-92B4-31A9F90DC4CD}" presName="thickLine" presStyleLbl="alignNode1" presStyleIdx="0" presStyleCnt="5"/>
      <dgm:spPr/>
    </dgm:pt>
    <dgm:pt modelId="{858FBF79-BC14-E54E-8F6F-352982008F88}" type="pres">
      <dgm:prSet presAssocID="{2F31ACF4-FDFF-B545-92B4-31A9F90DC4CD}" presName="horz1" presStyleCnt="0"/>
      <dgm:spPr/>
    </dgm:pt>
    <dgm:pt modelId="{4C89A533-5A47-EF4D-B47D-46A98D7D57E7}" type="pres">
      <dgm:prSet presAssocID="{2F31ACF4-FDFF-B545-92B4-31A9F90DC4CD}" presName="tx1" presStyleLbl="revTx" presStyleIdx="0" presStyleCnt="5"/>
      <dgm:spPr/>
    </dgm:pt>
    <dgm:pt modelId="{54680D81-FA06-A542-823A-ADB1204D9B4D}" type="pres">
      <dgm:prSet presAssocID="{2F31ACF4-FDFF-B545-92B4-31A9F90DC4CD}" presName="vert1" presStyleCnt="0"/>
      <dgm:spPr/>
    </dgm:pt>
    <dgm:pt modelId="{6ED37ABD-5F18-DE4F-A5F2-8EBB79363FF4}" type="pres">
      <dgm:prSet presAssocID="{D89D5CBB-6123-C943-B439-3B82491FEE56}" presName="thickLine" presStyleLbl="alignNode1" presStyleIdx="1" presStyleCnt="5"/>
      <dgm:spPr/>
    </dgm:pt>
    <dgm:pt modelId="{373CAF2D-4866-7448-8F62-05E1D975FD15}" type="pres">
      <dgm:prSet presAssocID="{D89D5CBB-6123-C943-B439-3B82491FEE56}" presName="horz1" presStyleCnt="0"/>
      <dgm:spPr/>
    </dgm:pt>
    <dgm:pt modelId="{842E4405-0017-2A4D-A360-A71ED1F8AFB7}" type="pres">
      <dgm:prSet presAssocID="{D89D5CBB-6123-C943-B439-3B82491FEE56}" presName="tx1" presStyleLbl="revTx" presStyleIdx="1" presStyleCnt="5"/>
      <dgm:spPr/>
    </dgm:pt>
    <dgm:pt modelId="{9300BB5D-FE0A-9B4F-AA85-521227A8D4B2}" type="pres">
      <dgm:prSet presAssocID="{D89D5CBB-6123-C943-B439-3B82491FEE56}" presName="vert1" presStyleCnt="0"/>
      <dgm:spPr/>
    </dgm:pt>
    <dgm:pt modelId="{CD9D890D-FCBB-694D-90A4-C64887A96252}" type="pres">
      <dgm:prSet presAssocID="{8E5EAB7E-2E59-A14A-9FB1-3931C6CFC1D1}" presName="thickLine" presStyleLbl="alignNode1" presStyleIdx="2" presStyleCnt="5"/>
      <dgm:spPr/>
    </dgm:pt>
    <dgm:pt modelId="{AE880EB0-E49A-2A4C-A6BC-FFDA904295B3}" type="pres">
      <dgm:prSet presAssocID="{8E5EAB7E-2E59-A14A-9FB1-3931C6CFC1D1}" presName="horz1" presStyleCnt="0"/>
      <dgm:spPr/>
    </dgm:pt>
    <dgm:pt modelId="{12B056E0-F54F-7D4B-891F-522384F6C6CC}" type="pres">
      <dgm:prSet presAssocID="{8E5EAB7E-2E59-A14A-9FB1-3931C6CFC1D1}" presName="tx1" presStyleLbl="revTx" presStyleIdx="2" presStyleCnt="5"/>
      <dgm:spPr/>
    </dgm:pt>
    <dgm:pt modelId="{4D11A7B2-10B8-514A-807A-4F0760861FBF}" type="pres">
      <dgm:prSet presAssocID="{8E5EAB7E-2E59-A14A-9FB1-3931C6CFC1D1}" presName="vert1" presStyleCnt="0"/>
      <dgm:spPr/>
    </dgm:pt>
    <dgm:pt modelId="{6C2C21B8-49B8-E542-A83E-CBB4EBF7E5CD}" type="pres">
      <dgm:prSet presAssocID="{17AAEBC5-0C83-2648-970B-3EF95184D9B5}" presName="thickLine" presStyleLbl="alignNode1" presStyleIdx="3" presStyleCnt="5"/>
      <dgm:spPr/>
    </dgm:pt>
    <dgm:pt modelId="{8DE6B16C-DAF2-2C45-899E-DC52FE315D9A}" type="pres">
      <dgm:prSet presAssocID="{17AAEBC5-0C83-2648-970B-3EF95184D9B5}" presName="horz1" presStyleCnt="0"/>
      <dgm:spPr/>
    </dgm:pt>
    <dgm:pt modelId="{A7C298B9-56FB-EA4F-A82C-E90FB8024E13}" type="pres">
      <dgm:prSet presAssocID="{17AAEBC5-0C83-2648-970B-3EF95184D9B5}" presName="tx1" presStyleLbl="revTx" presStyleIdx="3" presStyleCnt="5"/>
      <dgm:spPr/>
    </dgm:pt>
    <dgm:pt modelId="{51185E11-E6E0-4D42-B3B7-767929069A37}" type="pres">
      <dgm:prSet presAssocID="{17AAEBC5-0C83-2648-970B-3EF95184D9B5}" presName="vert1" presStyleCnt="0"/>
      <dgm:spPr/>
    </dgm:pt>
    <dgm:pt modelId="{C78E05B7-9EFE-AB47-91CA-35BA8D876C0A}" type="pres">
      <dgm:prSet presAssocID="{FB4EC352-C227-2C47-A881-C7EAD92CD5E0}" presName="thickLine" presStyleLbl="alignNode1" presStyleIdx="4" presStyleCnt="5"/>
      <dgm:spPr/>
    </dgm:pt>
    <dgm:pt modelId="{2A6CA7AF-639E-F243-853F-ED531F943859}" type="pres">
      <dgm:prSet presAssocID="{FB4EC352-C227-2C47-A881-C7EAD92CD5E0}" presName="horz1" presStyleCnt="0"/>
      <dgm:spPr/>
    </dgm:pt>
    <dgm:pt modelId="{DF4C92D6-C346-DB44-B4B7-2CAE9AE9085F}" type="pres">
      <dgm:prSet presAssocID="{FB4EC352-C227-2C47-A881-C7EAD92CD5E0}" presName="tx1" presStyleLbl="revTx" presStyleIdx="4" presStyleCnt="5"/>
      <dgm:spPr/>
    </dgm:pt>
    <dgm:pt modelId="{4AAACEC3-64B5-AD44-8A58-3117A0B1913B}" type="pres">
      <dgm:prSet presAssocID="{FB4EC352-C227-2C47-A881-C7EAD92CD5E0}" presName="vert1" presStyleCnt="0"/>
      <dgm:spPr/>
    </dgm:pt>
  </dgm:ptLst>
  <dgm:cxnLst>
    <dgm:cxn modelId="{B2EACF01-5D1D-B74C-9A4F-3548E1CDD2A1}" srcId="{FC2E257F-B7CA-6645-BAA9-CE596771F887}" destId="{2F31ACF4-FDFF-B545-92B4-31A9F90DC4CD}" srcOrd="0" destOrd="0" parTransId="{2BA159FD-92B2-994E-BEF2-270A40FD38C2}" sibTransId="{7D69E6F5-3B4C-6C49-82AC-5A8F3C8C633C}"/>
    <dgm:cxn modelId="{2ABF6B1C-1BE8-9B4D-8EAE-8FF3B5980473}" type="presOf" srcId="{17AAEBC5-0C83-2648-970B-3EF95184D9B5}" destId="{A7C298B9-56FB-EA4F-A82C-E90FB8024E13}" srcOrd="0" destOrd="0" presId="urn:microsoft.com/office/officeart/2008/layout/LinedList"/>
    <dgm:cxn modelId="{2BE2BC29-AD30-5E4C-BF86-555D49FA1866}" srcId="{FC2E257F-B7CA-6645-BAA9-CE596771F887}" destId="{17AAEBC5-0C83-2648-970B-3EF95184D9B5}" srcOrd="3" destOrd="0" parTransId="{65B5C767-8CE5-A846-9972-65E721C59343}" sibTransId="{6BB18FCC-2A9D-014B-B72F-02FAAE707C4A}"/>
    <dgm:cxn modelId="{21E6A23A-B17B-3048-A3BB-102BD1BCBBCC}" srcId="{FC2E257F-B7CA-6645-BAA9-CE596771F887}" destId="{8E5EAB7E-2E59-A14A-9FB1-3931C6CFC1D1}" srcOrd="2" destOrd="0" parTransId="{145465F6-4C55-C44F-9EE8-E9BC010F20DA}" sibTransId="{E85E5146-F2D1-ED4B-9810-BFBBB05D47FF}"/>
    <dgm:cxn modelId="{9C0F3D65-704E-3140-9D12-AFCBFD16799A}" srcId="{FC2E257F-B7CA-6645-BAA9-CE596771F887}" destId="{D89D5CBB-6123-C943-B439-3B82491FEE56}" srcOrd="1" destOrd="0" parTransId="{8F876134-B1F0-3E4D-BE25-C12AF0B7869D}" sibTransId="{B1CBF8FE-3277-4245-BCA4-A7ABD66DBF5C}"/>
    <dgm:cxn modelId="{71E1246D-12E3-DA4C-873E-59DB461602B4}" type="presOf" srcId="{D89D5CBB-6123-C943-B439-3B82491FEE56}" destId="{842E4405-0017-2A4D-A360-A71ED1F8AFB7}" srcOrd="0" destOrd="0" presId="urn:microsoft.com/office/officeart/2008/layout/LinedList"/>
    <dgm:cxn modelId="{B6365B91-BE84-F240-A6A4-E7526499EB4F}" type="presOf" srcId="{2F31ACF4-FDFF-B545-92B4-31A9F90DC4CD}" destId="{4C89A533-5A47-EF4D-B47D-46A98D7D57E7}" srcOrd="0" destOrd="0" presId="urn:microsoft.com/office/officeart/2008/layout/LinedList"/>
    <dgm:cxn modelId="{4D717DB4-4F1B-4C4D-BCE9-EF3CF02FB27F}" srcId="{FC2E257F-B7CA-6645-BAA9-CE596771F887}" destId="{FB4EC352-C227-2C47-A881-C7EAD92CD5E0}" srcOrd="4" destOrd="0" parTransId="{9F156E0E-508A-7E42-BE0A-4D9C152175E8}" sibTransId="{61F20BFD-6D5F-F646-A735-8F1CDBDA8D08}"/>
    <dgm:cxn modelId="{917501BB-DA8D-CE49-B9E6-D361798B4859}" type="presOf" srcId="{FB4EC352-C227-2C47-A881-C7EAD92CD5E0}" destId="{DF4C92D6-C346-DB44-B4B7-2CAE9AE9085F}" srcOrd="0" destOrd="0" presId="urn:microsoft.com/office/officeart/2008/layout/LinedList"/>
    <dgm:cxn modelId="{A204DABC-6247-E84D-834D-F0BA74170F85}" type="presOf" srcId="{FC2E257F-B7CA-6645-BAA9-CE596771F887}" destId="{A69417F4-7C39-4842-B2D8-407D28848B1A}" srcOrd="0" destOrd="0" presId="urn:microsoft.com/office/officeart/2008/layout/LinedList"/>
    <dgm:cxn modelId="{AF0E39DD-F68E-484F-81B4-5B48DBCB38A2}" type="presOf" srcId="{8E5EAB7E-2E59-A14A-9FB1-3931C6CFC1D1}" destId="{12B056E0-F54F-7D4B-891F-522384F6C6CC}" srcOrd="0" destOrd="0" presId="urn:microsoft.com/office/officeart/2008/layout/LinedList"/>
    <dgm:cxn modelId="{6A156C66-916B-9D48-B826-4C1583B0B6AA}" type="presParOf" srcId="{A69417F4-7C39-4842-B2D8-407D28848B1A}" destId="{9D7D93BB-0748-2D42-B0B0-2A1D5ABD8DA4}" srcOrd="0" destOrd="0" presId="urn:microsoft.com/office/officeart/2008/layout/LinedList"/>
    <dgm:cxn modelId="{9D697810-1BD1-B741-A692-B92066C00D54}" type="presParOf" srcId="{A69417F4-7C39-4842-B2D8-407D28848B1A}" destId="{858FBF79-BC14-E54E-8F6F-352982008F88}" srcOrd="1" destOrd="0" presId="urn:microsoft.com/office/officeart/2008/layout/LinedList"/>
    <dgm:cxn modelId="{AECF4108-8315-F745-AC87-7B9D629E94D7}" type="presParOf" srcId="{858FBF79-BC14-E54E-8F6F-352982008F88}" destId="{4C89A533-5A47-EF4D-B47D-46A98D7D57E7}" srcOrd="0" destOrd="0" presId="urn:microsoft.com/office/officeart/2008/layout/LinedList"/>
    <dgm:cxn modelId="{7ED39E8E-EEC5-B747-B8DD-157C9D71CEE1}" type="presParOf" srcId="{858FBF79-BC14-E54E-8F6F-352982008F88}" destId="{54680D81-FA06-A542-823A-ADB1204D9B4D}" srcOrd="1" destOrd="0" presId="urn:microsoft.com/office/officeart/2008/layout/LinedList"/>
    <dgm:cxn modelId="{A8DA98D9-3C4C-E54B-AFF7-E3621DFD6A0F}" type="presParOf" srcId="{A69417F4-7C39-4842-B2D8-407D28848B1A}" destId="{6ED37ABD-5F18-DE4F-A5F2-8EBB79363FF4}" srcOrd="2" destOrd="0" presId="urn:microsoft.com/office/officeart/2008/layout/LinedList"/>
    <dgm:cxn modelId="{8EAD42AA-032F-8149-9BE8-B580E171BCBC}" type="presParOf" srcId="{A69417F4-7C39-4842-B2D8-407D28848B1A}" destId="{373CAF2D-4866-7448-8F62-05E1D975FD15}" srcOrd="3" destOrd="0" presId="urn:microsoft.com/office/officeart/2008/layout/LinedList"/>
    <dgm:cxn modelId="{CE54E422-925A-4248-944C-C634D93769D7}" type="presParOf" srcId="{373CAF2D-4866-7448-8F62-05E1D975FD15}" destId="{842E4405-0017-2A4D-A360-A71ED1F8AFB7}" srcOrd="0" destOrd="0" presId="urn:microsoft.com/office/officeart/2008/layout/LinedList"/>
    <dgm:cxn modelId="{801CB43D-CE8F-8448-9421-F2D5977FC9A8}" type="presParOf" srcId="{373CAF2D-4866-7448-8F62-05E1D975FD15}" destId="{9300BB5D-FE0A-9B4F-AA85-521227A8D4B2}" srcOrd="1" destOrd="0" presId="urn:microsoft.com/office/officeart/2008/layout/LinedList"/>
    <dgm:cxn modelId="{3572269E-1E28-6648-A7B1-CC18477EF120}" type="presParOf" srcId="{A69417F4-7C39-4842-B2D8-407D28848B1A}" destId="{CD9D890D-FCBB-694D-90A4-C64887A96252}" srcOrd="4" destOrd="0" presId="urn:microsoft.com/office/officeart/2008/layout/LinedList"/>
    <dgm:cxn modelId="{607FE4CE-E112-AE43-B644-D21C1937AC80}" type="presParOf" srcId="{A69417F4-7C39-4842-B2D8-407D28848B1A}" destId="{AE880EB0-E49A-2A4C-A6BC-FFDA904295B3}" srcOrd="5" destOrd="0" presId="urn:microsoft.com/office/officeart/2008/layout/LinedList"/>
    <dgm:cxn modelId="{E6FF32D5-639B-934E-BD29-0862DDD95EB4}" type="presParOf" srcId="{AE880EB0-E49A-2A4C-A6BC-FFDA904295B3}" destId="{12B056E0-F54F-7D4B-891F-522384F6C6CC}" srcOrd="0" destOrd="0" presId="urn:microsoft.com/office/officeart/2008/layout/LinedList"/>
    <dgm:cxn modelId="{77AAD041-7FBB-3643-82D7-58E3B1B85B20}" type="presParOf" srcId="{AE880EB0-E49A-2A4C-A6BC-FFDA904295B3}" destId="{4D11A7B2-10B8-514A-807A-4F0760861FBF}" srcOrd="1" destOrd="0" presId="urn:microsoft.com/office/officeart/2008/layout/LinedList"/>
    <dgm:cxn modelId="{4BD66B14-72AA-6C40-9FA0-8D12FAC07F04}" type="presParOf" srcId="{A69417F4-7C39-4842-B2D8-407D28848B1A}" destId="{6C2C21B8-49B8-E542-A83E-CBB4EBF7E5CD}" srcOrd="6" destOrd="0" presId="urn:microsoft.com/office/officeart/2008/layout/LinedList"/>
    <dgm:cxn modelId="{4C87D3ED-379D-B743-A3AE-AAB64DA59EAB}" type="presParOf" srcId="{A69417F4-7C39-4842-B2D8-407D28848B1A}" destId="{8DE6B16C-DAF2-2C45-899E-DC52FE315D9A}" srcOrd="7" destOrd="0" presId="urn:microsoft.com/office/officeart/2008/layout/LinedList"/>
    <dgm:cxn modelId="{AF0B4806-1CAC-784F-8A4D-7BB04C42B462}" type="presParOf" srcId="{8DE6B16C-DAF2-2C45-899E-DC52FE315D9A}" destId="{A7C298B9-56FB-EA4F-A82C-E90FB8024E13}" srcOrd="0" destOrd="0" presId="urn:microsoft.com/office/officeart/2008/layout/LinedList"/>
    <dgm:cxn modelId="{75A9F438-092D-B547-8767-627D6AF3A671}" type="presParOf" srcId="{8DE6B16C-DAF2-2C45-899E-DC52FE315D9A}" destId="{51185E11-E6E0-4D42-B3B7-767929069A37}" srcOrd="1" destOrd="0" presId="urn:microsoft.com/office/officeart/2008/layout/LinedList"/>
    <dgm:cxn modelId="{0D285D7B-CF25-4146-B3A1-50BBE30C55F1}" type="presParOf" srcId="{A69417F4-7C39-4842-B2D8-407D28848B1A}" destId="{C78E05B7-9EFE-AB47-91CA-35BA8D876C0A}" srcOrd="8" destOrd="0" presId="urn:microsoft.com/office/officeart/2008/layout/LinedList"/>
    <dgm:cxn modelId="{651CB5B2-A8F5-2549-B90C-074F5A5628F4}" type="presParOf" srcId="{A69417F4-7C39-4842-B2D8-407D28848B1A}" destId="{2A6CA7AF-639E-F243-853F-ED531F943859}" srcOrd="9" destOrd="0" presId="urn:microsoft.com/office/officeart/2008/layout/LinedList"/>
    <dgm:cxn modelId="{321A2E94-651F-D74F-AA67-CADA759816C2}" type="presParOf" srcId="{2A6CA7AF-639E-F243-853F-ED531F943859}" destId="{DF4C92D6-C346-DB44-B4B7-2CAE9AE9085F}" srcOrd="0" destOrd="0" presId="urn:microsoft.com/office/officeart/2008/layout/LinedList"/>
    <dgm:cxn modelId="{352AF17D-564F-874B-98C2-5F178B8866FE}" type="presParOf" srcId="{2A6CA7AF-639E-F243-853F-ED531F943859}" destId="{4AAACEC3-64B5-AD44-8A58-3117A0B1913B}" srcOrd="1" destOrd="0" presId="urn:microsoft.com/office/officeart/2008/layout/LinedList"/>
  </dgm:cxnLst>
  <dgm:bg>
    <a:solidFill>
      <a:schemeClr val="bg1"/>
    </a:solidFill>
  </dgm:bg>
  <dgm:whole>
    <a:ln>
      <a:solidFill>
        <a:schemeClr val="bg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D8B05C-E95B-E14F-B93C-211F6AEDE37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9B0544A-207A-A540-803E-90E9A035248C}">
      <dgm:prSet/>
      <dgm:spPr/>
      <dgm:t>
        <a:bodyPr/>
        <a:lstStyle/>
        <a:p>
          <a:r>
            <a:rPr lang="en-US" dirty="0"/>
            <a:t>Logistic Model</a:t>
          </a:r>
        </a:p>
      </dgm:t>
    </dgm:pt>
    <dgm:pt modelId="{AB9CF1BF-73D2-8D46-B8C4-E7152F5DC32F}" type="parTrans" cxnId="{C44201EE-3A88-C342-A991-CE9F3A4FCF86}">
      <dgm:prSet/>
      <dgm:spPr/>
      <dgm:t>
        <a:bodyPr/>
        <a:lstStyle/>
        <a:p>
          <a:endParaRPr lang="en-US"/>
        </a:p>
      </dgm:t>
    </dgm:pt>
    <dgm:pt modelId="{8D537B64-AE9A-A843-B5CA-08DFEC9ED002}" type="sibTrans" cxnId="{C44201EE-3A88-C342-A991-CE9F3A4FCF86}">
      <dgm:prSet/>
      <dgm:spPr/>
      <dgm:t>
        <a:bodyPr/>
        <a:lstStyle/>
        <a:p>
          <a:endParaRPr lang="en-US"/>
        </a:p>
      </dgm:t>
    </dgm:pt>
    <dgm:pt modelId="{EEC13545-B3F0-844E-BB0A-D9D34A3D0B14}">
      <dgm:prSet/>
      <dgm:spPr/>
      <dgm:t>
        <a:bodyPr/>
        <a:lstStyle/>
        <a:p>
          <a:r>
            <a:rPr lang="en-US" dirty="0"/>
            <a:t>20.07 percent employees will leave</a:t>
          </a:r>
        </a:p>
      </dgm:t>
    </dgm:pt>
    <dgm:pt modelId="{00D29B27-3797-0643-A31E-92860BB1F70E}" type="parTrans" cxnId="{93357747-EF13-4C49-9DC1-124D47BC7AE7}">
      <dgm:prSet/>
      <dgm:spPr/>
      <dgm:t>
        <a:bodyPr/>
        <a:lstStyle/>
        <a:p>
          <a:endParaRPr lang="en-US"/>
        </a:p>
      </dgm:t>
    </dgm:pt>
    <dgm:pt modelId="{5F6B664C-2059-0F45-BBDB-261A6CF42550}" type="sibTrans" cxnId="{93357747-EF13-4C49-9DC1-124D47BC7AE7}">
      <dgm:prSet/>
      <dgm:spPr/>
      <dgm:t>
        <a:bodyPr/>
        <a:lstStyle/>
        <a:p>
          <a:endParaRPr lang="en-US"/>
        </a:p>
      </dgm:t>
    </dgm:pt>
    <dgm:pt modelId="{F0A92DEA-314E-8744-A793-F972098A4793}" type="pres">
      <dgm:prSet presAssocID="{B0D8B05C-E95B-E14F-B93C-211F6AEDE378}" presName="Name0" presStyleCnt="0">
        <dgm:presLayoutVars>
          <dgm:dir/>
          <dgm:animLvl val="lvl"/>
          <dgm:resizeHandles val="exact"/>
        </dgm:presLayoutVars>
      </dgm:prSet>
      <dgm:spPr/>
    </dgm:pt>
    <dgm:pt modelId="{694D5CC8-3CAB-E449-9618-5D62585B9D51}" type="pres">
      <dgm:prSet presAssocID="{09B0544A-207A-A540-803E-90E9A035248C}" presName="composite" presStyleCnt="0"/>
      <dgm:spPr/>
    </dgm:pt>
    <dgm:pt modelId="{D132BF8A-D2C3-2B4C-A791-6BDF07137D09}" type="pres">
      <dgm:prSet presAssocID="{09B0544A-207A-A540-803E-90E9A035248C}" presName="parTx" presStyleLbl="alignNode1" presStyleIdx="0" presStyleCnt="1">
        <dgm:presLayoutVars>
          <dgm:chMax val="0"/>
          <dgm:chPref val="0"/>
          <dgm:bulletEnabled val="1"/>
        </dgm:presLayoutVars>
      </dgm:prSet>
      <dgm:spPr/>
    </dgm:pt>
    <dgm:pt modelId="{78F1EBB5-FE93-194B-9592-66C468546589}" type="pres">
      <dgm:prSet presAssocID="{09B0544A-207A-A540-803E-90E9A035248C}" presName="desTx" presStyleLbl="alignAccFollowNode1" presStyleIdx="0" presStyleCnt="1">
        <dgm:presLayoutVars>
          <dgm:bulletEnabled val="1"/>
        </dgm:presLayoutVars>
      </dgm:prSet>
      <dgm:spPr/>
    </dgm:pt>
  </dgm:ptLst>
  <dgm:cxnLst>
    <dgm:cxn modelId="{F984885F-33E1-5648-91AA-F329E678B101}" type="presOf" srcId="{09B0544A-207A-A540-803E-90E9A035248C}" destId="{D132BF8A-D2C3-2B4C-A791-6BDF07137D09}" srcOrd="0" destOrd="0" presId="urn:microsoft.com/office/officeart/2005/8/layout/hList1"/>
    <dgm:cxn modelId="{93357747-EF13-4C49-9DC1-124D47BC7AE7}" srcId="{09B0544A-207A-A540-803E-90E9A035248C}" destId="{EEC13545-B3F0-844E-BB0A-D9D34A3D0B14}" srcOrd="0" destOrd="0" parTransId="{00D29B27-3797-0643-A31E-92860BB1F70E}" sibTransId="{5F6B664C-2059-0F45-BBDB-261A6CF42550}"/>
    <dgm:cxn modelId="{C550D1B2-BCF5-A546-B045-392390CE1E4D}" type="presOf" srcId="{EEC13545-B3F0-844E-BB0A-D9D34A3D0B14}" destId="{78F1EBB5-FE93-194B-9592-66C468546589}" srcOrd="0" destOrd="0" presId="urn:microsoft.com/office/officeart/2005/8/layout/hList1"/>
    <dgm:cxn modelId="{DDA7EBCB-22A3-0B42-998E-40A446B47ED7}" type="presOf" srcId="{B0D8B05C-E95B-E14F-B93C-211F6AEDE378}" destId="{F0A92DEA-314E-8744-A793-F972098A4793}" srcOrd="0" destOrd="0" presId="urn:microsoft.com/office/officeart/2005/8/layout/hList1"/>
    <dgm:cxn modelId="{C44201EE-3A88-C342-A991-CE9F3A4FCF86}" srcId="{B0D8B05C-E95B-E14F-B93C-211F6AEDE378}" destId="{09B0544A-207A-A540-803E-90E9A035248C}" srcOrd="0" destOrd="0" parTransId="{AB9CF1BF-73D2-8D46-B8C4-E7152F5DC32F}" sibTransId="{8D537B64-AE9A-A843-B5CA-08DFEC9ED002}"/>
    <dgm:cxn modelId="{BCB8D4E6-5AAA-E442-B101-10473045CC42}" type="presParOf" srcId="{F0A92DEA-314E-8744-A793-F972098A4793}" destId="{694D5CC8-3CAB-E449-9618-5D62585B9D51}" srcOrd="0" destOrd="0" presId="urn:microsoft.com/office/officeart/2005/8/layout/hList1"/>
    <dgm:cxn modelId="{ECCDC869-17D9-3B4B-8A03-80AC5DCD3F22}" type="presParOf" srcId="{694D5CC8-3CAB-E449-9618-5D62585B9D51}" destId="{D132BF8A-D2C3-2B4C-A791-6BDF07137D09}" srcOrd="0" destOrd="0" presId="urn:microsoft.com/office/officeart/2005/8/layout/hList1"/>
    <dgm:cxn modelId="{0DC7434D-81EE-8245-BAC0-4FEB47B5F11E}" type="presParOf" srcId="{694D5CC8-3CAB-E449-9618-5D62585B9D51}" destId="{78F1EBB5-FE93-194B-9592-66C46854658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D8B05C-E95B-E14F-B93C-211F6AEDE37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9B0544A-207A-A540-803E-90E9A035248C}">
      <dgm:prSet/>
      <dgm:spPr/>
      <dgm:t>
        <a:bodyPr/>
        <a:lstStyle/>
        <a:p>
          <a:r>
            <a:rPr lang="en-US" dirty="0"/>
            <a:t>Most Important Predictors </a:t>
          </a:r>
        </a:p>
      </dgm:t>
    </dgm:pt>
    <dgm:pt modelId="{AB9CF1BF-73D2-8D46-B8C4-E7152F5DC32F}" type="parTrans" cxnId="{C44201EE-3A88-C342-A991-CE9F3A4FCF86}">
      <dgm:prSet/>
      <dgm:spPr/>
      <dgm:t>
        <a:bodyPr/>
        <a:lstStyle/>
        <a:p>
          <a:endParaRPr lang="en-US"/>
        </a:p>
      </dgm:t>
    </dgm:pt>
    <dgm:pt modelId="{8D537B64-AE9A-A843-B5CA-08DFEC9ED002}" type="sibTrans" cxnId="{C44201EE-3A88-C342-A991-CE9F3A4FCF86}">
      <dgm:prSet/>
      <dgm:spPr/>
      <dgm:t>
        <a:bodyPr/>
        <a:lstStyle/>
        <a:p>
          <a:endParaRPr lang="en-US"/>
        </a:p>
      </dgm:t>
    </dgm:pt>
    <dgm:pt modelId="{EEC13545-B3F0-844E-BB0A-D9D34A3D0B14}">
      <dgm:prSet/>
      <dgm:spPr/>
      <dgm:t>
        <a:bodyPr/>
        <a:lstStyle/>
        <a:p>
          <a:r>
            <a:rPr lang="en-US" dirty="0"/>
            <a:t>Business Travel</a:t>
          </a:r>
        </a:p>
      </dgm:t>
    </dgm:pt>
    <dgm:pt modelId="{00D29B27-3797-0643-A31E-92860BB1F70E}" type="parTrans" cxnId="{93357747-EF13-4C49-9DC1-124D47BC7AE7}">
      <dgm:prSet/>
      <dgm:spPr/>
      <dgm:t>
        <a:bodyPr/>
        <a:lstStyle/>
        <a:p>
          <a:endParaRPr lang="en-US"/>
        </a:p>
      </dgm:t>
    </dgm:pt>
    <dgm:pt modelId="{5F6B664C-2059-0F45-BBDB-261A6CF42550}" type="sibTrans" cxnId="{93357747-EF13-4C49-9DC1-124D47BC7AE7}">
      <dgm:prSet/>
      <dgm:spPr/>
      <dgm:t>
        <a:bodyPr/>
        <a:lstStyle/>
        <a:p>
          <a:endParaRPr lang="en-US"/>
        </a:p>
      </dgm:t>
    </dgm:pt>
    <dgm:pt modelId="{6145050C-CD10-43A5-BA09-B3F95468DA2B}">
      <dgm:prSet/>
      <dgm:spPr/>
      <dgm:t>
        <a:bodyPr/>
        <a:lstStyle/>
        <a:p>
          <a:r>
            <a:rPr lang="en-US" dirty="0"/>
            <a:t>Distance from home</a:t>
          </a:r>
        </a:p>
      </dgm:t>
    </dgm:pt>
    <dgm:pt modelId="{839060F2-73D6-4ECE-B6FC-40AA75D4DE22}" type="parTrans" cxnId="{A354536A-8B43-4964-858A-F078CC4C7924}">
      <dgm:prSet/>
      <dgm:spPr/>
      <dgm:t>
        <a:bodyPr/>
        <a:lstStyle/>
        <a:p>
          <a:endParaRPr lang="en-US"/>
        </a:p>
      </dgm:t>
    </dgm:pt>
    <dgm:pt modelId="{358EC61B-3332-4752-A0D8-0703A5477685}" type="sibTrans" cxnId="{A354536A-8B43-4964-858A-F078CC4C7924}">
      <dgm:prSet/>
      <dgm:spPr/>
      <dgm:t>
        <a:bodyPr/>
        <a:lstStyle/>
        <a:p>
          <a:endParaRPr lang="en-US"/>
        </a:p>
      </dgm:t>
    </dgm:pt>
    <dgm:pt modelId="{8FFE75AB-190C-46FD-A5DB-ECEC9B9B34FD}">
      <dgm:prSet/>
      <dgm:spPr/>
      <dgm:t>
        <a:bodyPr/>
        <a:lstStyle/>
        <a:p>
          <a:r>
            <a:rPr lang="en-US" dirty="0"/>
            <a:t>Environment Satisfaction</a:t>
          </a:r>
        </a:p>
      </dgm:t>
    </dgm:pt>
    <dgm:pt modelId="{E8C1A23D-4E26-4B64-81B1-6642F000CAA4}" type="parTrans" cxnId="{A2F480F3-1B65-4407-B3C5-FF2F35945BD3}">
      <dgm:prSet/>
      <dgm:spPr/>
      <dgm:t>
        <a:bodyPr/>
        <a:lstStyle/>
        <a:p>
          <a:endParaRPr lang="en-US"/>
        </a:p>
      </dgm:t>
    </dgm:pt>
    <dgm:pt modelId="{41F109C3-0324-4909-8207-61BE619017E7}" type="sibTrans" cxnId="{A2F480F3-1B65-4407-B3C5-FF2F35945BD3}">
      <dgm:prSet/>
      <dgm:spPr/>
      <dgm:t>
        <a:bodyPr/>
        <a:lstStyle/>
        <a:p>
          <a:endParaRPr lang="en-US"/>
        </a:p>
      </dgm:t>
    </dgm:pt>
    <dgm:pt modelId="{C70FB617-94D9-4FDF-990B-21EAE927E686}">
      <dgm:prSet/>
      <dgm:spPr/>
      <dgm:t>
        <a:bodyPr/>
        <a:lstStyle/>
        <a:p>
          <a:endParaRPr lang="en-US" dirty="0"/>
        </a:p>
      </dgm:t>
    </dgm:pt>
    <dgm:pt modelId="{034A0138-376E-4BCD-B3D7-3B6F15AE5578}" type="parTrans" cxnId="{BE3734D2-0717-436A-B1E3-D68105032C31}">
      <dgm:prSet/>
      <dgm:spPr/>
      <dgm:t>
        <a:bodyPr/>
        <a:lstStyle/>
        <a:p>
          <a:endParaRPr lang="en-US"/>
        </a:p>
      </dgm:t>
    </dgm:pt>
    <dgm:pt modelId="{6F4E7E59-412D-4804-B4B3-7A9025E8AE36}" type="sibTrans" cxnId="{BE3734D2-0717-436A-B1E3-D68105032C31}">
      <dgm:prSet/>
      <dgm:spPr/>
      <dgm:t>
        <a:bodyPr/>
        <a:lstStyle/>
        <a:p>
          <a:endParaRPr lang="en-US"/>
        </a:p>
      </dgm:t>
    </dgm:pt>
    <dgm:pt modelId="{58214EC8-D740-4FA3-AD5E-0656D78934F9}">
      <dgm:prSet/>
      <dgm:spPr/>
      <dgm:t>
        <a:bodyPr/>
        <a:lstStyle/>
        <a:p>
          <a:r>
            <a:rPr lang="en-US" dirty="0"/>
            <a:t>Job Level</a:t>
          </a:r>
        </a:p>
      </dgm:t>
    </dgm:pt>
    <dgm:pt modelId="{35BF76C5-E5E7-44CB-B65D-14C6CBCF6B2A}" type="parTrans" cxnId="{BA4E938A-D058-4C99-96EF-6286C0F51E29}">
      <dgm:prSet/>
      <dgm:spPr/>
      <dgm:t>
        <a:bodyPr/>
        <a:lstStyle/>
        <a:p>
          <a:endParaRPr lang="en-US"/>
        </a:p>
      </dgm:t>
    </dgm:pt>
    <dgm:pt modelId="{87DD4F56-5291-418A-99D9-E87A181A04D5}" type="sibTrans" cxnId="{BA4E938A-D058-4C99-96EF-6286C0F51E29}">
      <dgm:prSet/>
      <dgm:spPr/>
      <dgm:t>
        <a:bodyPr/>
        <a:lstStyle/>
        <a:p>
          <a:endParaRPr lang="en-US"/>
        </a:p>
      </dgm:t>
    </dgm:pt>
    <dgm:pt modelId="{2654A3B2-0678-48A1-874F-EEFCF2B6C57A}">
      <dgm:prSet/>
      <dgm:spPr/>
      <dgm:t>
        <a:bodyPr/>
        <a:lstStyle/>
        <a:p>
          <a:r>
            <a:rPr lang="en-US" dirty="0"/>
            <a:t>Job Satisfaction</a:t>
          </a:r>
        </a:p>
      </dgm:t>
    </dgm:pt>
    <dgm:pt modelId="{49C602B9-0D3D-4C19-8628-CCD380DC9930}" type="parTrans" cxnId="{85C62515-2FFF-4D55-81EB-612222C4C617}">
      <dgm:prSet/>
      <dgm:spPr/>
      <dgm:t>
        <a:bodyPr/>
        <a:lstStyle/>
        <a:p>
          <a:endParaRPr lang="en-US"/>
        </a:p>
      </dgm:t>
    </dgm:pt>
    <dgm:pt modelId="{0771F3FD-556E-4A4C-8FE8-C0AA79CC8994}" type="sibTrans" cxnId="{85C62515-2FFF-4D55-81EB-612222C4C617}">
      <dgm:prSet/>
      <dgm:spPr/>
      <dgm:t>
        <a:bodyPr/>
        <a:lstStyle/>
        <a:p>
          <a:endParaRPr lang="en-US"/>
        </a:p>
      </dgm:t>
    </dgm:pt>
    <dgm:pt modelId="{78558B09-C941-4279-A9A8-61F16148CAB6}">
      <dgm:prSet/>
      <dgm:spPr/>
      <dgm:t>
        <a:bodyPr/>
        <a:lstStyle/>
        <a:p>
          <a:r>
            <a:rPr lang="en-US" dirty="0"/>
            <a:t>Overtime</a:t>
          </a:r>
        </a:p>
      </dgm:t>
    </dgm:pt>
    <dgm:pt modelId="{EBBE1796-35F1-48F6-8E8B-DC7FA26466B0}" type="parTrans" cxnId="{FCBC8FCD-6667-4417-B398-C9B3C0F77FD8}">
      <dgm:prSet/>
      <dgm:spPr/>
      <dgm:t>
        <a:bodyPr/>
        <a:lstStyle/>
        <a:p>
          <a:endParaRPr lang="en-US"/>
        </a:p>
      </dgm:t>
    </dgm:pt>
    <dgm:pt modelId="{855A53E6-7E78-4A3A-8FF6-A4644AB94F27}" type="sibTrans" cxnId="{FCBC8FCD-6667-4417-B398-C9B3C0F77FD8}">
      <dgm:prSet/>
      <dgm:spPr/>
      <dgm:t>
        <a:bodyPr/>
        <a:lstStyle/>
        <a:p>
          <a:endParaRPr lang="en-US"/>
        </a:p>
      </dgm:t>
    </dgm:pt>
    <dgm:pt modelId="{F0A92DEA-314E-8744-A793-F972098A4793}" type="pres">
      <dgm:prSet presAssocID="{B0D8B05C-E95B-E14F-B93C-211F6AEDE378}" presName="Name0" presStyleCnt="0">
        <dgm:presLayoutVars>
          <dgm:dir/>
          <dgm:animLvl val="lvl"/>
          <dgm:resizeHandles val="exact"/>
        </dgm:presLayoutVars>
      </dgm:prSet>
      <dgm:spPr/>
    </dgm:pt>
    <dgm:pt modelId="{694D5CC8-3CAB-E449-9618-5D62585B9D51}" type="pres">
      <dgm:prSet presAssocID="{09B0544A-207A-A540-803E-90E9A035248C}" presName="composite" presStyleCnt="0"/>
      <dgm:spPr/>
    </dgm:pt>
    <dgm:pt modelId="{D132BF8A-D2C3-2B4C-A791-6BDF07137D09}" type="pres">
      <dgm:prSet presAssocID="{09B0544A-207A-A540-803E-90E9A035248C}" presName="parTx" presStyleLbl="alignNode1" presStyleIdx="0" presStyleCnt="1">
        <dgm:presLayoutVars>
          <dgm:chMax val="0"/>
          <dgm:chPref val="0"/>
          <dgm:bulletEnabled val="1"/>
        </dgm:presLayoutVars>
      </dgm:prSet>
      <dgm:spPr/>
    </dgm:pt>
    <dgm:pt modelId="{78F1EBB5-FE93-194B-9592-66C468546589}" type="pres">
      <dgm:prSet presAssocID="{09B0544A-207A-A540-803E-90E9A035248C}" presName="desTx" presStyleLbl="alignAccFollowNode1" presStyleIdx="0" presStyleCnt="1">
        <dgm:presLayoutVars>
          <dgm:bulletEnabled val="1"/>
        </dgm:presLayoutVars>
      </dgm:prSet>
      <dgm:spPr/>
    </dgm:pt>
  </dgm:ptLst>
  <dgm:cxnLst>
    <dgm:cxn modelId="{85C62515-2FFF-4D55-81EB-612222C4C617}" srcId="{09B0544A-207A-A540-803E-90E9A035248C}" destId="{2654A3B2-0678-48A1-874F-EEFCF2B6C57A}" srcOrd="4" destOrd="0" parTransId="{49C602B9-0D3D-4C19-8628-CCD380DC9930}" sibTransId="{0771F3FD-556E-4A4C-8FE8-C0AA79CC8994}"/>
    <dgm:cxn modelId="{B3EAA25B-BD95-4C84-AAD2-CB6744E458AA}" type="presOf" srcId="{58214EC8-D740-4FA3-AD5E-0656D78934F9}" destId="{78F1EBB5-FE93-194B-9592-66C468546589}" srcOrd="0" destOrd="3" presId="urn:microsoft.com/office/officeart/2005/8/layout/hList1"/>
    <dgm:cxn modelId="{E4515A5D-2305-4E3F-8F96-B9E269B4B2FB}" type="presOf" srcId="{6145050C-CD10-43A5-BA09-B3F95468DA2B}" destId="{78F1EBB5-FE93-194B-9592-66C468546589}" srcOrd="0" destOrd="1" presId="urn:microsoft.com/office/officeart/2005/8/layout/hList1"/>
    <dgm:cxn modelId="{F984885F-33E1-5648-91AA-F329E678B101}" type="presOf" srcId="{09B0544A-207A-A540-803E-90E9A035248C}" destId="{D132BF8A-D2C3-2B4C-A791-6BDF07137D09}" srcOrd="0" destOrd="0" presId="urn:microsoft.com/office/officeart/2005/8/layout/hList1"/>
    <dgm:cxn modelId="{93357747-EF13-4C49-9DC1-124D47BC7AE7}" srcId="{09B0544A-207A-A540-803E-90E9A035248C}" destId="{EEC13545-B3F0-844E-BB0A-D9D34A3D0B14}" srcOrd="0" destOrd="0" parTransId="{00D29B27-3797-0643-A31E-92860BB1F70E}" sibTransId="{5F6B664C-2059-0F45-BBDB-261A6CF42550}"/>
    <dgm:cxn modelId="{A354536A-8B43-4964-858A-F078CC4C7924}" srcId="{09B0544A-207A-A540-803E-90E9A035248C}" destId="{6145050C-CD10-43A5-BA09-B3F95468DA2B}" srcOrd="1" destOrd="0" parTransId="{839060F2-73D6-4ECE-B6FC-40AA75D4DE22}" sibTransId="{358EC61B-3332-4752-A0D8-0703A5477685}"/>
    <dgm:cxn modelId="{BA4E938A-D058-4C99-96EF-6286C0F51E29}" srcId="{09B0544A-207A-A540-803E-90E9A035248C}" destId="{58214EC8-D740-4FA3-AD5E-0656D78934F9}" srcOrd="3" destOrd="0" parTransId="{35BF76C5-E5E7-44CB-B65D-14C6CBCF6B2A}" sibTransId="{87DD4F56-5291-418A-99D9-E87A181A04D5}"/>
    <dgm:cxn modelId="{2A072194-706B-4580-84DC-E19A2716C5D9}" type="presOf" srcId="{78558B09-C941-4279-A9A8-61F16148CAB6}" destId="{78F1EBB5-FE93-194B-9592-66C468546589}" srcOrd="0" destOrd="5" presId="urn:microsoft.com/office/officeart/2005/8/layout/hList1"/>
    <dgm:cxn modelId="{C550D1B2-BCF5-A546-B045-392390CE1E4D}" type="presOf" srcId="{EEC13545-B3F0-844E-BB0A-D9D34A3D0B14}" destId="{78F1EBB5-FE93-194B-9592-66C468546589}" srcOrd="0" destOrd="0" presId="urn:microsoft.com/office/officeart/2005/8/layout/hList1"/>
    <dgm:cxn modelId="{311116C3-EA4D-4142-8458-9984B2353F2A}" type="presOf" srcId="{2654A3B2-0678-48A1-874F-EEFCF2B6C57A}" destId="{78F1EBB5-FE93-194B-9592-66C468546589}" srcOrd="0" destOrd="4" presId="urn:microsoft.com/office/officeart/2005/8/layout/hList1"/>
    <dgm:cxn modelId="{CC2181CB-7574-4467-A7D1-40596D5750CB}" type="presOf" srcId="{C70FB617-94D9-4FDF-990B-21EAE927E686}" destId="{78F1EBB5-FE93-194B-9592-66C468546589}" srcOrd="0" destOrd="6" presId="urn:microsoft.com/office/officeart/2005/8/layout/hList1"/>
    <dgm:cxn modelId="{DDA7EBCB-22A3-0B42-998E-40A446B47ED7}" type="presOf" srcId="{B0D8B05C-E95B-E14F-B93C-211F6AEDE378}" destId="{F0A92DEA-314E-8744-A793-F972098A4793}" srcOrd="0" destOrd="0" presId="urn:microsoft.com/office/officeart/2005/8/layout/hList1"/>
    <dgm:cxn modelId="{FCBC8FCD-6667-4417-B398-C9B3C0F77FD8}" srcId="{09B0544A-207A-A540-803E-90E9A035248C}" destId="{78558B09-C941-4279-A9A8-61F16148CAB6}" srcOrd="5" destOrd="0" parTransId="{EBBE1796-35F1-48F6-8E8B-DC7FA26466B0}" sibTransId="{855A53E6-7E78-4A3A-8FF6-A4644AB94F27}"/>
    <dgm:cxn modelId="{BE3734D2-0717-436A-B1E3-D68105032C31}" srcId="{09B0544A-207A-A540-803E-90E9A035248C}" destId="{C70FB617-94D9-4FDF-990B-21EAE927E686}" srcOrd="6" destOrd="0" parTransId="{034A0138-376E-4BCD-B3D7-3B6F15AE5578}" sibTransId="{6F4E7E59-412D-4804-B4B3-7A9025E8AE36}"/>
    <dgm:cxn modelId="{C44201EE-3A88-C342-A991-CE9F3A4FCF86}" srcId="{B0D8B05C-E95B-E14F-B93C-211F6AEDE378}" destId="{09B0544A-207A-A540-803E-90E9A035248C}" srcOrd="0" destOrd="0" parTransId="{AB9CF1BF-73D2-8D46-B8C4-E7152F5DC32F}" sibTransId="{8D537B64-AE9A-A843-B5CA-08DFEC9ED002}"/>
    <dgm:cxn modelId="{A2F480F3-1B65-4407-B3C5-FF2F35945BD3}" srcId="{09B0544A-207A-A540-803E-90E9A035248C}" destId="{8FFE75AB-190C-46FD-A5DB-ECEC9B9B34FD}" srcOrd="2" destOrd="0" parTransId="{E8C1A23D-4E26-4B64-81B1-6642F000CAA4}" sibTransId="{41F109C3-0324-4909-8207-61BE619017E7}"/>
    <dgm:cxn modelId="{D356C0F7-0E56-4C82-9E0E-F88E66682CE5}" type="presOf" srcId="{8FFE75AB-190C-46FD-A5DB-ECEC9B9B34FD}" destId="{78F1EBB5-FE93-194B-9592-66C468546589}" srcOrd="0" destOrd="2" presId="urn:microsoft.com/office/officeart/2005/8/layout/hList1"/>
    <dgm:cxn modelId="{BCB8D4E6-5AAA-E442-B101-10473045CC42}" type="presParOf" srcId="{F0A92DEA-314E-8744-A793-F972098A4793}" destId="{694D5CC8-3CAB-E449-9618-5D62585B9D51}" srcOrd="0" destOrd="0" presId="urn:microsoft.com/office/officeart/2005/8/layout/hList1"/>
    <dgm:cxn modelId="{ECCDC869-17D9-3B4B-8A03-80AC5DCD3F22}" type="presParOf" srcId="{694D5CC8-3CAB-E449-9618-5D62585B9D51}" destId="{D132BF8A-D2C3-2B4C-A791-6BDF07137D09}" srcOrd="0" destOrd="0" presId="urn:microsoft.com/office/officeart/2005/8/layout/hList1"/>
    <dgm:cxn modelId="{0DC7434D-81EE-8245-BAC0-4FEB47B5F11E}" type="presParOf" srcId="{694D5CC8-3CAB-E449-9618-5D62585B9D51}" destId="{78F1EBB5-FE93-194B-9592-66C468546589}"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90158B-C882-9C44-A3DE-BA95475306F1}" type="doc">
      <dgm:prSet loTypeId="urn:microsoft.com/office/officeart/2005/8/layout/default" loCatId="" qsTypeId="urn:microsoft.com/office/officeart/2005/8/quickstyle/simple3" qsCatId="simple" csTypeId="urn:microsoft.com/office/officeart/2005/8/colors/accent1_3" csCatId="accent1" phldr="1"/>
      <dgm:spPr/>
      <dgm:t>
        <a:bodyPr/>
        <a:lstStyle/>
        <a:p>
          <a:endParaRPr lang="en-US"/>
        </a:p>
      </dgm:t>
    </dgm:pt>
    <dgm:pt modelId="{23D98E95-CE6E-E940-B2CD-84603735E519}">
      <dgm:prSet phldrT="[Text]"/>
      <dgm:spPr/>
      <dgm:t>
        <a:bodyPr/>
        <a:lstStyle/>
        <a:p>
          <a:pPr>
            <a:buSzPts val="2160"/>
            <a:buFontTx/>
            <a:buChar char="-"/>
          </a:pPr>
          <a:r>
            <a:rPr lang="en-US" dirty="0"/>
            <a:t>Better Predictive Power</a:t>
          </a:r>
        </a:p>
      </dgm:t>
    </dgm:pt>
    <dgm:pt modelId="{173A36AD-8DE2-AD46-B867-7710942AC806}" type="parTrans" cxnId="{4F602969-92B7-5F42-BF3B-93DDBC6A45CF}">
      <dgm:prSet/>
      <dgm:spPr/>
      <dgm:t>
        <a:bodyPr/>
        <a:lstStyle/>
        <a:p>
          <a:endParaRPr lang="en-US"/>
        </a:p>
      </dgm:t>
    </dgm:pt>
    <dgm:pt modelId="{0C2D917D-A39D-B448-BC85-68BBCB2A0DE0}" type="sibTrans" cxnId="{4F602969-92B7-5F42-BF3B-93DDBC6A45CF}">
      <dgm:prSet/>
      <dgm:spPr/>
      <dgm:t>
        <a:bodyPr/>
        <a:lstStyle/>
        <a:p>
          <a:endParaRPr lang="en-US"/>
        </a:p>
      </dgm:t>
    </dgm:pt>
    <dgm:pt modelId="{21DD41B9-37C9-FA43-A33B-FF54058CB30C}">
      <dgm:prSet phldrT="[Text]"/>
      <dgm:spPr/>
      <dgm:t>
        <a:bodyPr/>
        <a:lstStyle/>
        <a:p>
          <a:pPr>
            <a:buSzPts val="2160"/>
            <a:buFontTx/>
            <a:buNone/>
          </a:pPr>
          <a:r>
            <a:rPr lang="en-US" dirty="0"/>
            <a:t>Consideration of factors </a:t>
          </a:r>
        </a:p>
      </dgm:t>
    </dgm:pt>
    <dgm:pt modelId="{66122506-8CF1-E345-8373-4A9E0242C8CA}" type="parTrans" cxnId="{369F5F31-8C40-3C41-9B84-D4448CB00B20}">
      <dgm:prSet/>
      <dgm:spPr/>
      <dgm:t>
        <a:bodyPr/>
        <a:lstStyle/>
        <a:p>
          <a:endParaRPr lang="en-US"/>
        </a:p>
      </dgm:t>
    </dgm:pt>
    <dgm:pt modelId="{F24C1958-BA3E-5348-A9F8-4A44FD54662F}" type="sibTrans" cxnId="{369F5F31-8C40-3C41-9B84-D4448CB00B20}">
      <dgm:prSet/>
      <dgm:spPr/>
      <dgm:t>
        <a:bodyPr/>
        <a:lstStyle/>
        <a:p>
          <a:endParaRPr lang="en-US"/>
        </a:p>
      </dgm:t>
    </dgm:pt>
    <dgm:pt modelId="{92460CA3-600D-9548-8D62-26993B75D82F}">
      <dgm:prSet phldrT="[Text]"/>
      <dgm:spPr/>
      <dgm:t>
        <a:bodyPr/>
        <a:lstStyle/>
        <a:p>
          <a:pPr>
            <a:buFontTx/>
            <a:buNone/>
          </a:pPr>
          <a:r>
            <a:rPr lang="en-US" dirty="0"/>
            <a:t>Use our model to improve profits</a:t>
          </a:r>
        </a:p>
      </dgm:t>
    </dgm:pt>
    <dgm:pt modelId="{0C5E9F65-2218-4743-8386-C208A2367B01}" type="parTrans" cxnId="{B4360799-5E5E-C14D-8113-B28FEF277D33}">
      <dgm:prSet/>
      <dgm:spPr/>
      <dgm:t>
        <a:bodyPr/>
        <a:lstStyle/>
        <a:p>
          <a:endParaRPr lang="en-US"/>
        </a:p>
      </dgm:t>
    </dgm:pt>
    <dgm:pt modelId="{F2A52C04-5B5D-ED4D-A3E9-27B2A4F29748}" type="sibTrans" cxnId="{B4360799-5E5E-C14D-8113-B28FEF277D33}">
      <dgm:prSet/>
      <dgm:spPr/>
      <dgm:t>
        <a:bodyPr/>
        <a:lstStyle/>
        <a:p>
          <a:endParaRPr lang="en-US"/>
        </a:p>
      </dgm:t>
    </dgm:pt>
    <dgm:pt modelId="{7285F1D2-E8FC-7F40-8EB1-2B000D6E61DD}" type="pres">
      <dgm:prSet presAssocID="{AA90158B-C882-9C44-A3DE-BA95475306F1}" presName="diagram" presStyleCnt="0">
        <dgm:presLayoutVars>
          <dgm:dir/>
          <dgm:resizeHandles val="exact"/>
        </dgm:presLayoutVars>
      </dgm:prSet>
      <dgm:spPr/>
    </dgm:pt>
    <dgm:pt modelId="{0A8238A1-CB07-2044-A20D-BD9655862C20}" type="pres">
      <dgm:prSet presAssocID="{23D98E95-CE6E-E940-B2CD-84603735E519}" presName="node" presStyleLbl="node1" presStyleIdx="0" presStyleCnt="3">
        <dgm:presLayoutVars>
          <dgm:bulletEnabled val="1"/>
        </dgm:presLayoutVars>
      </dgm:prSet>
      <dgm:spPr/>
    </dgm:pt>
    <dgm:pt modelId="{4EC0C905-F34D-7A4B-B0A1-C8C88ED5BE86}" type="pres">
      <dgm:prSet presAssocID="{0C2D917D-A39D-B448-BC85-68BBCB2A0DE0}" presName="sibTrans" presStyleCnt="0"/>
      <dgm:spPr/>
    </dgm:pt>
    <dgm:pt modelId="{66B76EC0-8F51-B248-9FB3-3CE778A0C3B5}" type="pres">
      <dgm:prSet presAssocID="{21DD41B9-37C9-FA43-A33B-FF54058CB30C}" presName="node" presStyleLbl="node1" presStyleIdx="1" presStyleCnt="3">
        <dgm:presLayoutVars>
          <dgm:bulletEnabled val="1"/>
        </dgm:presLayoutVars>
      </dgm:prSet>
      <dgm:spPr/>
    </dgm:pt>
    <dgm:pt modelId="{84B5DF63-C3C1-5F48-84B5-3C33F79B0AEE}" type="pres">
      <dgm:prSet presAssocID="{F24C1958-BA3E-5348-A9F8-4A44FD54662F}" presName="sibTrans" presStyleCnt="0"/>
      <dgm:spPr/>
    </dgm:pt>
    <dgm:pt modelId="{34D82908-6EF7-774E-8A6C-6EEB6A056CE1}" type="pres">
      <dgm:prSet presAssocID="{92460CA3-600D-9548-8D62-26993B75D82F}" presName="node" presStyleLbl="node1" presStyleIdx="2" presStyleCnt="3">
        <dgm:presLayoutVars>
          <dgm:bulletEnabled val="1"/>
        </dgm:presLayoutVars>
      </dgm:prSet>
      <dgm:spPr/>
    </dgm:pt>
  </dgm:ptLst>
  <dgm:cxnLst>
    <dgm:cxn modelId="{4F11FB04-22D6-F447-8CAC-1C6A30D1CE1E}" type="presOf" srcId="{21DD41B9-37C9-FA43-A33B-FF54058CB30C}" destId="{66B76EC0-8F51-B248-9FB3-3CE778A0C3B5}" srcOrd="0" destOrd="0" presId="urn:microsoft.com/office/officeart/2005/8/layout/default"/>
    <dgm:cxn modelId="{369F5F31-8C40-3C41-9B84-D4448CB00B20}" srcId="{AA90158B-C882-9C44-A3DE-BA95475306F1}" destId="{21DD41B9-37C9-FA43-A33B-FF54058CB30C}" srcOrd="1" destOrd="0" parTransId="{66122506-8CF1-E345-8373-4A9E0242C8CA}" sibTransId="{F24C1958-BA3E-5348-A9F8-4A44FD54662F}"/>
    <dgm:cxn modelId="{FBD00B3E-DCE7-DB43-B9B3-E9B97EBF265B}" type="presOf" srcId="{AA90158B-C882-9C44-A3DE-BA95475306F1}" destId="{7285F1D2-E8FC-7F40-8EB1-2B000D6E61DD}" srcOrd="0" destOrd="0" presId="urn:microsoft.com/office/officeart/2005/8/layout/default"/>
    <dgm:cxn modelId="{4F602969-92B7-5F42-BF3B-93DDBC6A45CF}" srcId="{AA90158B-C882-9C44-A3DE-BA95475306F1}" destId="{23D98E95-CE6E-E940-B2CD-84603735E519}" srcOrd="0" destOrd="0" parTransId="{173A36AD-8DE2-AD46-B867-7710942AC806}" sibTransId="{0C2D917D-A39D-B448-BC85-68BBCB2A0DE0}"/>
    <dgm:cxn modelId="{B4360799-5E5E-C14D-8113-B28FEF277D33}" srcId="{AA90158B-C882-9C44-A3DE-BA95475306F1}" destId="{92460CA3-600D-9548-8D62-26993B75D82F}" srcOrd="2" destOrd="0" parTransId="{0C5E9F65-2218-4743-8386-C208A2367B01}" sibTransId="{F2A52C04-5B5D-ED4D-A3E9-27B2A4F29748}"/>
    <dgm:cxn modelId="{3D4268A8-5C3D-754E-9B58-390083A063BD}" type="presOf" srcId="{23D98E95-CE6E-E940-B2CD-84603735E519}" destId="{0A8238A1-CB07-2044-A20D-BD9655862C20}" srcOrd="0" destOrd="0" presId="urn:microsoft.com/office/officeart/2005/8/layout/default"/>
    <dgm:cxn modelId="{E2198BD6-DDC7-A044-AD2A-B6689C8E0A99}" type="presOf" srcId="{92460CA3-600D-9548-8D62-26993B75D82F}" destId="{34D82908-6EF7-774E-8A6C-6EEB6A056CE1}" srcOrd="0" destOrd="0" presId="urn:microsoft.com/office/officeart/2005/8/layout/default"/>
    <dgm:cxn modelId="{FFDF92AC-9F3A-D74D-A13F-FF673EC35655}" type="presParOf" srcId="{7285F1D2-E8FC-7F40-8EB1-2B000D6E61DD}" destId="{0A8238A1-CB07-2044-A20D-BD9655862C20}" srcOrd="0" destOrd="0" presId="urn:microsoft.com/office/officeart/2005/8/layout/default"/>
    <dgm:cxn modelId="{D908CCDA-28A1-614B-8BFC-0EBAE09A9866}" type="presParOf" srcId="{7285F1D2-E8FC-7F40-8EB1-2B000D6E61DD}" destId="{4EC0C905-F34D-7A4B-B0A1-C8C88ED5BE86}" srcOrd="1" destOrd="0" presId="urn:microsoft.com/office/officeart/2005/8/layout/default"/>
    <dgm:cxn modelId="{F5289233-EC3A-714B-932C-16D545B3C9C1}" type="presParOf" srcId="{7285F1D2-E8FC-7F40-8EB1-2B000D6E61DD}" destId="{66B76EC0-8F51-B248-9FB3-3CE778A0C3B5}" srcOrd="2" destOrd="0" presId="urn:microsoft.com/office/officeart/2005/8/layout/default"/>
    <dgm:cxn modelId="{F2DA4459-0CAD-5343-899E-B9584ED40583}" type="presParOf" srcId="{7285F1D2-E8FC-7F40-8EB1-2B000D6E61DD}" destId="{84B5DF63-C3C1-5F48-84B5-3C33F79B0AEE}" srcOrd="3" destOrd="0" presId="urn:microsoft.com/office/officeart/2005/8/layout/default"/>
    <dgm:cxn modelId="{23A6DA36-605B-1040-BA0B-14E041EF9174}" type="presParOf" srcId="{7285F1D2-E8FC-7F40-8EB1-2B000D6E61DD}" destId="{34D82908-6EF7-774E-8A6C-6EEB6A056CE1}"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2D25C43-CDB5-0A4E-B17D-DE27BBB560F4}" type="doc">
      <dgm:prSet loTypeId="urn:microsoft.com/office/officeart/2005/8/layout/vList2" loCatId="list" qsTypeId="urn:microsoft.com/office/officeart/2005/8/quickstyle/simple3" qsCatId="simple" csTypeId="urn:microsoft.com/office/officeart/2005/8/colors/accent1_4" csCatId="accent1" phldr="1"/>
      <dgm:spPr/>
      <dgm:t>
        <a:bodyPr/>
        <a:lstStyle/>
        <a:p>
          <a:endParaRPr lang="en-US"/>
        </a:p>
      </dgm:t>
    </dgm:pt>
    <dgm:pt modelId="{109E7A33-2350-8B45-B24E-3179A7CC4773}">
      <dgm:prSet/>
      <dgm:spPr/>
      <dgm:t>
        <a:bodyPr/>
        <a:lstStyle/>
        <a:p>
          <a:r>
            <a:rPr lang="en-US" b="0" i="0"/>
            <a:t>Large number of variables</a:t>
          </a:r>
          <a:endParaRPr lang="en-US"/>
        </a:p>
      </dgm:t>
    </dgm:pt>
    <dgm:pt modelId="{FA2A7F2E-13B5-7D4C-AD35-789BB2D3D1CA}" type="parTrans" cxnId="{486CD1A0-1638-9748-8A92-F92BFD78CB25}">
      <dgm:prSet/>
      <dgm:spPr/>
      <dgm:t>
        <a:bodyPr/>
        <a:lstStyle/>
        <a:p>
          <a:endParaRPr lang="en-US"/>
        </a:p>
      </dgm:t>
    </dgm:pt>
    <dgm:pt modelId="{B7D2138D-967D-DB45-B821-C88F17726B85}" type="sibTrans" cxnId="{486CD1A0-1638-9748-8A92-F92BFD78CB25}">
      <dgm:prSet/>
      <dgm:spPr/>
      <dgm:t>
        <a:bodyPr/>
        <a:lstStyle/>
        <a:p>
          <a:endParaRPr lang="en-US"/>
        </a:p>
      </dgm:t>
    </dgm:pt>
    <dgm:pt modelId="{F31EF2E3-A798-8047-B8AA-3B4801A219C1}">
      <dgm:prSet/>
      <dgm:spPr/>
      <dgm:t>
        <a:bodyPr/>
        <a:lstStyle/>
        <a:p>
          <a:r>
            <a:rPr lang="en-US" b="0" i="0"/>
            <a:t>Variable Manipulations</a:t>
          </a:r>
          <a:endParaRPr lang="en-US"/>
        </a:p>
      </dgm:t>
    </dgm:pt>
    <dgm:pt modelId="{74513033-3ED9-C24E-9688-D0F1B3DE78F1}" type="parTrans" cxnId="{D0902FA2-07E5-F844-AA8D-5AC8033B1BF5}">
      <dgm:prSet/>
      <dgm:spPr/>
      <dgm:t>
        <a:bodyPr/>
        <a:lstStyle/>
        <a:p>
          <a:endParaRPr lang="en-US"/>
        </a:p>
      </dgm:t>
    </dgm:pt>
    <dgm:pt modelId="{9CD7699A-67AD-9749-98FA-9C5076BCFC1E}" type="sibTrans" cxnId="{D0902FA2-07E5-F844-AA8D-5AC8033B1BF5}">
      <dgm:prSet/>
      <dgm:spPr/>
      <dgm:t>
        <a:bodyPr/>
        <a:lstStyle/>
        <a:p>
          <a:endParaRPr lang="en-US"/>
        </a:p>
      </dgm:t>
    </dgm:pt>
    <dgm:pt modelId="{E971CC31-8DB2-0247-AF1A-6DCADDB88117}">
      <dgm:prSet/>
      <dgm:spPr/>
      <dgm:t>
        <a:bodyPr/>
        <a:lstStyle/>
        <a:p>
          <a:r>
            <a:rPr lang="en-US" b="0" i="0"/>
            <a:t>Hard to preprocess due to huge array of variables </a:t>
          </a:r>
          <a:endParaRPr lang="en-US"/>
        </a:p>
      </dgm:t>
    </dgm:pt>
    <dgm:pt modelId="{D46D8CEE-7D5A-E742-A138-2E942375BEED}" type="parTrans" cxnId="{B231D329-64A3-1348-8198-115CD2F24DCB}">
      <dgm:prSet/>
      <dgm:spPr/>
      <dgm:t>
        <a:bodyPr/>
        <a:lstStyle/>
        <a:p>
          <a:endParaRPr lang="en-US"/>
        </a:p>
      </dgm:t>
    </dgm:pt>
    <dgm:pt modelId="{5EAE501C-5FFE-DD4C-9E32-21E2141E164B}" type="sibTrans" cxnId="{B231D329-64A3-1348-8198-115CD2F24DCB}">
      <dgm:prSet/>
      <dgm:spPr/>
      <dgm:t>
        <a:bodyPr/>
        <a:lstStyle/>
        <a:p>
          <a:endParaRPr lang="en-US"/>
        </a:p>
      </dgm:t>
    </dgm:pt>
    <dgm:pt modelId="{D0B7EFB5-C8E4-8F46-826B-A77D418C432F}">
      <dgm:prSet/>
      <dgm:spPr/>
      <dgm:t>
        <a:bodyPr/>
        <a:lstStyle/>
        <a:p>
          <a:r>
            <a:rPr lang="en-US" b="0" i="0"/>
            <a:t>Tough to apply codes due to various variety of variables</a:t>
          </a:r>
          <a:endParaRPr lang="en-US"/>
        </a:p>
      </dgm:t>
    </dgm:pt>
    <dgm:pt modelId="{BE60493E-C02B-9442-B133-1A782DF5EB41}" type="parTrans" cxnId="{BE2D1E2F-278B-4A40-BBE1-063360ED9647}">
      <dgm:prSet/>
      <dgm:spPr/>
      <dgm:t>
        <a:bodyPr/>
        <a:lstStyle/>
        <a:p>
          <a:endParaRPr lang="en-US"/>
        </a:p>
      </dgm:t>
    </dgm:pt>
    <dgm:pt modelId="{66901C3E-1ADA-2545-B608-071631197850}" type="sibTrans" cxnId="{BE2D1E2F-278B-4A40-BBE1-063360ED9647}">
      <dgm:prSet/>
      <dgm:spPr/>
      <dgm:t>
        <a:bodyPr/>
        <a:lstStyle/>
        <a:p>
          <a:endParaRPr lang="en-US"/>
        </a:p>
      </dgm:t>
    </dgm:pt>
    <dgm:pt modelId="{8B2A6EA3-FCC5-6745-A230-31826A2E6BD2}">
      <dgm:prSet/>
      <dgm:spPr/>
      <dgm:t>
        <a:bodyPr/>
        <a:lstStyle/>
        <a:p>
          <a:r>
            <a:rPr lang="en-US" b="0" i="0" dirty="0"/>
            <a:t>Choosing the right model</a:t>
          </a:r>
          <a:endParaRPr lang="en-US" dirty="0"/>
        </a:p>
      </dgm:t>
    </dgm:pt>
    <dgm:pt modelId="{78BB4E68-5339-244B-9AAD-B1B947F70361}" type="parTrans" cxnId="{CD0EEF2A-9A57-E64D-8C62-31BB974FECFA}">
      <dgm:prSet/>
      <dgm:spPr/>
      <dgm:t>
        <a:bodyPr/>
        <a:lstStyle/>
        <a:p>
          <a:endParaRPr lang="en-US"/>
        </a:p>
      </dgm:t>
    </dgm:pt>
    <dgm:pt modelId="{2E3B3291-2800-2D41-AF8A-896FFFED5514}" type="sibTrans" cxnId="{CD0EEF2A-9A57-E64D-8C62-31BB974FECFA}">
      <dgm:prSet/>
      <dgm:spPr/>
      <dgm:t>
        <a:bodyPr/>
        <a:lstStyle/>
        <a:p>
          <a:endParaRPr lang="en-US"/>
        </a:p>
      </dgm:t>
    </dgm:pt>
    <dgm:pt modelId="{2409AF23-CC14-2641-87F5-55F728DCC9A8}" type="pres">
      <dgm:prSet presAssocID="{02D25C43-CDB5-0A4E-B17D-DE27BBB560F4}" presName="linear" presStyleCnt="0">
        <dgm:presLayoutVars>
          <dgm:animLvl val="lvl"/>
          <dgm:resizeHandles val="exact"/>
        </dgm:presLayoutVars>
      </dgm:prSet>
      <dgm:spPr/>
    </dgm:pt>
    <dgm:pt modelId="{CADFAF0A-DD08-194E-807B-6099D85B652D}" type="pres">
      <dgm:prSet presAssocID="{109E7A33-2350-8B45-B24E-3179A7CC4773}" presName="parentText" presStyleLbl="node1" presStyleIdx="0" presStyleCnt="5">
        <dgm:presLayoutVars>
          <dgm:chMax val="0"/>
          <dgm:bulletEnabled val="1"/>
        </dgm:presLayoutVars>
      </dgm:prSet>
      <dgm:spPr/>
    </dgm:pt>
    <dgm:pt modelId="{88869BA2-CEA8-6345-9E63-D5FB889F8C19}" type="pres">
      <dgm:prSet presAssocID="{B7D2138D-967D-DB45-B821-C88F17726B85}" presName="spacer" presStyleCnt="0"/>
      <dgm:spPr/>
    </dgm:pt>
    <dgm:pt modelId="{C3A804A0-3CBF-0B44-949D-95D677DB801D}" type="pres">
      <dgm:prSet presAssocID="{F31EF2E3-A798-8047-B8AA-3B4801A219C1}" presName="parentText" presStyleLbl="node1" presStyleIdx="1" presStyleCnt="5">
        <dgm:presLayoutVars>
          <dgm:chMax val="0"/>
          <dgm:bulletEnabled val="1"/>
        </dgm:presLayoutVars>
      </dgm:prSet>
      <dgm:spPr/>
    </dgm:pt>
    <dgm:pt modelId="{B80B3814-52F2-0A4D-A60B-770E19EE87E8}" type="pres">
      <dgm:prSet presAssocID="{9CD7699A-67AD-9749-98FA-9C5076BCFC1E}" presName="spacer" presStyleCnt="0"/>
      <dgm:spPr/>
    </dgm:pt>
    <dgm:pt modelId="{1B097F74-7E99-7447-A718-BC2D0079BFDD}" type="pres">
      <dgm:prSet presAssocID="{E971CC31-8DB2-0247-AF1A-6DCADDB88117}" presName="parentText" presStyleLbl="node1" presStyleIdx="2" presStyleCnt="5">
        <dgm:presLayoutVars>
          <dgm:chMax val="0"/>
          <dgm:bulletEnabled val="1"/>
        </dgm:presLayoutVars>
      </dgm:prSet>
      <dgm:spPr/>
    </dgm:pt>
    <dgm:pt modelId="{70B68867-6C44-9442-8A54-7A75E03A33F0}" type="pres">
      <dgm:prSet presAssocID="{5EAE501C-5FFE-DD4C-9E32-21E2141E164B}" presName="spacer" presStyleCnt="0"/>
      <dgm:spPr/>
    </dgm:pt>
    <dgm:pt modelId="{FA924432-9DF1-854B-9382-F048B119E871}" type="pres">
      <dgm:prSet presAssocID="{D0B7EFB5-C8E4-8F46-826B-A77D418C432F}" presName="parentText" presStyleLbl="node1" presStyleIdx="3" presStyleCnt="5">
        <dgm:presLayoutVars>
          <dgm:chMax val="0"/>
          <dgm:bulletEnabled val="1"/>
        </dgm:presLayoutVars>
      </dgm:prSet>
      <dgm:spPr/>
    </dgm:pt>
    <dgm:pt modelId="{4AA998AE-8146-4E43-A8A0-B870E7F6F12C}" type="pres">
      <dgm:prSet presAssocID="{66901C3E-1ADA-2545-B608-071631197850}" presName="spacer" presStyleCnt="0"/>
      <dgm:spPr/>
    </dgm:pt>
    <dgm:pt modelId="{A2042E1F-1872-F54F-BE95-75284E618449}" type="pres">
      <dgm:prSet presAssocID="{8B2A6EA3-FCC5-6745-A230-31826A2E6BD2}" presName="parentText" presStyleLbl="node1" presStyleIdx="4" presStyleCnt="5">
        <dgm:presLayoutVars>
          <dgm:chMax val="0"/>
          <dgm:bulletEnabled val="1"/>
        </dgm:presLayoutVars>
      </dgm:prSet>
      <dgm:spPr/>
    </dgm:pt>
  </dgm:ptLst>
  <dgm:cxnLst>
    <dgm:cxn modelId="{0F68260F-1CC4-9C48-A24F-FAD5EB16C82F}" type="presOf" srcId="{8B2A6EA3-FCC5-6745-A230-31826A2E6BD2}" destId="{A2042E1F-1872-F54F-BE95-75284E618449}" srcOrd="0" destOrd="0" presId="urn:microsoft.com/office/officeart/2005/8/layout/vList2"/>
    <dgm:cxn modelId="{6DD21419-2B30-1A42-8A79-374C9690BABD}" type="presOf" srcId="{E971CC31-8DB2-0247-AF1A-6DCADDB88117}" destId="{1B097F74-7E99-7447-A718-BC2D0079BFDD}" srcOrd="0" destOrd="0" presId="urn:microsoft.com/office/officeart/2005/8/layout/vList2"/>
    <dgm:cxn modelId="{B231D329-64A3-1348-8198-115CD2F24DCB}" srcId="{02D25C43-CDB5-0A4E-B17D-DE27BBB560F4}" destId="{E971CC31-8DB2-0247-AF1A-6DCADDB88117}" srcOrd="2" destOrd="0" parTransId="{D46D8CEE-7D5A-E742-A138-2E942375BEED}" sibTransId="{5EAE501C-5FFE-DD4C-9E32-21E2141E164B}"/>
    <dgm:cxn modelId="{CD0EEF2A-9A57-E64D-8C62-31BB974FECFA}" srcId="{02D25C43-CDB5-0A4E-B17D-DE27BBB560F4}" destId="{8B2A6EA3-FCC5-6745-A230-31826A2E6BD2}" srcOrd="4" destOrd="0" parTransId="{78BB4E68-5339-244B-9AAD-B1B947F70361}" sibTransId="{2E3B3291-2800-2D41-AF8A-896FFFED5514}"/>
    <dgm:cxn modelId="{BE2D1E2F-278B-4A40-BBE1-063360ED9647}" srcId="{02D25C43-CDB5-0A4E-B17D-DE27BBB560F4}" destId="{D0B7EFB5-C8E4-8F46-826B-A77D418C432F}" srcOrd="3" destOrd="0" parTransId="{BE60493E-C02B-9442-B133-1A782DF5EB41}" sibTransId="{66901C3E-1ADA-2545-B608-071631197850}"/>
    <dgm:cxn modelId="{0DB55E5B-5895-7D4F-8BB4-8E0E9EDFBA89}" type="presOf" srcId="{02D25C43-CDB5-0A4E-B17D-DE27BBB560F4}" destId="{2409AF23-CC14-2641-87F5-55F728DCC9A8}" srcOrd="0" destOrd="0" presId="urn:microsoft.com/office/officeart/2005/8/layout/vList2"/>
    <dgm:cxn modelId="{7624D045-DB39-9E48-BE14-D6277D2BA932}" type="presOf" srcId="{F31EF2E3-A798-8047-B8AA-3B4801A219C1}" destId="{C3A804A0-3CBF-0B44-949D-95D677DB801D}" srcOrd="0" destOrd="0" presId="urn:microsoft.com/office/officeart/2005/8/layout/vList2"/>
    <dgm:cxn modelId="{486CD1A0-1638-9748-8A92-F92BFD78CB25}" srcId="{02D25C43-CDB5-0A4E-B17D-DE27BBB560F4}" destId="{109E7A33-2350-8B45-B24E-3179A7CC4773}" srcOrd="0" destOrd="0" parTransId="{FA2A7F2E-13B5-7D4C-AD35-789BB2D3D1CA}" sibTransId="{B7D2138D-967D-DB45-B821-C88F17726B85}"/>
    <dgm:cxn modelId="{D0902FA2-07E5-F844-AA8D-5AC8033B1BF5}" srcId="{02D25C43-CDB5-0A4E-B17D-DE27BBB560F4}" destId="{F31EF2E3-A798-8047-B8AA-3B4801A219C1}" srcOrd="1" destOrd="0" parTransId="{74513033-3ED9-C24E-9688-D0F1B3DE78F1}" sibTransId="{9CD7699A-67AD-9749-98FA-9C5076BCFC1E}"/>
    <dgm:cxn modelId="{58CC89BB-169E-3849-816C-4723A6092ED2}" type="presOf" srcId="{109E7A33-2350-8B45-B24E-3179A7CC4773}" destId="{CADFAF0A-DD08-194E-807B-6099D85B652D}" srcOrd="0" destOrd="0" presId="urn:microsoft.com/office/officeart/2005/8/layout/vList2"/>
    <dgm:cxn modelId="{7CF5F3EE-A50A-0840-BEA1-BE11803FF1D4}" type="presOf" srcId="{D0B7EFB5-C8E4-8F46-826B-A77D418C432F}" destId="{FA924432-9DF1-854B-9382-F048B119E871}" srcOrd="0" destOrd="0" presId="urn:microsoft.com/office/officeart/2005/8/layout/vList2"/>
    <dgm:cxn modelId="{A9FBB530-9F32-1F4C-A5B9-67CA639A8C4B}" type="presParOf" srcId="{2409AF23-CC14-2641-87F5-55F728DCC9A8}" destId="{CADFAF0A-DD08-194E-807B-6099D85B652D}" srcOrd="0" destOrd="0" presId="urn:microsoft.com/office/officeart/2005/8/layout/vList2"/>
    <dgm:cxn modelId="{FBB0D7FE-0162-2A4E-A176-297E7A3F196B}" type="presParOf" srcId="{2409AF23-CC14-2641-87F5-55F728DCC9A8}" destId="{88869BA2-CEA8-6345-9E63-D5FB889F8C19}" srcOrd="1" destOrd="0" presId="urn:microsoft.com/office/officeart/2005/8/layout/vList2"/>
    <dgm:cxn modelId="{9C2F1EB9-3FDA-5846-B3F4-E1154E378D79}" type="presParOf" srcId="{2409AF23-CC14-2641-87F5-55F728DCC9A8}" destId="{C3A804A0-3CBF-0B44-949D-95D677DB801D}" srcOrd="2" destOrd="0" presId="urn:microsoft.com/office/officeart/2005/8/layout/vList2"/>
    <dgm:cxn modelId="{88C1D593-855F-6A4E-9F0E-3511666388DE}" type="presParOf" srcId="{2409AF23-CC14-2641-87F5-55F728DCC9A8}" destId="{B80B3814-52F2-0A4D-A60B-770E19EE87E8}" srcOrd="3" destOrd="0" presId="urn:microsoft.com/office/officeart/2005/8/layout/vList2"/>
    <dgm:cxn modelId="{285425A1-63D8-9D48-AF9E-93531C6788D2}" type="presParOf" srcId="{2409AF23-CC14-2641-87F5-55F728DCC9A8}" destId="{1B097F74-7E99-7447-A718-BC2D0079BFDD}" srcOrd="4" destOrd="0" presId="urn:microsoft.com/office/officeart/2005/8/layout/vList2"/>
    <dgm:cxn modelId="{9E0B2F38-5B87-E24E-B46F-6F6BD4E31FB2}" type="presParOf" srcId="{2409AF23-CC14-2641-87F5-55F728DCC9A8}" destId="{70B68867-6C44-9442-8A54-7A75E03A33F0}" srcOrd="5" destOrd="0" presId="urn:microsoft.com/office/officeart/2005/8/layout/vList2"/>
    <dgm:cxn modelId="{A61187B0-5C49-FC4A-BEBA-81FCA969D5A7}" type="presParOf" srcId="{2409AF23-CC14-2641-87F5-55F728DCC9A8}" destId="{FA924432-9DF1-854B-9382-F048B119E871}" srcOrd="6" destOrd="0" presId="urn:microsoft.com/office/officeart/2005/8/layout/vList2"/>
    <dgm:cxn modelId="{FD4A69C8-CFB9-8441-88C0-3E25A9173277}" type="presParOf" srcId="{2409AF23-CC14-2641-87F5-55F728DCC9A8}" destId="{4AA998AE-8146-4E43-A8A0-B870E7F6F12C}" srcOrd="7" destOrd="0" presId="urn:microsoft.com/office/officeart/2005/8/layout/vList2"/>
    <dgm:cxn modelId="{895BFC9B-9463-DB40-A58C-B5C1A6DB1DA1}" type="presParOf" srcId="{2409AF23-CC14-2641-87F5-55F728DCC9A8}" destId="{A2042E1F-1872-F54F-BE95-75284E61844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57BC1-68EC-0044-AD0B-A2C8E7D9CA44}">
      <dsp:nvSpPr>
        <dsp:cNvPr id="0" name=""/>
        <dsp:cNvSpPr/>
      </dsp:nvSpPr>
      <dsp:spPr>
        <a:xfrm>
          <a:off x="0" y="258164"/>
          <a:ext cx="5327779" cy="327600"/>
        </a:xfrm>
        <a:prstGeom prst="rect">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D7D5F906-EFAF-9849-8412-5C096D68DD53}">
      <dsp:nvSpPr>
        <dsp:cNvPr id="0" name=""/>
        <dsp:cNvSpPr/>
      </dsp:nvSpPr>
      <dsp:spPr>
        <a:xfrm>
          <a:off x="266388" y="66284"/>
          <a:ext cx="3729445" cy="383760"/>
        </a:xfrm>
        <a:prstGeom prst="roundRect">
          <a:avLst/>
        </a:prstGeom>
        <a:gradFill rotWithShape="0">
          <a:gsLst>
            <a:gs pos="0">
              <a:schemeClr val="accent1">
                <a:shade val="80000"/>
                <a:hueOff val="0"/>
                <a:satOff val="0"/>
                <a:lumOff val="0"/>
                <a:alphaOff val="0"/>
                <a:tint val="100000"/>
                <a:shade val="100000"/>
                <a:satMod val="130000"/>
              </a:schemeClr>
            </a:gs>
            <a:gs pos="100000">
              <a:schemeClr val="accent1">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0964" tIns="0" rIns="140964" bIns="0" numCol="1" spcCol="1270" anchor="ctr" anchorCtr="0">
          <a:noAutofit/>
        </a:bodyPr>
        <a:lstStyle/>
        <a:p>
          <a:pPr marL="0" lvl="0" indent="0" algn="l" defTabSz="577850">
            <a:lnSpc>
              <a:spcPct val="90000"/>
            </a:lnSpc>
            <a:spcBef>
              <a:spcPct val="0"/>
            </a:spcBef>
            <a:spcAft>
              <a:spcPct val="35000"/>
            </a:spcAft>
            <a:buNone/>
          </a:pPr>
          <a:r>
            <a:rPr lang="en-US" sz="1300" b="0" i="0" kern="1200" dirty="0">
              <a:solidFill>
                <a:schemeClr val="tx1"/>
              </a:solidFill>
            </a:rPr>
            <a:t>Business Problem</a:t>
          </a:r>
          <a:endParaRPr lang="en-US" sz="1300" kern="1200" dirty="0">
            <a:solidFill>
              <a:schemeClr val="tx1"/>
            </a:solidFill>
          </a:endParaRPr>
        </a:p>
      </dsp:txBody>
      <dsp:txXfrm>
        <a:off x="285122" y="85018"/>
        <a:ext cx="3691977" cy="346292"/>
      </dsp:txXfrm>
    </dsp:sp>
    <dsp:sp modelId="{FE575CA8-EAD4-E545-98F2-9BC73CD6A6E2}">
      <dsp:nvSpPr>
        <dsp:cNvPr id="0" name=""/>
        <dsp:cNvSpPr/>
      </dsp:nvSpPr>
      <dsp:spPr>
        <a:xfrm>
          <a:off x="0" y="847844"/>
          <a:ext cx="5327779" cy="327600"/>
        </a:xfrm>
        <a:prstGeom prst="rect">
          <a:avLst/>
        </a:prstGeom>
        <a:solidFill>
          <a:schemeClr val="lt1">
            <a:alpha val="90000"/>
            <a:hueOff val="0"/>
            <a:satOff val="0"/>
            <a:lumOff val="0"/>
            <a:alphaOff val="0"/>
          </a:schemeClr>
        </a:solidFill>
        <a:ln w="9525" cap="flat" cmpd="sng" algn="ctr">
          <a:solidFill>
            <a:schemeClr val="accent1">
              <a:shade val="80000"/>
              <a:hueOff val="158903"/>
              <a:satOff val="-11003"/>
              <a:lumOff val="737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797D08F5-F610-F746-B677-AAE5139E60BE}">
      <dsp:nvSpPr>
        <dsp:cNvPr id="0" name=""/>
        <dsp:cNvSpPr/>
      </dsp:nvSpPr>
      <dsp:spPr>
        <a:xfrm>
          <a:off x="266388" y="655964"/>
          <a:ext cx="3729445" cy="383760"/>
        </a:xfrm>
        <a:prstGeom prst="roundRect">
          <a:avLst/>
        </a:prstGeom>
        <a:gradFill rotWithShape="0">
          <a:gsLst>
            <a:gs pos="0">
              <a:schemeClr val="accent1">
                <a:shade val="80000"/>
                <a:hueOff val="158903"/>
                <a:satOff val="-11003"/>
                <a:lumOff val="7376"/>
                <a:alphaOff val="0"/>
                <a:tint val="100000"/>
                <a:shade val="100000"/>
                <a:satMod val="130000"/>
              </a:schemeClr>
            </a:gs>
            <a:gs pos="100000">
              <a:schemeClr val="accent1">
                <a:shade val="80000"/>
                <a:hueOff val="158903"/>
                <a:satOff val="-11003"/>
                <a:lumOff val="737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0964" tIns="0" rIns="140964" bIns="0" numCol="1" spcCol="1270" anchor="ctr" anchorCtr="0">
          <a:noAutofit/>
        </a:bodyPr>
        <a:lstStyle/>
        <a:p>
          <a:pPr marL="0" lvl="0" indent="0" algn="l" defTabSz="577850">
            <a:lnSpc>
              <a:spcPct val="90000"/>
            </a:lnSpc>
            <a:spcBef>
              <a:spcPct val="0"/>
            </a:spcBef>
            <a:spcAft>
              <a:spcPct val="35000"/>
            </a:spcAft>
            <a:buNone/>
          </a:pPr>
          <a:r>
            <a:rPr lang="en-US" sz="1300" b="0" i="0" kern="1200">
              <a:solidFill>
                <a:schemeClr val="tx1"/>
              </a:solidFill>
            </a:rPr>
            <a:t>Dataset Description</a:t>
          </a:r>
          <a:endParaRPr lang="en-US" sz="1300" kern="1200">
            <a:solidFill>
              <a:schemeClr val="tx1"/>
            </a:solidFill>
          </a:endParaRPr>
        </a:p>
      </dsp:txBody>
      <dsp:txXfrm>
        <a:off x="285122" y="674698"/>
        <a:ext cx="3691977" cy="346292"/>
      </dsp:txXfrm>
    </dsp:sp>
    <dsp:sp modelId="{4FB569AD-5875-5A4F-907D-8391517E2CEA}">
      <dsp:nvSpPr>
        <dsp:cNvPr id="0" name=""/>
        <dsp:cNvSpPr/>
      </dsp:nvSpPr>
      <dsp:spPr>
        <a:xfrm>
          <a:off x="0" y="1437525"/>
          <a:ext cx="5327779" cy="327600"/>
        </a:xfrm>
        <a:prstGeom prst="rect">
          <a:avLst/>
        </a:prstGeom>
        <a:solidFill>
          <a:schemeClr val="lt1">
            <a:alpha val="90000"/>
            <a:hueOff val="0"/>
            <a:satOff val="0"/>
            <a:lumOff val="0"/>
            <a:alphaOff val="0"/>
          </a:schemeClr>
        </a:solidFill>
        <a:ln w="9525" cap="flat" cmpd="sng" algn="ctr">
          <a:solidFill>
            <a:schemeClr val="accent1">
              <a:shade val="80000"/>
              <a:hueOff val="317806"/>
              <a:satOff val="-22006"/>
              <a:lumOff val="14751"/>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DE9FB270-6631-1848-AD7E-47ECAACEE2AF}">
      <dsp:nvSpPr>
        <dsp:cNvPr id="0" name=""/>
        <dsp:cNvSpPr/>
      </dsp:nvSpPr>
      <dsp:spPr>
        <a:xfrm>
          <a:off x="266388" y="1245645"/>
          <a:ext cx="3729445" cy="383760"/>
        </a:xfrm>
        <a:prstGeom prst="roundRect">
          <a:avLst/>
        </a:prstGeom>
        <a:gradFill rotWithShape="0">
          <a:gsLst>
            <a:gs pos="0">
              <a:schemeClr val="accent1">
                <a:shade val="80000"/>
                <a:hueOff val="317806"/>
                <a:satOff val="-22006"/>
                <a:lumOff val="14751"/>
                <a:alphaOff val="0"/>
                <a:tint val="100000"/>
                <a:shade val="100000"/>
                <a:satMod val="130000"/>
              </a:schemeClr>
            </a:gs>
            <a:gs pos="100000">
              <a:schemeClr val="accent1">
                <a:shade val="80000"/>
                <a:hueOff val="317806"/>
                <a:satOff val="-22006"/>
                <a:lumOff val="14751"/>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0964" tIns="0" rIns="140964" bIns="0" numCol="1" spcCol="1270" anchor="ctr" anchorCtr="0">
          <a:noAutofit/>
        </a:bodyPr>
        <a:lstStyle/>
        <a:p>
          <a:pPr marL="0" lvl="0" indent="0" algn="l" defTabSz="577850">
            <a:lnSpc>
              <a:spcPct val="90000"/>
            </a:lnSpc>
            <a:spcBef>
              <a:spcPct val="0"/>
            </a:spcBef>
            <a:spcAft>
              <a:spcPct val="35000"/>
            </a:spcAft>
            <a:buNone/>
          </a:pPr>
          <a:r>
            <a:rPr lang="en-US" sz="1300" b="0" i="0" kern="1200">
              <a:solidFill>
                <a:schemeClr val="tx1"/>
              </a:solidFill>
            </a:rPr>
            <a:t>Model Selection Process &amp; Model Specifications</a:t>
          </a:r>
          <a:endParaRPr lang="en-US" sz="1300" kern="1200">
            <a:solidFill>
              <a:schemeClr val="tx1"/>
            </a:solidFill>
          </a:endParaRPr>
        </a:p>
      </dsp:txBody>
      <dsp:txXfrm>
        <a:off x="285122" y="1264379"/>
        <a:ext cx="3691977" cy="346292"/>
      </dsp:txXfrm>
    </dsp:sp>
    <dsp:sp modelId="{652AD954-5D99-B540-BBD3-1004F350F21C}">
      <dsp:nvSpPr>
        <dsp:cNvPr id="0" name=""/>
        <dsp:cNvSpPr/>
      </dsp:nvSpPr>
      <dsp:spPr>
        <a:xfrm>
          <a:off x="0" y="2027205"/>
          <a:ext cx="5327779" cy="327600"/>
        </a:xfrm>
        <a:prstGeom prst="rect">
          <a:avLst/>
        </a:prstGeom>
        <a:solidFill>
          <a:schemeClr val="lt1">
            <a:alpha val="90000"/>
            <a:hueOff val="0"/>
            <a:satOff val="0"/>
            <a:lumOff val="0"/>
            <a:alphaOff val="0"/>
          </a:schemeClr>
        </a:solidFill>
        <a:ln w="9525" cap="flat" cmpd="sng" algn="ctr">
          <a:solidFill>
            <a:schemeClr val="accent1">
              <a:shade val="80000"/>
              <a:hueOff val="476708"/>
              <a:satOff val="-33008"/>
              <a:lumOff val="2212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6001037F-6244-8143-AF24-D42DEA4FF15C}">
      <dsp:nvSpPr>
        <dsp:cNvPr id="0" name=""/>
        <dsp:cNvSpPr/>
      </dsp:nvSpPr>
      <dsp:spPr>
        <a:xfrm>
          <a:off x="266388" y="1835325"/>
          <a:ext cx="3729445" cy="383760"/>
        </a:xfrm>
        <a:prstGeom prst="roundRect">
          <a:avLst/>
        </a:prstGeom>
        <a:gradFill rotWithShape="0">
          <a:gsLst>
            <a:gs pos="0">
              <a:schemeClr val="accent1">
                <a:shade val="80000"/>
                <a:hueOff val="476708"/>
                <a:satOff val="-33008"/>
                <a:lumOff val="22127"/>
                <a:alphaOff val="0"/>
                <a:tint val="100000"/>
                <a:shade val="100000"/>
                <a:satMod val="130000"/>
              </a:schemeClr>
            </a:gs>
            <a:gs pos="100000">
              <a:schemeClr val="accent1">
                <a:shade val="80000"/>
                <a:hueOff val="476708"/>
                <a:satOff val="-33008"/>
                <a:lumOff val="22127"/>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0964" tIns="0" rIns="140964" bIns="0" numCol="1" spcCol="1270" anchor="ctr" anchorCtr="0">
          <a:noAutofit/>
        </a:bodyPr>
        <a:lstStyle/>
        <a:p>
          <a:pPr marL="0" lvl="0" indent="0" algn="l" defTabSz="577850">
            <a:lnSpc>
              <a:spcPct val="90000"/>
            </a:lnSpc>
            <a:spcBef>
              <a:spcPct val="0"/>
            </a:spcBef>
            <a:spcAft>
              <a:spcPct val="35000"/>
            </a:spcAft>
            <a:buNone/>
          </a:pPr>
          <a:r>
            <a:rPr lang="en-US" sz="1300" b="0" i="0" kern="1200">
              <a:solidFill>
                <a:schemeClr val="tx1"/>
              </a:solidFill>
            </a:rPr>
            <a:t>Relevant Results</a:t>
          </a:r>
          <a:endParaRPr lang="en-US" sz="1300" kern="1200">
            <a:solidFill>
              <a:schemeClr val="tx1"/>
            </a:solidFill>
          </a:endParaRPr>
        </a:p>
      </dsp:txBody>
      <dsp:txXfrm>
        <a:off x="285122" y="1854059"/>
        <a:ext cx="3691977" cy="346292"/>
      </dsp:txXfrm>
    </dsp:sp>
    <dsp:sp modelId="{C3694951-4138-EF42-A0DE-02C6E56321CF}">
      <dsp:nvSpPr>
        <dsp:cNvPr id="0" name=""/>
        <dsp:cNvSpPr/>
      </dsp:nvSpPr>
      <dsp:spPr>
        <a:xfrm>
          <a:off x="0" y="2616885"/>
          <a:ext cx="5327779" cy="327600"/>
        </a:xfrm>
        <a:prstGeom prst="rect">
          <a:avLst/>
        </a:prstGeom>
        <a:solidFill>
          <a:schemeClr val="lt1">
            <a:alpha val="90000"/>
            <a:hueOff val="0"/>
            <a:satOff val="0"/>
            <a:lumOff val="0"/>
            <a:alphaOff val="0"/>
          </a:schemeClr>
        </a:solidFill>
        <a:ln w="9525" cap="flat" cmpd="sng" algn="ctr">
          <a:solidFill>
            <a:schemeClr val="accent1">
              <a:shade val="80000"/>
              <a:hueOff val="635611"/>
              <a:satOff val="-44011"/>
              <a:lumOff val="29502"/>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C9EB325-A33F-EA4A-A60D-1FF43CB38C12}">
      <dsp:nvSpPr>
        <dsp:cNvPr id="0" name=""/>
        <dsp:cNvSpPr/>
      </dsp:nvSpPr>
      <dsp:spPr>
        <a:xfrm>
          <a:off x="266388" y="2425005"/>
          <a:ext cx="3729445" cy="383760"/>
        </a:xfrm>
        <a:prstGeom prst="roundRect">
          <a:avLst/>
        </a:prstGeom>
        <a:gradFill rotWithShape="0">
          <a:gsLst>
            <a:gs pos="0">
              <a:schemeClr val="accent1">
                <a:shade val="80000"/>
                <a:hueOff val="635611"/>
                <a:satOff val="-44011"/>
                <a:lumOff val="29502"/>
                <a:alphaOff val="0"/>
                <a:tint val="100000"/>
                <a:shade val="100000"/>
                <a:satMod val="130000"/>
              </a:schemeClr>
            </a:gs>
            <a:gs pos="100000">
              <a:schemeClr val="accent1">
                <a:shade val="80000"/>
                <a:hueOff val="635611"/>
                <a:satOff val="-44011"/>
                <a:lumOff val="29502"/>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0964" tIns="0" rIns="140964" bIns="0" numCol="1" spcCol="1270" anchor="ctr" anchorCtr="0">
          <a:noAutofit/>
        </a:bodyPr>
        <a:lstStyle/>
        <a:p>
          <a:pPr marL="0" lvl="0" indent="0" algn="l" defTabSz="577850">
            <a:lnSpc>
              <a:spcPct val="90000"/>
            </a:lnSpc>
            <a:spcBef>
              <a:spcPct val="0"/>
            </a:spcBef>
            <a:spcAft>
              <a:spcPct val="35000"/>
            </a:spcAft>
            <a:buNone/>
          </a:pPr>
          <a:r>
            <a:rPr lang="en-US" sz="1300" b="0" i="0" kern="1200" dirty="0">
              <a:solidFill>
                <a:schemeClr val="tx1"/>
              </a:solidFill>
            </a:rPr>
            <a:t>Conclusions</a:t>
          </a:r>
          <a:endParaRPr lang="en-US" sz="1300" kern="1200" dirty="0">
            <a:solidFill>
              <a:schemeClr val="tx1"/>
            </a:solidFill>
          </a:endParaRPr>
        </a:p>
      </dsp:txBody>
      <dsp:txXfrm>
        <a:off x="285122" y="2443739"/>
        <a:ext cx="3691977" cy="346292"/>
      </dsp:txXfrm>
    </dsp:sp>
    <dsp:sp modelId="{474950F4-EBE9-B745-BD7D-F37D8EA05ED9}">
      <dsp:nvSpPr>
        <dsp:cNvPr id="0" name=""/>
        <dsp:cNvSpPr/>
      </dsp:nvSpPr>
      <dsp:spPr>
        <a:xfrm>
          <a:off x="0" y="3206565"/>
          <a:ext cx="5327779" cy="327600"/>
        </a:xfrm>
        <a:prstGeom prst="rect">
          <a:avLst/>
        </a:prstGeom>
        <a:solidFill>
          <a:schemeClr val="lt1">
            <a:alpha val="90000"/>
            <a:hueOff val="0"/>
            <a:satOff val="0"/>
            <a:lumOff val="0"/>
            <a:alphaOff val="0"/>
          </a:schemeClr>
        </a:solidFill>
        <a:ln w="9525" cap="flat" cmpd="sng" algn="ctr">
          <a:solidFill>
            <a:schemeClr val="accent1">
              <a:shade val="80000"/>
              <a:hueOff val="794514"/>
              <a:satOff val="-55014"/>
              <a:lumOff val="3687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EA3964E4-DB6A-424C-BD20-C871F3989FE0}">
      <dsp:nvSpPr>
        <dsp:cNvPr id="0" name=""/>
        <dsp:cNvSpPr/>
      </dsp:nvSpPr>
      <dsp:spPr>
        <a:xfrm>
          <a:off x="266388" y="3014685"/>
          <a:ext cx="3729445" cy="383760"/>
        </a:xfrm>
        <a:prstGeom prst="roundRect">
          <a:avLst/>
        </a:prstGeom>
        <a:gradFill rotWithShape="0">
          <a:gsLst>
            <a:gs pos="0">
              <a:schemeClr val="accent1">
                <a:shade val="80000"/>
                <a:hueOff val="794514"/>
                <a:satOff val="-55014"/>
                <a:lumOff val="36878"/>
                <a:alphaOff val="0"/>
                <a:tint val="100000"/>
                <a:shade val="100000"/>
                <a:satMod val="130000"/>
              </a:schemeClr>
            </a:gs>
            <a:gs pos="100000">
              <a:schemeClr val="accent1">
                <a:shade val="80000"/>
                <a:hueOff val="794514"/>
                <a:satOff val="-55014"/>
                <a:lumOff val="36878"/>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0964" tIns="0" rIns="140964" bIns="0" numCol="1" spcCol="1270" anchor="ctr" anchorCtr="0">
          <a:noAutofit/>
        </a:bodyPr>
        <a:lstStyle/>
        <a:p>
          <a:pPr marL="0" lvl="0" indent="0" algn="l" defTabSz="577850">
            <a:lnSpc>
              <a:spcPct val="90000"/>
            </a:lnSpc>
            <a:spcBef>
              <a:spcPct val="0"/>
            </a:spcBef>
            <a:spcAft>
              <a:spcPct val="35000"/>
            </a:spcAft>
            <a:buNone/>
          </a:pPr>
          <a:r>
            <a:rPr lang="en-US" sz="1300" b="0" i="0" kern="1200">
              <a:solidFill>
                <a:schemeClr val="tx1"/>
              </a:solidFill>
            </a:rPr>
            <a:t>Challenges</a:t>
          </a:r>
          <a:endParaRPr lang="en-US" sz="1300" kern="1200">
            <a:solidFill>
              <a:schemeClr val="tx1"/>
            </a:solidFill>
          </a:endParaRPr>
        </a:p>
      </dsp:txBody>
      <dsp:txXfrm>
        <a:off x="285122" y="3033419"/>
        <a:ext cx="3691977"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0B876-BE70-4A4D-88D7-9ACF828CFD6D}">
      <dsp:nvSpPr>
        <dsp:cNvPr id="0" name=""/>
        <dsp:cNvSpPr/>
      </dsp:nvSpPr>
      <dsp:spPr>
        <a:xfrm rot="5400000">
          <a:off x="4323829" y="-1690908"/>
          <a:ext cx="878025" cy="448267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None/>
          </a:pPr>
          <a:r>
            <a:rPr lang="en-US" sz="2000" kern="1200" dirty="0"/>
            <a:t>  Kaggle</a:t>
          </a:r>
        </a:p>
      </dsp:txBody>
      <dsp:txXfrm rot="-5400000">
        <a:off x="2521505" y="154278"/>
        <a:ext cx="4439812" cy="792301"/>
      </dsp:txXfrm>
    </dsp:sp>
    <dsp:sp modelId="{AE37D227-3F56-DB42-B749-8EC1A9E55112}">
      <dsp:nvSpPr>
        <dsp:cNvPr id="0" name=""/>
        <dsp:cNvSpPr/>
      </dsp:nvSpPr>
      <dsp:spPr>
        <a:xfrm>
          <a:off x="0" y="1662"/>
          <a:ext cx="2521504" cy="10975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endParaRPr lang="en-US" sz="2700" kern="1200" dirty="0"/>
        </a:p>
      </dsp:txBody>
      <dsp:txXfrm>
        <a:off x="53577" y="55239"/>
        <a:ext cx="2414350" cy="990377"/>
      </dsp:txXfrm>
    </dsp:sp>
    <dsp:sp modelId="{B5F3C917-C0DF-CC4D-B484-A2E0A0F380C1}">
      <dsp:nvSpPr>
        <dsp:cNvPr id="0" name=""/>
        <dsp:cNvSpPr/>
      </dsp:nvSpPr>
      <dsp:spPr>
        <a:xfrm rot="5400000">
          <a:off x="4323829" y="-538500"/>
          <a:ext cx="878025" cy="448267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1470 employees</a:t>
          </a:r>
        </a:p>
        <a:p>
          <a:pPr marL="171450" lvl="1" indent="-171450" algn="l" defTabSz="711200">
            <a:lnSpc>
              <a:spcPct val="90000"/>
            </a:lnSpc>
            <a:spcBef>
              <a:spcPct val="0"/>
            </a:spcBef>
            <a:spcAft>
              <a:spcPct val="15000"/>
            </a:spcAft>
            <a:buChar char="•"/>
          </a:pPr>
          <a:r>
            <a:rPr lang="en-US" sz="1600" kern="1200" dirty="0"/>
            <a:t>35 categorical &amp; numerical variables</a:t>
          </a:r>
        </a:p>
      </dsp:txBody>
      <dsp:txXfrm rot="-5400000">
        <a:off x="2521505" y="1306686"/>
        <a:ext cx="4439812" cy="792301"/>
      </dsp:txXfrm>
    </dsp:sp>
    <dsp:sp modelId="{7ED1BD6A-86D2-FC4E-806A-68390B6FAB69}">
      <dsp:nvSpPr>
        <dsp:cNvPr id="0" name=""/>
        <dsp:cNvSpPr/>
      </dsp:nvSpPr>
      <dsp:spPr>
        <a:xfrm>
          <a:off x="0" y="1154071"/>
          <a:ext cx="2521504" cy="10975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Observations</a:t>
          </a:r>
        </a:p>
      </dsp:txBody>
      <dsp:txXfrm>
        <a:off x="53577" y="1207648"/>
        <a:ext cx="2414350" cy="990377"/>
      </dsp:txXfrm>
    </dsp:sp>
    <dsp:sp modelId="{D6E6BFDD-2446-C847-A669-CE52ED9878EB}">
      <dsp:nvSpPr>
        <dsp:cNvPr id="0" name=""/>
        <dsp:cNvSpPr/>
      </dsp:nvSpPr>
      <dsp:spPr>
        <a:xfrm rot="5400000">
          <a:off x="4258916" y="613907"/>
          <a:ext cx="1007850" cy="448267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en-US" sz="900" b="0" i="0" kern="1200" dirty="0"/>
            <a:t>Attrition</a:t>
          </a:r>
          <a:endParaRPr lang="en-US" sz="900" kern="1200" dirty="0"/>
        </a:p>
        <a:p>
          <a:pPr marL="57150" lvl="1" indent="-57150" algn="l" defTabSz="400050">
            <a:lnSpc>
              <a:spcPct val="90000"/>
            </a:lnSpc>
            <a:spcBef>
              <a:spcPct val="0"/>
            </a:spcBef>
            <a:spcAft>
              <a:spcPct val="15000"/>
            </a:spcAft>
            <a:buChar char="•"/>
          </a:pPr>
          <a:r>
            <a:rPr lang="en-US" sz="900" b="0" i="0" kern="1200" dirty="0"/>
            <a:t>Age</a:t>
          </a:r>
          <a:endParaRPr lang="en-US" sz="900" kern="1200" dirty="0"/>
        </a:p>
        <a:p>
          <a:pPr marL="57150" lvl="1" indent="-57150" algn="l" defTabSz="400050">
            <a:lnSpc>
              <a:spcPct val="90000"/>
            </a:lnSpc>
            <a:spcBef>
              <a:spcPct val="0"/>
            </a:spcBef>
            <a:spcAft>
              <a:spcPct val="15000"/>
            </a:spcAft>
            <a:buChar char="•"/>
          </a:pPr>
          <a:r>
            <a:rPr lang="en-US" sz="900" b="0" i="0" kern="1200" dirty="0"/>
            <a:t>Business Travel</a:t>
          </a:r>
          <a:endParaRPr lang="en-US" sz="900" kern="1200" dirty="0"/>
        </a:p>
        <a:p>
          <a:pPr marL="57150" lvl="1" indent="-57150" algn="l" defTabSz="400050">
            <a:lnSpc>
              <a:spcPct val="90000"/>
            </a:lnSpc>
            <a:spcBef>
              <a:spcPct val="0"/>
            </a:spcBef>
            <a:spcAft>
              <a:spcPct val="15000"/>
            </a:spcAft>
            <a:buChar char="•"/>
          </a:pPr>
          <a:r>
            <a:rPr lang="en-US" sz="900" b="0" i="0" kern="1200" dirty="0"/>
            <a:t>Job Level</a:t>
          </a:r>
          <a:endParaRPr lang="en-US" sz="900" kern="1200" dirty="0"/>
        </a:p>
        <a:p>
          <a:pPr marL="57150" lvl="1" indent="-57150" algn="l" defTabSz="400050">
            <a:lnSpc>
              <a:spcPct val="90000"/>
            </a:lnSpc>
            <a:spcBef>
              <a:spcPct val="0"/>
            </a:spcBef>
            <a:spcAft>
              <a:spcPct val="15000"/>
            </a:spcAft>
            <a:buChar char="•"/>
          </a:pPr>
          <a:r>
            <a:rPr lang="en-US" sz="900" b="0" i="0" kern="1200" dirty="0"/>
            <a:t>Department</a:t>
          </a:r>
          <a:endParaRPr lang="en-US" sz="900" kern="1200" dirty="0"/>
        </a:p>
        <a:p>
          <a:pPr marL="57150" lvl="1" indent="-57150" algn="l" defTabSz="400050">
            <a:lnSpc>
              <a:spcPct val="90000"/>
            </a:lnSpc>
            <a:spcBef>
              <a:spcPct val="0"/>
            </a:spcBef>
            <a:spcAft>
              <a:spcPct val="15000"/>
            </a:spcAft>
            <a:buChar char="•"/>
          </a:pPr>
          <a:r>
            <a:rPr lang="en-US" sz="900" b="0" i="0" kern="1200" dirty="0"/>
            <a:t>Job Satisfaction</a:t>
          </a:r>
          <a:endParaRPr lang="en-US" sz="900" kern="1200" dirty="0"/>
        </a:p>
        <a:p>
          <a:pPr marL="57150" lvl="1" indent="-57150" algn="l" defTabSz="400050">
            <a:lnSpc>
              <a:spcPct val="90000"/>
            </a:lnSpc>
            <a:spcBef>
              <a:spcPct val="0"/>
            </a:spcBef>
            <a:spcAft>
              <a:spcPct val="15000"/>
            </a:spcAft>
            <a:buChar char="•"/>
          </a:pPr>
          <a:r>
            <a:rPr lang="en-US" sz="900" b="0" i="0" kern="1200" dirty="0"/>
            <a:t>Overtime</a:t>
          </a:r>
          <a:endParaRPr lang="en-US" sz="900" kern="1200" dirty="0"/>
        </a:p>
      </dsp:txBody>
      <dsp:txXfrm rot="-5400000">
        <a:off x="2521505" y="2400518"/>
        <a:ext cx="4433475" cy="909452"/>
      </dsp:txXfrm>
    </dsp:sp>
    <dsp:sp modelId="{AEE5C688-70F7-C748-A496-D19ABEC6F3BE}">
      <dsp:nvSpPr>
        <dsp:cNvPr id="0" name=""/>
        <dsp:cNvSpPr/>
      </dsp:nvSpPr>
      <dsp:spPr>
        <a:xfrm>
          <a:off x="0" y="2306479"/>
          <a:ext cx="2521504" cy="10975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Important Variables</a:t>
          </a:r>
        </a:p>
      </dsp:txBody>
      <dsp:txXfrm>
        <a:off x="53577" y="2360056"/>
        <a:ext cx="2414350" cy="9903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D93BB-0748-2D42-B0B0-2A1D5ABD8DA4}">
      <dsp:nvSpPr>
        <dsp:cNvPr id="0" name=""/>
        <dsp:cNvSpPr/>
      </dsp:nvSpPr>
      <dsp:spPr>
        <a:xfrm>
          <a:off x="0" y="423"/>
          <a:ext cx="4541023" cy="0"/>
        </a:xfrm>
        <a:prstGeom prst="lin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89A533-5A47-EF4D-B47D-46A98D7D57E7}">
      <dsp:nvSpPr>
        <dsp:cNvPr id="0" name=""/>
        <dsp:cNvSpPr/>
      </dsp:nvSpPr>
      <dsp:spPr>
        <a:xfrm>
          <a:off x="0" y="423"/>
          <a:ext cx="4541023" cy="694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1.Reduced full set of variables from </a:t>
          </a:r>
          <a:r>
            <a:rPr lang="en-US" sz="1800" b="1" i="1" kern="1200" dirty="0">
              <a:solidFill>
                <a:schemeClr val="tx2"/>
              </a:solidFill>
            </a:rPr>
            <a:t>35 to 19 predictors </a:t>
          </a:r>
        </a:p>
      </dsp:txBody>
      <dsp:txXfrm>
        <a:off x="0" y="423"/>
        <a:ext cx="4541023" cy="694028"/>
      </dsp:txXfrm>
    </dsp:sp>
    <dsp:sp modelId="{6ED37ABD-5F18-DE4F-A5F2-8EBB79363FF4}">
      <dsp:nvSpPr>
        <dsp:cNvPr id="0" name=""/>
        <dsp:cNvSpPr/>
      </dsp:nvSpPr>
      <dsp:spPr>
        <a:xfrm>
          <a:off x="0" y="694451"/>
          <a:ext cx="4541023" cy="0"/>
        </a:xfrm>
        <a:prstGeom prst="lin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2E4405-0017-2A4D-A360-A71ED1F8AFB7}">
      <dsp:nvSpPr>
        <dsp:cNvPr id="0" name=""/>
        <dsp:cNvSpPr/>
      </dsp:nvSpPr>
      <dsp:spPr>
        <a:xfrm>
          <a:off x="0" y="694451"/>
          <a:ext cx="4541023" cy="694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2.Created a </a:t>
          </a:r>
          <a:r>
            <a:rPr lang="en-US" sz="1800" b="1" i="1" u="none" kern="1200" dirty="0">
              <a:solidFill>
                <a:schemeClr val="tx2"/>
              </a:solidFill>
            </a:rPr>
            <a:t>Correlation matrix </a:t>
          </a:r>
          <a:r>
            <a:rPr lang="en-US" sz="1800" b="0" i="0" kern="1200" dirty="0"/>
            <a:t>using all quantitative variables. </a:t>
          </a:r>
          <a:endParaRPr lang="en-US" sz="1800" kern="1200" dirty="0"/>
        </a:p>
      </dsp:txBody>
      <dsp:txXfrm>
        <a:off x="0" y="694451"/>
        <a:ext cx="4541023" cy="694028"/>
      </dsp:txXfrm>
    </dsp:sp>
    <dsp:sp modelId="{CD9D890D-FCBB-694D-90A4-C64887A96252}">
      <dsp:nvSpPr>
        <dsp:cNvPr id="0" name=""/>
        <dsp:cNvSpPr/>
      </dsp:nvSpPr>
      <dsp:spPr>
        <a:xfrm>
          <a:off x="0" y="1388479"/>
          <a:ext cx="4541023" cy="0"/>
        </a:xfrm>
        <a:prstGeom prst="lin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B056E0-F54F-7D4B-891F-522384F6C6CC}">
      <dsp:nvSpPr>
        <dsp:cNvPr id="0" name=""/>
        <dsp:cNvSpPr/>
      </dsp:nvSpPr>
      <dsp:spPr>
        <a:xfrm>
          <a:off x="0" y="1388479"/>
          <a:ext cx="4541023" cy="694028"/>
        </a:xfrm>
        <a:prstGeom prst="rect">
          <a:avLst/>
        </a:prstGeom>
        <a:noFill/>
        <a:ln>
          <a:solidFill>
            <a:schemeClr val="bg2"/>
          </a:solid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3.Checked for correlation between  categorical variables using </a:t>
          </a:r>
          <a:r>
            <a:rPr lang="en-US" sz="1800" b="1" i="1" u="none" kern="1200" dirty="0">
              <a:solidFill>
                <a:schemeClr val="tx2"/>
              </a:solidFill>
            </a:rPr>
            <a:t>chi square test </a:t>
          </a:r>
        </a:p>
      </dsp:txBody>
      <dsp:txXfrm>
        <a:off x="0" y="1388479"/>
        <a:ext cx="4541023" cy="694028"/>
      </dsp:txXfrm>
    </dsp:sp>
    <dsp:sp modelId="{6C2C21B8-49B8-E542-A83E-CBB4EBF7E5CD}">
      <dsp:nvSpPr>
        <dsp:cNvPr id="0" name=""/>
        <dsp:cNvSpPr/>
      </dsp:nvSpPr>
      <dsp:spPr>
        <a:xfrm>
          <a:off x="0" y="2082508"/>
          <a:ext cx="4541023" cy="0"/>
        </a:xfrm>
        <a:prstGeom prst="lin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C298B9-56FB-EA4F-A82C-E90FB8024E13}">
      <dsp:nvSpPr>
        <dsp:cNvPr id="0" name=""/>
        <dsp:cNvSpPr/>
      </dsp:nvSpPr>
      <dsp:spPr>
        <a:xfrm>
          <a:off x="0" y="2082508"/>
          <a:ext cx="4541023" cy="694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4. Checked correlation between categorical and quantitative using </a:t>
          </a:r>
          <a:r>
            <a:rPr lang="en-US" sz="1800" b="1" i="1" u="none" kern="1200" dirty="0">
              <a:solidFill>
                <a:schemeClr val="tx2"/>
              </a:solidFill>
            </a:rPr>
            <a:t>box plots</a:t>
          </a:r>
        </a:p>
      </dsp:txBody>
      <dsp:txXfrm>
        <a:off x="0" y="2082508"/>
        <a:ext cx="4541023" cy="694028"/>
      </dsp:txXfrm>
    </dsp:sp>
    <dsp:sp modelId="{C78E05B7-9EFE-AB47-91CA-35BA8D876C0A}">
      <dsp:nvSpPr>
        <dsp:cNvPr id="0" name=""/>
        <dsp:cNvSpPr/>
      </dsp:nvSpPr>
      <dsp:spPr>
        <a:xfrm>
          <a:off x="0" y="2776536"/>
          <a:ext cx="4541023" cy="0"/>
        </a:xfrm>
        <a:prstGeom prst="lin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4C92D6-C346-DB44-B4B7-2CAE9AE9085F}">
      <dsp:nvSpPr>
        <dsp:cNvPr id="0" name=""/>
        <dsp:cNvSpPr/>
      </dsp:nvSpPr>
      <dsp:spPr>
        <a:xfrm>
          <a:off x="0" y="2776536"/>
          <a:ext cx="4541023" cy="694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5. Used </a:t>
          </a:r>
          <a:r>
            <a:rPr lang="en-US" sz="1800" b="1" i="1" u="none" kern="1200" dirty="0">
              <a:solidFill>
                <a:schemeClr val="tx2"/>
              </a:solidFill>
            </a:rPr>
            <a:t>stepwise regression </a:t>
          </a:r>
          <a:r>
            <a:rPr lang="en-US" sz="1800" b="0" i="0" kern="1200" dirty="0"/>
            <a:t>to find the best set of variables </a:t>
          </a:r>
          <a:endParaRPr lang="en-US" sz="1800" kern="1200" dirty="0"/>
        </a:p>
      </dsp:txBody>
      <dsp:txXfrm>
        <a:off x="0" y="2776536"/>
        <a:ext cx="4541023" cy="6940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2BF8A-D2C3-2B4C-A791-6BDF07137D09}">
      <dsp:nvSpPr>
        <dsp:cNvPr id="0" name=""/>
        <dsp:cNvSpPr/>
      </dsp:nvSpPr>
      <dsp:spPr>
        <a:xfrm>
          <a:off x="0" y="9496"/>
          <a:ext cx="3017400"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Logistic Model</a:t>
          </a:r>
        </a:p>
      </dsp:txBody>
      <dsp:txXfrm>
        <a:off x="0" y="9496"/>
        <a:ext cx="3017400" cy="720000"/>
      </dsp:txXfrm>
    </dsp:sp>
    <dsp:sp modelId="{78F1EBB5-FE93-194B-9592-66C468546589}">
      <dsp:nvSpPr>
        <dsp:cNvPr id="0" name=""/>
        <dsp:cNvSpPr/>
      </dsp:nvSpPr>
      <dsp:spPr>
        <a:xfrm>
          <a:off x="0" y="729496"/>
          <a:ext cx="3017400" cy="133818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20.07 percent employees will leave</a:t>
          </a:r>
        </a:p>
      </dsp:txBody>
      <dsp:txXfrm>
        <a:off x="0" y="729496"/>
        <a:ext cx="3017400" cy="13381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2BF8A-D2C3-2B4C-A791-6BDF07137D09}">
      <dsp:nvSpPr>
        <dsp:cNvPr id="0" name=""/>
        <dsp:cNvSpPr/>
      </dsp:nvSpPr>
      <dsp:spPr>
        <a:xfrm>
          <a:off x="0" y="12540"/>
          <a:ext cx="3017400" cy="73652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Most Important Predictors </a:t>
          </a:r>
        </a:p>
      </dsp:txBody>
      <dsp:txXfrm>
        <a:off x="0" y="12540"/>
        <a:ext cx="3017400" cy="736522"/>
      </dsp:txXfrm>
    </dsp:sp>
    <dsp:sp modelId="{78F1EBB5-FE93-194B-9592-66C468546589}">
      <dsp:nvSpPr>
        <dsp:cNvPr id="0" name=""/>
        <dsp:cNvSpPr/>
      </dsp:nvSpPr>
      <dsp:spPr>
        <a:xfrm>
          <a:off x="0" y="749062"/>
          <a:ext cx="3017400" cy="27669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Business Travel</a:t>
          </a:r>
        </a:p>
        <a:p>
          <a:pPr marL="228600" lvl="1" indent="-228600" algn="l" defTabSz="933450">
            <a:lnSpc>
              <a:spcPct val="90000"/>
            </a:lnSpc>
            <a:spcBef>
              <a:spcPct val="0"/>
            </a:spcBef>
            <a:spcAft>
              <a:spcPct val="15000"/>
            </a:spcAft>
            <a:buChar char="•"/>
          </a:pPr>
          <a:r>
            <a:rPr lang="en-US" sz="2100" kern="1200" dirty="0"/>
            <a:t>Distance from home</a:t>
          </a:r>
        </a:p>
        <a:p>
          <a:pPr marL="228600" lvl="1" indent="-228600" algn="l" defTabSz="933450">
            <a:lnSpc>
              <a:spcPct val="90000"/>
            </a:lnSpc>
            <a:spcBef>
              <a:spcPct val="0"/>
            </a:spcBef>
            <a:spcAft>
              <a:spcPct val="15000"/>
            </a:spcAft>
            <a:buChar char="•"/>
          </a:pPr>
          <a:r>
            <a:rPr lang="en-US" sz="2100" kern="1200" dirty="0"/>
            <a:t>Environment Satisfaction</a:t>
          </a:r>
        </a:p>
        <a:p>
          <a:pPr marL="228600" lvl="1" indent="-228600" algn="l" defTabSz="933450">
            <a:lnSpc>
              <a:spcPct val="90000"/>
            </a:lnSpc>
            <a:spcBef>
              <a:spcPct val="0"/>
            </a:spcBef>
            <a:spcAft>
              <a:spcPct val="15000"/>
            </a:spcAft>
            <a:buChar char="•"/>
          </a:pPr>
          <a:r>
            <a:rPr lang="en-US" sz="2100" kern="1200" dirty="0"/>
            <a:t>Job Level</a:t>
          </a:r>
        </a:p>
        <a:p>
          <a:pPr marL="228600" lvl="1" indent="-228600" algn="l" defTabSz="933450">
            <a:lnSpc>
              <a:spcPct val="90000"/>
            </a:lnSpc>
            <a:spcBef>
              <a:spcPct val="0"/>
            </a:spcBef>
            <a:spcAft>
              <a:spcPct val="15000"/>
            </a:spcAft>
            <a:buChar char="•"/>
          </a:pPr>
          <a:r>
            <a:rPr lang="en-US" sz="2100" kern="1200" dirty="0"/>
            <a:t>Job Satisfaction</a:t>
          </a:r>
        </a:p>
        <a:p>
          <a:pPr marL="228600" lvl="1" indent="-228600" algn="l" defTabSz="933450">
            <a:lnSpc>
              <a:spcPct val="90000"/>
            </a:lnSpc>
            <a:spcBef>
              <a:spcPct val="0"/>
            </a:spcBef>
            <a:spcAft>
              <a:spcPct val="15000"/>
            </a:spcAft>
            <a:buChar char="•"/>
          </a:pPr>
          <a:r>
            <a:rPr lang="en-US" sz="2100" kern="1200" dirty="0"/>
            <a:t>Overtime</a:t>
          </a:r>
        </a:p>
        <a:p>
          <a:pPr marL="228600" lvl="1" indent="-228600" algn="l" defTabSz="933450">
            <a:lnSpc>
              <a:spcPct val="90000"/>
            </a:lnSpc>
            <a:spcBef>
              <a:spcPct val="0"/>
            </a:spcBef>
            <a:spcAft>
              <a:spcPct val="15000"/>
            </a:spcAft>
            <a:buChar char="•"/>
          </a:pPr>
          <a:endParaRPr lang="en-US" sz="2100" kern="1200" dirty="0"/>
        </a:p>
      </dsp:txBody>
      <dsp:txXfrm>
        <a:off x="0" y="749062"/>
        <a:ext cx="3017400" cy="27669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238A1-CB07-2044-A20D-BD9655862C20}">
      <dsp:nvSpPr>
        <dsp:cNvPr id="0" name=""/>
        <dsp:cNvSpPr/>
      </dsp:nvSpPr>
      <dsp:spPr>
        <a:xfrm>
          <a:off x="0" y="746578"/>
          <a:ext cx="2229627" cy="1337776"/>
        </a:xfrm>
        <a:prstGeom prst="rect">
          <a:avLst/>
        </a:prstGeom>
        <a:gradFill rotWithShape="0">
          <a:gsLst>
            <a:gs pos="0">
              <a:schemeClr val="accent1">
                <a:shade val="80000"/>
                <a:hueOff val="0"/>
                <a:satOff val="0"/>
                <a:lumOff val="0"/>
                <a:alphaOff val="0"/>
                <a:tint val="50000"/>
                <a:satMod val="300000"/>
              </a:schemeClr>
            </a:gs>
            <a:gs pos="35000">
              <a:schemeClr val="accent1">
                <a:shade val="80000"/>
                <a:hueOff val="0"/>
                <a:satOff val="0"/>
                <a:lumOff val="0"/>
                <a:alphaOff val="0"/>
                <a:tint val="37000"/>
                <a:satMod val="300000"/>
              </a:schemeClr>
            </a:gs>
            <a:gs pos="100000">
              <a:schemeClr val="accent1">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SzPts val="2160"/>
            <a:buFontTx/>
            <a:buNone/>
          </a:pPr>
          <a:r>
            <a:rPr lang="en-US" sz="2400" kern="1200" dirty="0"/>
            <a:t>Better Predictive Power</a:t>
          </a:r>
        </a:p>
      </dsp:txBody>
      <dsp:txXfrm>
        <a:off x="0" y="746578"/>
        <a:ext cx="2229627" cy="1337776"/>
      </dsp:txXfrm>
    </dsp:sp>
    <dsp:sp modelId="{66B76EC0-8F51-B248-9FB3-3CE778A0C3B5}">
      <dsp:nvSpPr>
        <dsp:cNvPr id="0" name=""/>
        <dsp:cNvSpPr/>
      </dsp:nvSpPr>
      <dsp:spPr>
        <a:xfrm>
          <a:off x="2452590" y="746578"/>
          <a:ext cx="2229627" cy="1337776"/>
        </a:xfrm>
        <a:prstGeom prst="rect">
          <a:avLst/>
        </a:prstGeom>
        <a:gradFill rotWithShape="0">
          <a:gsLst>
            <a:gs pos="0">
              <a:schemeClr val="accent1">
                <a:shade val="80000"/>
                <a:hueOff val="397257"/>
                <a:satOff val="-27507"/>
                <a:lumOff val="18439"/>
                <a:alphaOff val="0"/>
                <a:tint val="50000"/>
                <a:satMod val="300000"/>
              </a:schemeClr>
            </a:gs>
            <a:gs pos="35000">
              <a:schemeClr val="accent1">
                <a:shade val="80000"/>
                <a:hueOff val="397257"/>
                <a:satOff val="-27507"/>
                <a:lumOff val="18439"/>
                <a:alphaOff val="0"/>
                <a:tint val="37000"/>
                <a:satMod val="300000"/>
              </a:schemeClr>
            </a:gs>
            <a:gs pos="100000">
              <a:schemeClr val="accent1">
                <a:shade val="80000"/>
                <a:hueOff val="397257"/>
                <a:satOff val="-27507"/>
                <a:lumOff val="1843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SzPts val="2160"/>
            <a:buFontTx/>
            <a:buNone/>
          </a:pPr>
          <a:r>
            <a:rPr lang="en-US" sz="2400" kern="1200" dirty="0"/>
            <a:t>Consideration of factors </a:t>
          </a:r>
        </a:p>
      </dsp:txBody>
      <dsp:txXfrm>
        <a:off x="2452590" y="746578"/>
        <a:ext cx="2229627" cy="1337776"/>
      </dsp:txXfrm>
    </dsp:sp>
    <dsp:sp modelId="{34D82908-6EF7-774E-8A6C-6EEB6A056CE1}">
      <dsp:nvSpPr>
        <dsp:cNvPr id="0" name=""/>
        <dsp:cNvSpPr/>
      </dsp:nvSpPr>
      <dsp:spPr>
        <a:xfrm>
          <a:off x="4905180" y="746578"/>
          <a:ext cx="2229627" cy="1337776"/>
        </a:xfrm>
        <a:prstGeom prst="rect">
          <a:avLst/>
        </a:prstGeom>
        <a:gradFill rotWithShape="0">
          <a:gsLst>
            <a:gs pos="0">
              <a:schemeClr val="accent1">
                <a:shade val="80000"/>
                <a:hueOff val="794514"/>
                <a:satOff val="-55014"/>
                <a:lumOff val="36878"/>
                <a:alphaOff val="0"/>
                <a:tint val="50000"/>
                <a:satMod val="300000"/>
              </a:schemeClr>
            </a:gs>
            <a:gs pos="35000">
              <a:schemeClr val="accent1">
                <a:shade val="80000"/>
                <a:hueOff val="794514"/>
                <a:satOff val="-55014"/>
                <a:lumOff val="36878"/>
                <a:alphaOff val="0"/>
                <a:tint val="37000"/>
                <a:satMod val="300000"/>
              </a:schemeClr>
            </a:gs>
            <a:gs pos="100000">
              <a:schemeClr val="accent1">
                <a:shade val="80000"/>
                <a:hueOff val="794514"/>
                <a:satOff val="-55014"/>
                <a:lumOff val="3687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Tx/>
            <a:buNone/>
          </a:pPr>
          <a:r>
            <a:rPr lang="en-US" sz="2400" kern="1200" dirty="0"/>
            <a:t>Use our model to improve profits</a:t>
          </a:r>
        </a:p>
      </dsp:txBody>
      <dsp:txXfrm>
        <a:off x="4905180" y="746578"/>
        <a:ext cx="2229627" cy="13377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FAF0A-DD08-194E-807B-6099D85B652D}">
      <dsp:nvSpPr>
        <dsp:cNvPr id="0" name=""/>
        <dsp:cNvSpPr/>
      </dsp:nvSpPr>
      <dsp:spPr>
        <a:xfrm>
          <a:off x="0" y="505806"/>
          <a:ext cx="6257855" cy="444600"/>
        </a:xfrm>
        <a:prstGeom prst="roundRect">
          <a:avLst/>
        </a:prstGeom>
        <a:gradFill rotWithShape="0">
          <a:gsLst>
            <a:gs pos="0">
              <a:schemeClr val="accent1">
                <a:shade val="50000"/>
                <a:hueOff val="0"/>
                <a:satOff val="0"/>
                <a:lumOff val="0"/>
                <a:alphaOff val="0"/>
                <a:tint val="50000"/>
                <a:satMod val="300000"/>
              </a:schemeClr>
            </a:gs>
            <a:gs pos="35000">
              <a:schemeClr val="accent1">
                <a:shade val="50000"/>
                <a:hueOff val="0"/>
                <a:satOff val="0"/>
                <a:lumOff val="0"/>
                <a:alphaOff val="0"/>
                <a:tint val="37000"/>
                <a:satMod val="300000"/>
              </a:schemeClr>
            </a:gs>
            <a:gs pos="100000">
              <a:schemeClr val="accent1">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Large number of variables</a:t>
          </a:r>
          <a:endParaRPr lang="en-US" sz="1900" kern="1200"/>
        </a:p>
      </dsp:txBody>
      <dsp:txXfrm>
        <a:off x="21704" y="527510"/>
        <a:ext cx="6214447" cy="401192"/>
      </dsp:txXfrm>
    </dsp:sp>
    <dsp:sp modelId="{C3A804A0-3CBF-0B44-949D-95D677DB801D}">
      <dsp:nvSpPr>
        <dsp:cNvPr id="0" name=""/>
        <dsp:cNvSpPr/>
      </dsp:nvSpPr>
      <dsp:spPr>
        <a:xfrm>
          <a:off x="0" y="1005126"/>
          <a:ext cx="6257855" cy="444600"/>
        </a:xfrm>
        <a:prstGeom prst="roundRect">
          <a:avLst/>
        </a:prstGeom>
        <a:gradFill rotWithShape="0">
          <a:gsLst>
            <a:gs pos="0">
              <a:schemeClr val="accent1">
                <a:shade val="50000"/>
                <a:hueOff val="336921"/>
                <a:satOff val="-23055"/>
                <a:lumOff val="20488"/>
                <a:alphaOff val="0"/>
                <a:tint val="50000"/>
                <a:satMod val="300000"/>
              </a:schemeClr>
            </a:gs>
            <a:gs pos="35000">
              <a:schemeClr val="accent1">
                <a:shade val="50000"/>
                <a:hueOff val="336921"/>
                <a:satOff val="-23055"/>
                <a:lumOff val="20488"/>
                <a:alphaOff val="0"/>
                <a:tint val="37000"/>
                <a:satMod val="300000"/>
              </a:schemeClr>
            </a:gs>
            <a:gs pos="100000">
              <a:schemeClr val="accent1">
                <a:shade val="50000"/>
                <a:hueOff val="336921"/>
                <a:satOff val="-23055"/>
                <a:lumOff val="2048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Variable Manipulations</a:t>
          </a:r>
          <a:endParaRPr lang="en-US" sz="1900" kern="1200"/>
        </a:p>
      </dsp:txBody>
      <dsp:txXfrm>
        <a:off x="21704" y="1026830"/>
        <a:ext cx="6214447" cy="401192"/>
      </dsp:txXfrm>
    </dsp:sp>
    <dsp:sp modelId="{1B097F74-7E99-7447-A718-BC2D0079BFDD}">
      <dsp:nvSpPr>
        <dsp:cNvPr id="0" name=""/>
        <dsp:cNvSpPr/>
      </dsp:nvSpPr>
      <dsp:spPr>
        <a:xfrm>
          <a:off x="0" y="1504446"/>
          <a:ext cx="6257855" cy="444600"/>
        </a:xfrm>
        <a:prstGeom prst="roundRect">
          <a:avLst/>
        </a:prstGeom>
        <a:gradFill rotWithShape="0">
          <a:gsLst>
            <a:gs pos="0">
              <a:schemeClr val="accent1">
                <a:shade val="50000"/>
                <a:hueOff val="673842"/>
                <a:satOff val="-46110"/>
                <a:lumOff val="40975"/>
                <a:alphaOff val="0"/>
                <a:tint val="50000"/>
                <a:satMod val="300000"/>
              </a:schemeClr>
            </a:gs>
            <a:gs pos="35000">
              <a:schemeClr val="accent1">
                <a:shade val="50000"/>
                <a:hueOff val="673842"/>
                <a:satOff val="-46110"/>
                <a:lumOff val="40975"/>
                <a:alphaOff val="0"/>
                <a:tint val="37000"/>
                <a:satMod val="300000"/>
              </a:schemeClr>
            </a:gs>
            <a:gs pos="100000">
              <a:schemeClr val="accent1">
                <a:shade val="50000"/>
                <a:hueOff val="673842"/>
                <a:satOff val="-46110"/>
                <a:lumOff val="4097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Hard to preprocess due to huge array of variables </a:t>
          </a:r>
          <a:endParaRPr lang="en-US" sz="1900" kern="1200"/>
        </a:p>
      </dsp:txBody>
      <dsp:txXfrm>
        <a:off x="21704" y="1526150"/>
        <a:ext cx="6214447" cy="401192"/>
      </dsp:txXfrm>
    </dsp:sp>
    <dsp:sp modelId="{FA924432-9DF1-854B-9382-F048B119E871}">
      <dsp:nvSpPr>
        <dsp:cNvPr id="0" name=""/>
        <dsp:cNvSpPr/>
      </dsp:nvSpPr>
      <dsp:spPr>
        <a:xfrm>
          <a:off x="0" y="2003766"/>
          <a:ext cx="6257855" cy="444600"/>
        </a:xfrm>
        <a:prstGeom prst="roundRect">
          <a:avLst/>
        </a:prstGeom>
        <a:gradFill rotWithShape="0">
          <a:gsLst>
            <a:gs pos="0">
              <a:schemeClr val="accent1">
                <a:shade val="50000"/>
                <a:hueOff val="673842"/>
                <a:satOff val="-46110"/>
                <a:lumOff val="40975"/>
                <a:alphaOff val="0"/>
                <a:tint val="50000"/>
                <a:satMod val="300000"/>
              </a:schemeClr>
            </a:gs>
            <a:gs pos="35000">
              <a:schemeClr val="accent1">
                <a:shade val="50000"/>
                <a:hueOff val="673842"/>
                <a:satOff val="-46110"/>
                <a:lumOff val="40975"/>
                <a:alphaOff val="0"/>
                <a:tint val="37000"/>
                <a:satMod val="300000"/>
              </a:schemeClr>
            </a:gs>
            <a:gs pos="100000">
              <a:schemeClr val="accent1">
                <a:shade val="50000"/>
                <a:hueOff val="673842"/>
                <a:satOff val="-46110"/>
                <a:lumOff val="4097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Tough to apply codes due to various variety of variables</a:t>
          </a:r>
          <a:endParaRPr lang="en-US" sz="1900" kern="1200"/>
        </a:p>
      </dsp:txBody>
      <dsp:txXfrm>
        <a:off x="21704" y="2025470"/>
        <a:ext cx="6214447" cy="401192"/>
      </dsp:txXfrm>
    </dsp:sp>
    <dsp:sp modelId="{A2042E1F-1872-F54F-BE95-75284E618449}">
      <dsp:nvSpPr>
        <dsp:cNvPr id="0" name=""/>
        <dsp:cNvSpPr/>
      </dsp:nvSpPr>
      <dsp:spPr>
        <a:xfrm>
          <a:off x="0" y="2503086"/>
          <a:ext cx="6257855" cy="444600"/>
        </a:xfrm>
        <a:prstGeom prst="roundRect">
          <a:avLst/>
        </a:prstGeom>
        <a:gradFill rotWithShape="0">
          <a:gsLst>
            <a:gs pos="0">
              <a:schemeClr val="accent1">
                <a:shade val="50000"/>
                <a:hueOff val="336921"/>
                <a:satOff val="-23055"/>
                <a:lumOff val="20488"/>
                <a:alphaOff val="0"/>
                <a:tint val="50000"/>
                <a:satMod val="300000"/>
              </a:schemeClr>
            </a:gs>
            <a:gs pos="35000">
              <a:schemeClr val="accent1">
                <a:shade val="50000"/>
                <a:hueOff val="336921"/>
                <a:satOff val="-23055"/>
                <a:lumOff val="20488"/>
                <a:alphaOff val="0"/>
                <a:tint val="37000"/>
                <a:satMod val="300000"/>
              </a:schemeClr>
            </a:gs>
            <a:gs pos="100000">
              <a:schemeClr val="accent1">
                <a:shade val="50000"/>
                <a:hueOff val="336921"/>
                <a:satOff val="-23055"/>
                <a:lumOff val="2048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Choosing the right model</a:t>
          </a:r>
          <a:endParaRPr lang="en-US" sz="1900" kern="1200" dirty="0"/>
        </a:p>
      </dsp:txBody>
      <dsp:txXfrm>
        <a:off x="21704" y="2524790"/>
        <a:ext cx="6214447" cy="4011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6T05:13:52.482"/>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71 66 984,'-41'32'751,"40"-31"-667,0-1 1,1 1-1,-1-1 1,1 0-1,-1 1 0,0-1 1,1 0-1,-1 0 0,0 1 1,1-1-1,-1 0 1,0 0-1,1 0 0,-1 0 1,0 0-1,1 0 0,-1 0 1,0 0-1,0 0 1,1 0-1,-1 0 0,0 0 1,1 0-1,-1-1 0,0 1 1,1 0-1,-1 0 1,1-1-1,-1 1 0,0-1 1,1 1-1,-1 0 1,1-1-1,-1 1 0,1-1 1,-1 1-1,1-1 0,-1 0 1,1 1-1,0-1 1,-1 1-1,1-1 0,0 0 1,-1 1-1,1-1 0,0 0 1,0 1-1,0-1 1,0 0-1,0 1 0,0-1 1,0 0-1,0 0 0,0 1 1,0-1-1,0 0 1,0 1-1,0-1 0,0 0 1,1 1-1,-1-1 0,0 0 1,1 1-85,-5-14 2780,4 14-2717,1 0 0,0 0-1,-1 0 1,1 0 0,-1 0 0,1 0-1,0 0 1,-1 0 0,1 0-1,0-1 1,-1 1 0,1 0-1,-1 0 1,1 0 0,-1-1-1,1 1 1,-1 0 0,1-1-1,-1 1 1,1 0 0,-1-1-1,1 1 1,-1-1 0,1 1-1,-1-1 1,0 1 0,1-1-1,-1 1 1,0-1 0,1 1 0,-1-1-1,0 1 1,0-1 0,0 0-1,1 1 1,-1-1 0,0 1-1,0-1 1,0 0 0,0 1-1,0-1 1,0 1 0,0-1-1,0 0 1,0 1 0,-1-1-1,1 1 1,0-1 0,0 0-1,0 1 1,-1-1 0,1 1-1,0-1 1,-1 1 0,1-1-1,0 1 1,-1-1 0,1 1 0,-1-1-1,1 1-62,162-36 1027,-160 35-1026,0 0 1,0 1-1,0-1 0,-1 1 0,1 0 1,0 0-1,0 0 0,0 0 0,0 0 1,0 0-1,0 0 0,-1 0 1,1 1-1,0-1 0,0 1 0,0 0 1,-1-1-1,1 1 0,0 0 0,-1 0 1,1 0-1,-1 0 0,1 0 0,-1 0 1,1 1-1,-1-1 0,0 0 0,1 1 1,-1-1-1,0 1 0,0-1 1,0 1-1,0 0 0,-1-1 0,1 1 1,0 0-1,-1 0 0,1 0 0,-1-1 1,1 1-1,-1 0 0,0 0 0,0 0 1,0 0-1,0 0 0,0-1 0,-1 3-1,5 13 21,-2-16-19,0 0 0,0 0 0,0 0 0,0 0 0,1-1 0,-1 1 0,0 0 0,0-1 0,1 0 0,-1 1 0,0-1 0,1 0 0,-1 0 0,0 0 0,1-1 0,-1 1 0,0-1 0,0 1 0,1-1 0,-1 1-1,0-1 1,0 0 0,0 0 0,0 0 0,0-1 0,0 1 0,0 0 0,0-1 0,0 1 0,-1-1 0,1 0 0,0 0-2,9-4 1,-10 6-1,0-1 0,1 1 0,-1-1 0,0 1 0,0 0 0,1 0 0,-1 0 0,0 0 0,1 0 1,-1 0-1,0 0 0,1 0 0,-1 0 0,0 0 0,0 1 0,1-1 0,-1 1 0,0-1 0,0 1 0,0-1 0,1 1 0,-1-1 0,0 1 0,0 0 0,0 0 0,0 0 0,0 0 0,0 0 0,-1 0 0,1 0 0,0 0 0,0 0 0,-1 0 0,1 0 0,0 0 0,-1 0 0,1 1 0,-1-1 0,0 0 0,23-9 22,94-24-13,-61 29 205,-56 3-204,-12 6 212,7 1-113,19 4-120,-6-8 9,-1 0-1,1-1 0,0 0 0,-1 0 0,1-1 1,0 0-1,0 0 0,0-1 0,0 0 1,0 0-1,0-1 0,0 0 0,0 0 1,0-1-1,7-3 3,67-20 35,-79 25-29,-3-1 2,-6 2 1,11-2-3012,-5 1 1932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7T05:18:03.626"/>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32 57 6129,'-32'42'1617,"33"-43"-1687,0-1 171,0 0 0,0 0 0,0 1 0,0-1 0,0 0 0,0 1 0,0-1 0,0 1 0,1-1 0,-1 1 0,1 0 0,-1 0 0,1-1 0,-1 1 0,1 0 0,0 0 0,0 1 0,-1-1 0,1 0 0,0 1 0,0-1 0,0 1 0,0-1-1,0 1 1,0 0 0,-1 0 0,1 0 0,0 0 0,0 0 0,0 0 0,0 0 0,0 1 0,0-1 0,0 1 0,0-1 0,0 1 0,-1 0 0,1 0 0,0 0 0,-1 0 0,3 1-101,0 1 118,2 1 0,-1-1 0,0-1 1,1 1-1,-1-1 0,1 0 0,0 0 0,0-1 1,0 1-1,0-1 0,0-1 0,0 1 1,0-1-1,0 0 0,0 0 0,0-1 0,0 0 1,0 0-1,0 0 0,-1-1 0,1 0 0,0 0 1,1-1-119,46-6 196,192-1 171,8-1-326,30-8-9,114 13-17,-165 16-14,94-10 15,-32-37 0,-125 33 2,-125 7 6,-42-9 384,-2 4-4779,0 2 3331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7T05:18:05.671"/>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 55 7978,'5'92'2522,"-3"-95"-2461,0 1 0,0 0 1,0-1-1,0 1 1,1 0-1,-1 0 0,1 0 1,-1 0-1,1 0 1,0 1-1,-1-1 0,1 1 1,0 0-1,0 0 1,0 0-1,0 0 0,0 0 1,1 1-1,-1 0 1,0-1-62,3 0 57,181-23 649,40 17-386,21-11-31,309-2 875,-327 1-1064,203-3 913,-95 26-347,-168 6-378,-61-5-193,-27-6-61,-31-13 6,-71 7-390,9 11 235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6T05:13:55.100"/>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6 1920,'0'0'1475,"0"0"163,0 0-164,0 0-285,0 0-206,9 15 1382,25 23-2212,-13-23 3030,11-4-3502,-27-10 569,49-25-30,36-13-197,-24 13 47,-30 28 69,-36-4-130,0 0 7,-20-5 1239,9 11-2305,9-2 684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6T05:14:04.16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132 73 2633,'-3'3'6800,"-7"7"-3556,-29 31-3728,28-29 1272,-58 44 1858,91-81-1844,97-94-597,-114 116-203,1 0 1,-1 1-1,1 0 0,0 0 0,0 0 0,0 1 0,-1 0 0,1 0 1,0 1-1,1-1 0,-1 1 0,0 0 0,0 1 0,0 0 1,0 0-1,0 0 0,-1 0 0,1 1 0,0 0 0,-1 1 0,1-1 1,-1 1-1,1 0 0,-1 0 0,0 0 0,1 2-2,40 1 423,-45-5-399,-1-1-12,0 0 1,0 0-3,0 0-2,0 0 1,0 0 4,33 10 19,20 10-43,34 1-16,57-45-4,-7-7-36,17-34-115,-153 64 181,1 1 1,0 0 0,-1-1 0,1 1-1,-1 0 1,1 0 0,-1 0 0,1 1-1,-1-1 1,1 0 0,0 0 0,-1 1-1,1-1 1,-1 1 0,0-1 0,1 1-1,-1 0 1,1 0 0,-1 0 0,0-1-1,0 1 1,1 0 0,-1 0 0,0 1-1,0-1 1,0 0 0,0 0 0,0 1-1,0-1 1,-1 0 0,1 1 0,0 0 0,-1-2 8,0 0 0,0 0 0,0 0 0,-3 2-7,1 0 0,-1 0 0,1 0 0,0 1 1,-1-1-1,1 1 0,0-1 0,0 1 0,1 0 1,-1 0-1,1 0 0,-1 0 0,1 0 0,0 0 1,0 0-1,0 0 0,1 0 0,-1 1 0,0 2-1,1-6 3,1 1-3,0 0 0,-1 0 0,1-1 0,0 1-1,0 0 1,-1-1 0,1 1 0,0-1 0,0 1 0,0-1 0,0 1 0,0-1 0,0 0 0,0 1 0,0-1-1,-1 0 1,1 0 0,0 0 0,0 0 0,0 0 0,0 0 0,0 0 0,0 0 0,0 0 0,0 0-1,0 0 1,0-1 0,0 1 0,0 0 0,0-1 0,0 1 0,0-1 0,0 1 0,0-1 0,-1 1-1,1-1 1,0 0 0,0 1 0,-1-1 0,1 1 3,31-9 21,-31 9-16,-1 0 0,0 0 0,0 0 0,0 0-3,0 0-6,0 0 11,0 0 0,5 0 47,-1 0-2995,14-4-208,36-15 1347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7T05:17:43.72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69 81 1200,'-5'-2'57,"3"2"29,1 1 1,-1-1 0,1-1 0,-1 1 0,0 0 0,1 0-1,-1 0 1,1-1 0,-1 1 0,1-1 0,0 1-1,-1-1 1,1 0 0,-1 0 0,1 0 0,0 1-1,0-1 1,-1 0 0,1 0 0,0-1 0,0 1-1,0 0 1,0 0 0,0 0 0,0-1 0,1 1-1,-1 0 1,0-1 0,1 1 0,-1-1 0,1 1-1,-1-1 1,1 1 0,0-1 0,0 1 0,-1-1-1,1 1 1,0-1 0,0 0 0,1 1 0,-1-2-87,-24 30 2264,24-26-1869,0-1-34,0 0-67,0 0-46,0 0-7,18-3 566,15 4-506,0-1 1,-1-1-1,1-2 1,-1-1-1,1-2 0,5-3-301,12-6 183,-39 10-153,0 1 0,1 0 0,-1 1 0,1 0-1,-1 1 1,1 1 0,0-1 0,0 2 0,0 0-1,0 0 1,2 1-30,83 57 34,18-34-10,44-29-24,89-4 40,-48 2 61,-10 2 830,-10 22-619,-9 10-274,66-18-4,-219-5 53,1-2 1,0 0 0,0-1-1,0-1 1,0 0 0,0-2-1,0 0 1,-1-1-1,1-1 1,14-5-88,96 10 117,-92-12 125,-37 9 342,0-1-4240,0 3 2772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7T05:17:45.79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 58 5473,'-10'49'1515,"29"-33"3133,21 7-4264,33-24 149,156-35-117,183-3 1091,-181 42-1364,1-11 1,-23 26-48,-6-12 138,70-33 498,-200 24-608,158-23 576,-81 9-625,-135 2 105,-25 15-1385,9 0 949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7T05:17:49.2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43 97 2873,'-2'4'203,"2"-3"-190,0 0 1,1 0-1,-1 0 0,0 0 1,0 0-1,-1 0 0,1 0 0,0 0 1,0 0-1,0-1 0,-1 1 1,1 0-1,0 0 0,-1 0 1,1 0-1,-1 0 0,1-1 0,-1 1 1,1 0-1,-1 0 0,0-1 1,1 1-1,-1 0 0,0-1 1,1 1-1,-1-1 0,0 1 0,0-1 1,0 1-1,1-1 0,-1 0 1,0 1-1,0-1 0,0 0 1,0 0-1,0 1 0,0-1 0,0 0 1,0 0-1,0 0 0,0 0 1,1 0-1,-1-1 0,0 1 1,0 0-1,0 0 0,0 0 0,0-1 1,0 1-1,0-1 0,1 1 1,-1-1-1,0 1 0,0-1 1,0 1-1,0-1-13,1 0 86,0 1 0,-1-1 0,1 1 0,-1-1 0,1 1 0,0-1 0,-1 0 0,1 1 0,0-1 0,0 1 0,-1-1 0,1 0 0,0 1 0,0-1 0,0 0 0,0 0 0,0 1 0,0-1 0,0 0 0,0 1 0,0-1 0,0 0 0,1 1 1,-1-1-1,0 0 0,0 1 0,1-1 0,-1 1 0,0-1 0,1 0 0,-1 1 0,0-1 0,1 1 0,-1-1 0,1 1 0,-1-1 0,1 1 0,-1-1 0,1 1 0,-1 0 0,1-1 0,0 1 0,-1 0 0,1-1 0,0 1 0,-1 0 0,1 0 0,0 0 0,-1-1 0,1 1 0,0 0 0,-1 0 0,1 0 0,0 0 0,-1 0 0,1 0 0,0 1 1,-1-1-1,1 0 0,0 0 0,0 1-86,28-6 2087,116-1-560,25-8-839,28 3-52,-168 4-610,1 2-1,-1 1 1,1 1-1,0 2 1,1 1-1,-1 2 1,7 1-26,190-22 65,-149 12-57,-60 4-12,0 1-1,1 0 1,-1 2 0,0 0-1,1 1 1,-1 1-1,17 4 5,193 15 98,-166-15 37,0-2 0,0-2 0,0-4 1,0-2-1,47-10-135,275-5 144,-140 8-41,-184 10-51,-77-2 408,-65 26-2341,70-18 1324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7T05:17:51.18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33 82 4433,'0'0'28,"-1"0"1,1 0-1,-1 0 0,1 0 1,-1 0-1,1 0 0,-1 0 1,1 0-1,-1 0 1,1 0-1,-1 0 0,1 0 1,-1 1-1,1-1 0,-1 0 1,1 0-1,-1 0 0,1 1 1,0-1-1,-1 0 0,1 0 1,-1 1-1,1-1 1,0 0-1,-1 1 0,1-1 1,0 1-1,0-1 0,-1 0 1,1 1-1,0-1 0,0 1 1,-1-1-1,1 1 0,0-1 1,0 1-1,0-1 1,0 0-1,0 1 0,0-1 1,0 1-1,0-1 0,0 1 1,0-1-1,0 1 0,0-1 1,0 1-1,0-1 1,0 1-1,0-1 0,1 1 1,-1-1-1,0 1-28,-6-17 1,6 16 185,0 0 1,-1 0 0,1 0 0,0 1-1,-1-1 1,1 0 0,0 0-1,-1 0 1,1 0 0,0 1 0,-1-1-1,1 0 1,-1 0 0,1 0 0,0 0-1,-1 0 1,1 0 0,0 0-1,-1 0 1,1 0 0,0 0 0,-1 0-1,1-1 1,-1 1 0,1 0 0,0 0-1,-1 0 1,1 0 0,0 0-1,-1-1-186,-1 35 309,3-32-257,-1 0 1,1-1 0,1 1 0,-1 0 0,0 0 0,0-1 0,1 1 0,-1-1 0,1 1 0,-1-1 0,1 1 0,0-1 0,-1 0 0,1 0 0,0 0 0,0 0 0,0 0 0,0 0 0,0-1 0,0 1-1,0-1 1,0 1 0,0-1 0,0 0 0,0 1 0,1-1 0,-1 0 0,0-1 0,0 1 0,0 0 0,0-1 0,0 1 0,0-1 0,0 1 0,0-1 0,0 0 0,1-1-53,13-1 154,10-3-31,0 1-1,1 1 1,0 1-1,0 1 1,-1 2-1,1 1 1,5 1-123,245 18 508,-218-18-435,1 2 0,-1 3 0,0 2 0,17 8-73,-27-8-12,144-8 135,-118-7-114,177-31-24,-6-19-153,-121 42 170,-1 7 15,-43 10-2,156-25 31,-128 3 9,-90 20-30,0-1 0,0-1 0,-1-1 0,1 0 0,0-1 0,-1-1 0,0-1 0,3-2-25,-14 0 193,-12 6-4702,5 1 2865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7T05:17:58.637"/>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35 35 3641,'-34'26'1091,"39"-43"5713,26 7-6559,0 1 0,0 2 0,1 1 0,0 1 0,0 1-1,7 2-244,64 9 637,54-9-388,-127-1-239,0 1-1,1 1 1,0 2-1,-1 2 1,0 0-1,16 5-9,149 10 31,-57-14-12,-45-8-7,218 18 96,-50-5 352,-105-12-145,16-20-192,-149 17-120,209-7 271,-88 21 156,-56-16 102,-77-1-1621,-11 9 670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7T05:18:00.937"/>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1 164 5585,'0'0'1674,"0"0"-1111,0 0-618,0 0-65,0 0 27,0 0 11,0 0 45,14-2 4059,82-8-3869,52 21-145,62-24 103,104-16 820,-164 16-491,54 3-281,4 0-100,31 0 539,-53-6-202,117-17-281,-129 14 9,8 12 544,-191 4-2467,-2 3 1366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716dfdff5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g5716dfdff5_2_80:notes"/>
          <p:cNvSpPr txBox="1">
            <a:spLocks noGrp="1"/>
          </p:cNvSpPr>
          <p:nvPr>
            <p:ph type="body" idx="1"/>
          </p:nvPr>
        </p:nvSpPr>
        <p:spPr>
          <a:xfrm>
            <a:off x="685800" y="4343400"/>
            <a:ext cx="5486400" cy="4114800"/>
          </a:xfrm>
          <a:prstGeom prst="rect">
            <a:avLst/>
          </a:prstGeom>
          <a:noFill/>
          <a:ln>
            <a:noFill/>
          </a:ln>
        </p:spPr>
        <p:txBody>
          <a:bodyPr spcFirstLastPara="1" wrap="square" lIns="91325" tIns="45650" rIns="91325" bIns="45650" anchor="t" anchorCtr="0">
            <a:noAutofit/>
          </a:bodyPr>
          <a:lstStyle/>
          <a:p>
            <a:pPr marL="0" lvl="0" indent="0" algn="l" rtl="0">
              <a:spcBef>
                <a:spcPts val="0"/>
              </a:spcBef>
              <a:spcAft>
                <a:spcPts val="0"/>
              </a:spcAft>
              <a:buNone/>
            </a:pPr>
            <a:endParaRPr sz="1400"/>
          </a:p>
        </p:txBody>
      </p:sp>
      <p:sp>
        <p:nvSpPr>
          <p:cNvPr id="133" name="Google Shape;133;g5716dfdff5_2_80:notes"/>
          <p:cNvSpPr txBox="1">
            <a:spLocks noGrp="1"/>
          </p:cNvSpPr>
          <p:nvPr>
            <p:ph type="sldNum" idx="12"/>
          </p:nvPr>
        </p:nvSpPr>
        <p:spPr>
          <a:xfrm>
            <a:off x="3884613" y="8685214"/>
            <a:ext cx="2971800" cy="457200"/>
          </a:xfrm>
          <a:prstGeom prst="rect">
            <a:avLst/>
          </a:prstGeom>
          <a:noFill/>
          <a:ln>
            <a:noFill/>
          </a:ln>
        </p:spPr>
        <p:txBody>
          <a:bodyPr spcFirstLastPara="1" wrap="square" lIns="91325" tIns="45650" rIns="91325" bIns="45650" anchor="b" anchorCtr="0">
            <a:noAutofit/>
          </a:bodyPr>
          <a:lstStyle/>
          <a:p>
            <a:pPr marL="0" lvl="0" indent="0" algn="r" rtl="0">
              <a:spcBef>
                <a:spcPts val="0"/>
              </a:spcBef>
              <a:spcAft>
                <a:spcPts val="0"/>
              </a:spcAft>
              <a:buNone/>
            </a:pPr>
            <a:fld id="{00000000-1234-1234-1234-123412341234}" type="slidenum">
              <a:rPr lang="en" sz="1400"/>
              <a:t>1</a:t>
            </a:fld>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716dfdff5_2_104: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r>
              <a:rPr lang="en-US" dirty="0"/>
              <a:t>Finally using logistic regression at threshold of 0.275 we found out that 20 percent of employees will leave the company from the dataset</a:t>
            </a:r>
          </a:p>
          <a:p>
            <a:pPr marL="0" lvl="0" indent="0" algn="l" rtl="0">
              <a:spcBef>
                <a:spcPts val="0"/>
              </a:spcBef>
              <a:spcAft>
                <a:spcPts val="0"/>
              </a:spcAft>
              <a:buNone/>
            </a:pPr>
            <a:r>
              <a:rPr lang="en-US" dirty="0"/>
              <a:t>Which is still not that bad for IBM</a:t>
            </a:r>
          </a:p>
          <a:p>
            <a:pPr marL="0" lvl="0" indent="0" algn="l" rtl="0">
              <a:spcBef>
                <a:spcPts val="0"/>
              </a:spcBef>
              <a:spcAft>
                <a:spcPts val="0"/>
              </a:spcAft>
              <a:buNone/>
            </a:pPr>
            <a:r>
              <a:rPr lang="en-US" dirty="0"/>
              <a:t>Most important predictors are which can be managed by HR IBM department to reduce the attrition rates</a:t>
            </a:r>
          </a:p>
          <a:p>
            <a:pPr marL="0" lvl="0" indent="0" algn="l" rtl="0">
              <a:spcBef>
                <a:spcPts val="0"/>
              </a:spcBef>
              <a:spcAft>
                <a:spcPts val="0"/>
              </a:spcAft>
              <a:buNone/>
            </a:pPr>
            <a:r>
              <a:rPr lang="en-US" dirty="0"/>
              <a:t>As we have seen more the business travel there is slightly higher chance of an employee staying with the company</a:t>
            </a:r>
          </a:p>
          <a:p>
            <a:pPr marL="0" lvl="0" indent="0" algn="l" rtl="0">
              <a:spcBef>
                <a:spcPts val="0"/>
              </a:spcBef>
              <a:spcAft>
                <a:spcPts val="0"/>
              </a:spcAft>
              <a:buNone/>
            </a:pPr>
            <a:r>
              <a:rPr lang="en-US" dirty="0"/>
              <a:t>Less distance from home less is the attrition rate so HR department can provide more relocation allowance to not let people leave</a:t>
            </a:r>
          </a:p>
          <a:p>
            <a:pPr marL="0" lvl="0" indent="0" algn="l" rtl="0">
              <a:spcBef>
                <a:spcPts val="0"/>
              </a:spcBef>
              <a:spcAft>
                <a:spcPts val="0"/>
              </a:spcAft>
              <a:buNone/>
            </a:pPr>
            <a:r>
              <a:rPr lang="en-US" dirty="0"/>
              <a:t>Environment satisfaction can be improved by maybe adding more recreational activities like ping pong</a:t>
            </a:r>
          </a:p>
          <a:p>
            <a:pPr marL="0" lvl="0" indent="0" algn="l" rtl="0">
              <a:spcBef>
                <a:spcPts val="0"/>
              </a:spcBef>
              <a:spcAft>
                <a:spcPts val="0"/>
              </a:spcAft>
              <a:buNone/>
            </a:pPr>
            <a:r>
              <a:rPr lang="en-US" dirty="0"/>
              <a:t>People at lower job level tend to leave the company the company more readily than people at higher levels</a:t>
            </a:r>
          </a:p>
          <a:p>
            <a:pPr marL="0" lvl="0" indent="0" algn="l" rtl="0">
              <a:spcBef>
                <a:spcPts val="0"/>
              </a:spcBef>
              <a:spcAft>
                <a:spcPts val="0"/>
              </a:spcAft>
              <a:buNone/>
            </a:pPr>
            <a:r>
              <a:rPr lang="en-US" dirty="0"/>
              <a:t>Job satisfaction can also be improved by maybe providing some more perks like flexible hours, work from home</a:t>
            </a:r>
          </a:p>
          <a:p>
            <a:pPr marL="0" lvl="0" indent="0" algn="l" rtl="0">
              <a:spcBef>
                <a:spcPts val="0"/>
              </a:spcBef>
              <a:spcAft>
                <a:spcPts val="0"/>
              </a:spcAft>
              <a:buNone/>
            </a:pPr>
            <a:r>
              <a:rPr lang="en-US" dirty="0"/>
              <a:t>Overtime should be reduced or can be paid really well to reduce attrition</a:t>
            </a:r>
            <a:endParaRPr dirty="0"/>
          </a:p>
        </p:txBody>
      </p:sp>
      <p:sp>
        <p:nvSpPr>
          <p:cNvPr id="191" name="Google Shape;191;g5716dfdff5_2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716dfdff5_2_109: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r>
              <a:rPr lang="en-US" dirty="0"/>
              <a:t>We choose logistic because it has better predictive power for the case at hand</a:t>
            </a:r>
          </a:p>
          <a:p>
            <a:pPr marL="0" lvl="0" indent="0" algn="l" rtl="0">
              <a:spcBef>
                <a:spcPts val="0"/>
              </a:spcBef>
              <a:spcAft>
                <a:spcPts val="0"/>
              </a:spcAft>
              <a:buNone/>
            </a:pPr>
            <a:r>
              <a:rPr lang="en-US" dirty="0"/>
              <a:t>If IBMs HR department takes the factors into consideration discussed in the previous slide</a:t>
            </a:r>
          </a:p>
          <a:p>
            <a:pPr marL="0" lvl="0" indent="0" algn="l" rtl="0">
              <a:spcBef>
                <a:spcPts val="0"/>
              </a:spcBef>
              <a:spcAft>
                <a:spcPts val="0"/>
              </a:spcAft>
              <a:buNone/>
            </a:pPr>
            <a:r>
              <a:rPr lang="en-US" dirty="0"/>
              <a:t>They can easily reduce the proportion of employees leaving the company and thus increase the profits by not having to waste money on training new employees and in the process will not loose important employees.</a:t>
            </a:r>
            <a:endParaRPr dirty="0"/>
          </a:p>
        </p:txBody>
      </p:sp>
      <p:sp>
        <p:nvSpPr>
          <p:cNvPr id="199" name="Google Shape;199;g5716dfdff5_2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716dfdff5_2_114: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dirty="0"/>
          </a:p>
        </p:txBody>
      </p:sp>
      <p:sp>
        <p:nvSpPr>
          <p:cNvPr id="205" name="Google Shape;205;g5716dfdff5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716dfdff5_2_114: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05" name="Google Shape;205;g5716dfdff5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6399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716dfdff5_2_89: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41" name="Google Shape;141;g5716dfdff5_2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716dfdff5_2_94: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47" name="Google Shape;147;g5716dfdff5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716dfdff5_0_6: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53" name="Google Shape;153;g5716dfdff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716dfdff5_2_99: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59" name="Google Shape;159;g5716dfdff5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716dfdff5_0_52: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66" name="Google Shape;166;g5716dfdff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716dfdff5_0_38: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77" name="Google Shape;177;g5716dfdff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Observational independence we mean elimination of serial correlation which we did discuss in the previous slides, we were able to eliminate Total working years using correlation, Overtime was also heavily correlated but was  a very significant factor</a:t>
            </a:r>
          </a:p>
          <a:p>
            <a:r>
              <a:rPr lang="en-US" dirty="0"/>
              <a:t>Outcome variable is binary with a yeas and no response making it appropriate for logistic regression and classification trees</a:t>
            </a:r>
          </a:p>
          <a:p>
            <a:r>
              <a:rPr lang="en-US" dirty="0"/>
              <a:t>Checked for auto correlation by DW test which came out around 1.9 which fall well between 1.5 and 2.5 while 2 Is considered to be the best or no autocorrelation</a:t>
            </a:r>
          </a:p>
          <a:p>
            <a:r>
              <a:rPr lang="en-US" dirty="0"/>
              <a:t>Then Variance Inflation Factor checks for multicollinearity between predictors and all of </a:t>
            </a:r>
            <a:r>
              <a:rPr lang="en-US" dirty="0" err="1"/>
              <a:t>of</a:t>
            </a:r>
            <a:r>
              <a:rPr lang="en-US" dirty="0"/>
              <a:t> them have it close to 1 which is pretty good</a:t>
            </a:r>
          </a:p>
          <a:p>
            <a:r>
              <a:rPr lang="en-US" dirty="0"/>
              <a:t>Large Sample size and we do have 1470 observations here which is not that great but suffice our assumption</a:t>
            </a:r>
          </a:p>
          <a:p>
            <a:endParaRPr lang="en-US" dirty="0"/>
          </a:p>
        </p:txBody>
      </p:sp>
    </p:spTree>
    <p:extLst>
      <p:ext uri="{BB962C8B-B14F-4D97-AF65-F5344CB8AC3E}">
        <p14:creationId xmlns:p14="http://schemas.microsoft.com/office/powerpoint/2010/main" val="1137119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71b74eb84_0_6: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r>
              <a:rPr lang="en-US" dirty="0"/>
              <a:t>Model Selection, we went ahead and choose to implement logistic regression and classification tree with the full dataset, the business reduced data set and then with the dataset after removing correlation and selecting final variables using stepwise regression. </a:t>
            </a:r>
          </a:p>
          <a:p>
            <a:pPr marL="0" lvl="0" indent="0" algn="l" rtl="0">
              <a:spcBef>
                <a:spcPts val="0"/>
              </a:spcBef>
              <a:spcAft>
                <a:spcPts val="0"/>
              </a:spcAft>
              <a:buNone/>
            </a:pPr>
            <a:r>
              <a:rPr lang="en-US" dirty="0"/>
              <a:t>As we can see that the outcome is binary</a:t>
            </a:r>
          </a:p>
          <a:p>
            <a:pPr marL="0" lvl="0" indent="0" algn="l" rtl="0">
              <a:spcBef>
                <a:spcPts val="0"/>
              </a:spcBef>
              <a:spcAft>
                <a:spcPts val="0"/>
              </a:spcAft>
              <a:buNone/>
            </a:pPr>
            <a:r>
              <a:rPr lang="en-US" dirty="0" err="1"/>
              <a:t>Alkaike</a:t>
            </a:r>
            <a:r>
              <a:rPr lang="en-US" dirty="0"/>
              <a:t> Information Criteria reduced from 1007 to 998 for business to final reduced model which may not be that much significant but the </a:t>
            </a:r>
            <a:r>
              <a:rPr lang="en-US" dirty="0" err="1"/>
              <a:t>resukts</a:t>
            </a:r>
            <a:r>
              <a:rPr lang="en-US" dirty="0"/>
              <a:t> were pretty good</a:t>
            </a:r>
          </a:p>
          <a:p>
            <a:pPr marL="0" lvl="0" indent="0" algn="l" rtl="0">
              <a:spcBef>
                <a:spcPts val="0"/>
              </a:spcBef>
              <a:spcAft>
                <a:spcPts val="0"/>
              </a:spcAft>
              <a:buNone/>
            </a:pPr>
            <a:r>
              <a:rPr lang="en-US" dirty="0"/>
              <a:t>AIC checks for relative quality of statistical models.</a:t>
            </a:r>
          </a:p>
          <a:p>
            <a:pPr marL="0" lvl="0" indent="0" algn="l" rtl="0">
              <a:spcBef>
                <a:spcPts val="0"/>
              </a:spcBef>
              <a:spcAft>
                <a:spcPts val="0"/>
              </a:spcAft>
              <a:buNone/>
            </a:pPr>
            <a:r>
              <a:rPr lang="en-US" dirty="0"/>
              <a:t>We used a </a:t>
            </a:r>
            <a:r>
              <a:rPr lang="en-US" dirty="0" err="1"/>
              <a:t>mindev</a:t>
            </a:r>
            <a:r>
              <a:rPr lang="en-US" dirty="0"/>
              <a:t> of 0.05 to build a large enough tree to cross validate</a:t>
            </a:r>
          </a:p>
          <a:p>
            <a:pPr marL="0" lvl="0" indent="0" algn="l" rtl="0">
              <a:spcBef>
                <a:spcPts val="0"/>
              </a:spcBef>
              <a:spcAft>
                <a:spcPts val="0"/>
              </a:spcAft>
              <a:buNone/>
            </a:pPr>
            <a:r>
              <a:rPr lang="en-US" dirty="0"/>
              <a:t>Then we checked for misclassification to prune the tree and found that 13 nodes is the best tree for us</a:t>
            </a:r>
          </a:p>
          <a:p>
            <a:pPr marL="0" lvl="0" indent="0" algn="l" rtl="0">
              <a:spcBef>
                <a:spcPts val="0"/>
              </a:spcBef>
              <a:spcAft>
                <a:spcPts val="0"/>
              </a:spcAft>
              <a:buNone/>
            </a:pPr>
            <a:r>
              <a:rPr lang="en-US" dirty="0"/>
              <a:t>AIC of 1014</a:t>
            </a:r>
          </a:p>
          <a:p>
            <a:pPr marL="0" lvl="0" indent="0" algn="l" rtl="0">
              <a:spcBef>
                <a:spcPts val="0"/>
              </a:spcBef>
              <a:spcAft>
                <a:spcPts val="0"/>
              </a:spcAft>
              <a:buNone/>
            </a:pPr>
            <a:r>
              <a:rPr lang="en-US" dirty="0"/>
              <a:t>ROC – </a:t>
            </a:r>
            <a:r>
              <a:rPr lang="en-US" dirty="0" err="1"/>
              <a:t>Reciever</a:t>
            </a:r>
            <a:r>
              <a:rPr lang="en-US" dirty="0"/>
              <a:t> operating characteristic curve used for quality of tests is created for true positive rate vs false positive rate</a:t>
            </a:r>
          </a:p>
          <a:p>
            <a:pPr marL="0" lvl="0" indent="0" algn="l" rtl="0">
              <a:spcBef>
                <a:spcPts val="0"/>
              </a:spcBef>
              <a:spcAft>
                <a:spcPts val="0"/>
              </a:spcAft>
              <a:buNone/>
            </a:pPr>
            <a:endParaRPr dirty="0"/>
          </a:p>
        </p:txBody>
      </p:sp>
      <p:sp>
        <p:nvSpPr>
          <p:cNvPr id="184" name="Google Shape;184;g571b74eb8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p:cSld name="Title">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20040" y="2052199"/>
            <a:ext cx="8503920" cy="571500"/>
          </a:xfrm>
          <a:prstGeom prst="rect">
            <a:avLst/>
          </a:prstGeom>
          <a:noFill/>
          <a:ln>
            <a:noFill/>
          </a:ln>
        </p:spPr>
        <p:txBody>
          <a:bodyPr spcFirstLastPara="1" wrap="square" lIns="0" tIns="45700" rIns="0" bIns="45700" anchor="b" anchorCtr="0"/>
          <a:lstStyle>
            <a:lvl1pPr lvl="0" algn="ctr">
              <a:lnSpc>
                <a:spcPct val="90000"/>
              </a:lnSpc>
              <a:spcBef>
                <a:spcPts val="0"/>
              </a:spcBef>
              <a:spcAft>
                <a:spcPts val="0"/>
              </a:spcAft>
              <a:buSzPts val="1400"/>
              <a:buNone/>
              <a:defRPr sz="2550" b="1" i="0">
                <a:solidFill>
                  <a:srgbClr val="004B98"/>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14"/>
          <p:cNvSpPr txBox="1">
            <a:spLocks noGrp="1"/>
          </p:cNvSpPr>
          <p:nvPr>
            <p:ph type="subTitle" idx="1"/>
          </p:nvPr>
        </p:nvSpPr>
        <p:spPr>
          <a:xfrm>
            <a:off x="320041" y="2566549"/>
            <a:ext cx="8503920" cy="342900"/>
          </a:xfrm>
          <a:prstGeom prst="rect">
            <a:avLst/>
          </a:prstGeom>
          <a:noFill/>
          <a:ln>
            <a:noFill/>
          </a:ln>
        </p:spPr>
        <p:txBody>
          <a:bodyPr spcFirstLastPara="1" wrap="square" lIns="0" tIns="45700" rIns="0" bIns="45700" anchor="t" anchorCtr="0"/>
          <a:lstStyle>
            <a:lvl1pPr lvl="0" algn="ctr">
              <a:lnSpc>
                <a:spcPct val="100000"/>
              </a:lnSpc>
              <a:spcBef>
                <a:spcPts val="300"/>
              </a:spcBef>
              <a:spcAft>
                <a:spcPts val="0"/>
              </a:spcAft>
              <a:buSzPts val="1980"/>
              <a:buFont typeface="Arial"/>
              <a:buNone/>
              <a:defRPr sz="1650" b="0">
                <a:solidFill>
                  <a:srgbClr val="333333"/>
                </a:solidFill>
                <a:latin typeface="Arial"/>
                <a:ea typeface="Arial"/>
                <a:cs typeface="Arial"/>
                <a:sym typeface="Arial"/>
              </a:defRPr>
            </a:lvl1pPr>
            <a:lvl2pPr lvl="1" algn="l">
              <a:lnSpc>
                <a:spcPct val="95000"/>
              </a:lnSpc>
              <a:spcBef>
                <a:spcPts val="450"/>
              </a:spcBef>
              <a:spcAft>
                <a:spcPts val="0"/>
              </a:spcAft>
              <a:buSzPts val="1800"/>
              <a:buChar char="–"/>
              <a:defRPr/>
            </a:lvl2pPr>
            <a:lvl3pPr lvl="2" algn="l">
              <a:lnSpc>
                <a:spcPct val="95000"/>
              </a:lnSpc>
              <a:spcBef>
                <a:spcPts val="450"/>
              </a:spcBef>
              <a:spcAft>
                <a:spcPts val="0"/>
              </a:spcAft>
              <a:buSzPts val="2160"/>
              <a:buChar char="•"/>
              <a:defRPr/>
            </a:lvl3pPr>
            <a:lvl4pPr lvl="3" algn="l">
              <a:lnSpc>
                <a:spcPct val="95000"/>
              </a:lnSpc>
              <a:spcBef>
                <a:spcPts val="450"/>
              </a:spcBef>
              <a:spcAft>
                <a:spcPts val="0"/>
              </a:spcAft>
              <a:buSzPts val="1800"/>
              <a:buChar char="–"/>
              <a:defRPr/>
            </a:lvl4pPr>
            <a:lvl5pPr lvl="4" algn="l">
              <a:lnSpc>
                <a:spcPct val="95000"/>
              </a:lnSpc>
              <a:spcBef>
                <a:spcPts val="450"/>
              </a:spcBef>
              <a:spcAft>
                <a:spcPts val="0"/>
              </a:spcAft>
              <a:buSzPts val="2160"/>
              <a:buChar char="•"/>
              <a:defRPr/>
            </a:lvl5pPr>
            <a:lvl6pPr lvl="5" algn="l">
              <a:lnSpc>
                <a:spcPct val="95000"/>
              </a:lnSpc>
              <a:spcBef>
                <a:spcPts val="450"/>
              </a:spcBef>
              <a:spcAft>
                <a:spcPts val="0"/>
              </a:spcAft>
              <a:buSzPts val="1800"/>
              <a:buChar char="•"/>
              <a:defRPr/>
            </a:lvl6pPr>
            <a:lvl7pPr lvl="6" algn="l">
              <a:lnSpc>
                <a:spcPct val="95000"/>
              </a:lnSpc>
              <a:spcBef>
                <a:spcPts val="450"/>
              </a:spcBef>
              <a:spcAft>
                <a:spcPts val="0"/>
              </a:spcAft>
              <a:buSzPts val="1800"/>
              <a:buChar char="•"/>
              <a:defRPr/>
            </a:lvl7pPr>
            <a:lvl8pPr lvl="7" algn="l">
              <a:lnSpc>
                <a:spcPct val="95000"/>
              </a:lnSpc>
              <a:spcBef>
                <a:spcPts val="450"/>
              </a:spcBef>
              <a:spcAft>
                <a:spcPts val="0"/>
              </a:spcAft>
              <a:buSzPts val="1800"/>
              <a:buChar char="•"/>
              <a:defRPr/>
            </a:lvl8pPr>
            <a:lvl9pPr lvl="8" algn="l">
              <a:lnSpc>
                <a:spcPct val="95000"/>
              </a:lnSpc>
              <a:spcBef>
                <a:spcPts val="450"/>
              </a:spcBef>
              <a:spcAft>
                <a:spcPts val="0"/>
              </a:spcAft>
              <a:buSzPts val="1800"/>
              <a:buChar char="•"/>
              <a:defRPr/>
            </a:lvl9pPr>
          </a:lstStyle>
          <a:p>
            <a:endParaRPr/>
          </a:p>
        </p:txBody>
      </p:sp>
      <p:pic>
        <p:nvPicPr>
          <p:cNvPr id="61" name="Google Shape;61;p14" descr="Kogodlogo"/>
          <p:cNvPicPr preferRelativeResize="0"/>
          <p:nvPr/>
        </p:nvPicPr>
        <p:blipFill rotWithShape="1">
          <a:blip r:embed="rId2">
            <a:alphaModFix/>
          </a:blip>
          <a:srcRect/>
          <a:stretch/>
        </p:blipFill>
        <p:spPr>
          <a:xfrm>
            <a:off x="3043367" y="1182496"/>
            <a:ext cx="2768580" cy="22672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0896" y="1"/>
            <a:ext cx="8503920" cy="795869"/>
          </a:xfrm>
          <a:prstGeom prst="rect">
            <a:avLst/>
          </a:prstGeom>
          <a:noFill/>
          <a:ln>
            <a:noFill/>
          </a:ln>
        </p:spPr>
        <p:txBody>
          <a:bodyPr spcFirstLastPara="1" wrap="square" lIns="0" tIns="45700" rIns="0" bIns="45700" anchor="ctr" anchorCtr="0"/>
          <a:lstStyle>
            <a:lvl1pPr lvl="0" algn="l">
              <a:lnSpc>
                <a:spcPct val="90000"/>
              </a:lnSpc>
              <a:spcBef>
                <a:spcPts val="0"/>
              </a:spcBef>
              <a:spcAft>
                <a:spcPts val="0"/>
              </a:spcAft>
              <a:buSzPts val="1400"/>
              <a:buNone/>
              <a:defRPr>
                <a:solidFill>
                  <a:srgbClr val="004B98"/>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310896" y="1028700"/>
            <a:ext cx="8503920" cy="3600450"/>
          </a:xfrm>
          <a:prstGeom prst="rect">
            <a:avLst/>
          </a:prstGeom>
          <a:noFill/>
          <a:ln>
            <a:noFill/>
          </a:ln>
        </p:spPr>
        <p:txBody>
          <a:bodyPr spcFirstLastPara="1" wrap="square" lIns="0" tIns="45700" rIns="0" bIns="45700" anchor="t" anchorCtr="0"/>
          <a:lstStyle>
            <a:lvl1pPr marL="457200" lvl="0" indent="-365760" algn="l">
              <a:lnSpc>
                <a:spcPct val="95000"/>
              </a:lnSpc>
              <a:spcBef>
                <a:spcPts val="900"/>
              </a:spcBef>
              <a:spcAft>
                <a:spcPts val="0"/>
              </a:spcAft>
              <a:buSzPts val="2160"/>
              <a:buChar char="•"/>
              <a:defRPr>
                <a:solidFill>
                  <a:schemeClr val="dk1"/>
                </a:solidFill>
              </a:defRPr>
            </a:lvl1pPr>
            <a:lvl2pPr marL="914400" lvl="1" indent="-323850" algn="l">
              <a:lnSpc>
                <a:spcPct val="95000"/>
              </a:lnSpc>
              <a:spcBef>
                <a:spcPts val="375"/>
              </a:spcBef>
              <a:spcAft>
                <a:spcPts val="0"/>
              </a:spcAft>
              <a:buSzPts val="1500"/>
              <a:buChar char="–"/>
              <a:defRPr>
                <a:solidFill>
                  <a:schemeClr val="dk1"/>
                </a:solidFill>
              </a:defRPr>
            </a:lvl2pPr>
            <a:lvl3pPr marL="1371600" lvl="2" indent="-365760" algn="l">
              <a:lnSpc>
                <a:spcPct val="95000"/>
              </a:lnSpc>
              <a:spcBef>
                <a:spcPts val="450"/>
              </a:spcBef>
              <a:spcAft>
                <a:spcPts val="0"/>
              </a:spcAft>
              <a:buSzPts val="2160"/>
              <a:buChar char="•"/>
              <a:defRPr>
                <a:solidFill>
                  <a:schemeClr val="dk1"/>
                </a:solidFill>
              </a:defRPr>
            </a:lvl3pPr>
            <a:lvl4pPr marL="1828800" lvl="3" indent="-304800" algn="l">
              <a:lnSpc>
                <a:spcPct val="95000"/>
              </a:lnSpc>
              <a:spcBef>
                <a:spcPts val="300"/>
              </a:spcBef>
              <a:spcAft>
                <a:spcPts val="0"/>
              </a:spcAft>
              <a:buSzPts val="1200"/>
              <a:buChar char="–"/>
              <a:defRPr>
                <a:solidFill>
                  <a:schemeClr val="dk1"/>
                </a:solidFill>
              </a:defRPr>
            </a:lvl4pPr>
            <a:lvl5pPr marL="2286000" lvl="4" indent="-320039" algn="l">
              <a:lnSpc>
                <a:spcPct val="95000"/>
              </a:lnSpc>
              <a:spcBef>
                <a:spcPts val="300"/>
              </a:spcBef>
              <a:spcAft>
                <a:spcPts val="0"/>
              </a:spcAft>
              <a:buSzPts val="1440"/>
              <a:buChar char="•"/>
              <a:defRPr>
                <a:solidFill>
                  <a:schemeClr val="dk1"/>
                </a:solidFill>
              </a:defRPr>
            </a:lvl5pPr>
            <a:lvl6pPr marL="2743200" lvl="5" indent="-342900" algn="l">
              <a:lnSpc>
                <a:spcPct val="95000"/>
              </a:lnSpc>
              <a:spcBef>
                <a:spcPts val="450"/>
              </a:spcBef>
              <a:spcAft>
                <a:spcPts val="0"/>
              </a:spcAft>
              <a:buSzPts val="1800"/>
              <a:buChar char="•"/>
              <a:defRPr/>
            </a:lvl6pPr>
            <a:lvl7pPr marL="3200400" lvl="6" indent="-342900" algn="l">
              <a:lnSpc>
                <a:spcPct val="95000"/>
              </a:lnSpc>
              <a:spcBef>
                <a:spcPts val="450"/>
              </a:spcBef>
              <a:spcAft>
                <a:spcPts val="0"/>
              </a:spcAft>
              <a:buSzPts val="1800"/>
              <a:buChar char="•"/>
              <a:defRPr/>
            </a:lvl7pPr>
            <a:lvl8pPr marL="3657600" lvl="7" indent="-342900" algn="l">
              <a:lnSpc>
                <a:spcPct val="95000"/>
              </a:lnSpc>
              <a:spcBef>
                <a:spcPts val="450"/>
              </a:spcBef>
              <a:spcAft>
                <a:spcPts val="0"/>
              </a:spcAft>
              <a:buSzPts val="1800"/>
              <a:buChar char="•"/>
              <a:defRPr/>
            </a:lvl8pPr>
            <a:lvl9pPr marL="4114800" lvl="8" indent="-342900" algn="l">
              <a:lnSpc>
                <a:spcPct val="95000"/>
              </a:lnSpc>
              <a:spcBef>
                <a:spcPts val="450"/>
              </a:spcBef>
              <a:spcAft>
                <a:spcPts val="0"/>
              </a:spcAft>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Divider">
  <p:cSld name="Divider">
    <p:spTree>
      <p:nvGrpSpPr>
        <p:cNvPr id="1" name="Shape 65"/>
        <p:cNvGrpSpPr/>
        <p:nvPr/>
      </p:nvGrpSpPr>
      <p:grpSpPr>
        <a:xfrm>
          <a:off x="0" y="0"/>
          <a:ext cx="0" cy="0"/>
          <a:chOff x="0" y="0"/>
          <a:chExt cx="0" cy="0"/>
        </a:xfrm>
      </p:grpSpPr>
      <p:sp>
        <p:nvSpPr>
          <p:cNvPr id="66" name="Google Shape;66;p16"/>
          <p:cNvSpPr txBox="1">
            <a:spLocks noGrp="1"/>
          </p:cNvSpPr>
          <p:nvPr>
            <p:ph type="ctrTitle"/>
          </p:nvPr>
        </p:nvSpPr>
        <p:spPr>
          <a:xfrm>
            <a:off x="310895" y="1183965"/>
            <a:ext cx="8503920" cy="914400"/>
          </a:xfrm>
          <a:prstGeom prst="rect">
            <a:avLst/>
          </a:prstGeom>
          <a:noFill/>
          <a:ln>
            <a:noFill/>
          </a:ln>
        </p:spPr>
        <p:txBody>
          <a:bodyPr spcFirstLastPara="1" wrap="square" lIns="0" tIns="45700" rIns="0" bIns="45700" anchor="b" anchorCtr="0"/>
          <a:lstStyle>
            <a:lvl1pPr lvl="0" algn="ctr">
              <a:lnSpc>
                <a:spcPct val="90000"/>
              </a:lnSpc>
              <a:spcBef>
                <a:spcPts val="0"/>
              </a:spcBef>
              <a:spcAft>
                <a:spcPts val="0"/>
              </a:spcAft>
              <a:buSzPts val="1400"/>
              <a:buNone/>
              <a:defRPr sz="2550" b="1" i="0">
                <a:solidFill>
                  <a:schemeClr val="lt2"/>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6"/>
          <p:cNvSpPr txBox="1">
            <a:spLocks noGrp="1"/>
          </p:cNvSpPr>
          <p:nvPr>
            <p:ph type="subTitle" idx="1"/>
          </p:nvPr>
        </p:nvSpPr>
        <p:spPr>
          <a:xfrm>
            <a:off x="310896" y="2041215"/>
            <a:ext cx="8503920" cy="857250"/>
          </a:xfrm>
          <a:prstGeom prst="rect">
            <a:avLst/>
          </a:prstGeom>
          <a:noFill/>
          <a:ln>
            <a:noFill/>
          </a:ln>
        </p:spPr>
        <p:txBody>
          <a:bodyPr spcFirstLastPara="1" wrap="square" lIns="0" tIns="45700" rIns="0" bIns="45700" anchor="t" anchorCtr="0"/>
          <a:lstStyle>
            <a:lvl1pPr lvl="0" algn="ctr">
              <a:lnSpc>
                <a:spcPct val="100000"/>
              </a:lnSpc>
              <a:spcBef>
                <a:spcPts val="300"/>
              </a:spcBef>
              <a:spcAft>
                <a:spcPts val="0"/>
              </a:spcAft>
              <a:buSzPts val="2160"/>
              <a:buFont typeface="Arial"/>
              <a:buNone/>
              <a:defRPr sz="1800" b="0">
                <a:solidFill>
                  <a:schemeClr val="dk1"/>
                </a:solidFill>
                <a:latin typeface="Arial"/>
                <a:ea typeface="Arial"/>
                <a:cs typeface="Arial"/>
                <a:sym typeface="Arial"/>
              </a:defRPr>
            </a:lvl1pPr>
            <a:lvl2pPr lvl="1" algn="l">
              <a:lnSpc>
                <a:spcPct val="95000"/>
              </a:lnSpc>
              <a:spcBef>
                <a:spcPts val="450"/>
              </a:spcBef>
              <a:spcAft>
                <a:spcPts val="0"/>
              </a:spcAft>
              <a:buSzPts val="1800"/>
              <a:buChar char="–"/>
              <a:defRPr/>
            </a:lvl2pPr>
            <a:lvl3pPr lvl="2" algn="l">
              <a:lnSpc>
                <a:spcPct val="95000"/>
              </a:lnSpc>
              <a:spcBef>
                <a:spcPts val="450"/>
              </a:spcBef>
              <a:spcAft>
                <a:spcPts val="0"/>
              </a:spcAft>
              <a:buSzPts val="2160"/>
              <a:buChar char="•"/>
              <a:defRPr/>
            </a:lvl3pPr>
            <a:lvl4pPr lvl="3" algn="l">
              <a:lnSpc>
                <a:spcPct val="95000"/>
              </a:lnSpc>
              <a:spcBef>
                <a:spcPts val="450"/>
              </a:spcBef>
              <a:spcAft>
                <a:spcPts val="0"/>
              </a:spcAft>
              <a:buSzPts val="1800"/>
              <a:buChar char="–"/>
              <a:defRPr/>
            </a:lvl4pPr>
            <a:lvl5pPr lvl="4" algn="l">
              <a:lnSpc>
                <a:spcPct val="95000"/>
              </a:lnSpc>
              <a:spcBef>
                <a:spcPts val="450"/>
              </a:spcBef>
              <a:spcAft>
                <a:spcPts val="0"/>
              </a:spcAft>
              <a:buSzPts val="2160"/>
              <a:buChar char="•"/>
              <a:defRPr/>
            </a:lvl5pPr>
            <a:lvl6pPr lvl="5" algn="l">
              <a:lnSpc>
                <a:spcPct val="95000"/>
              </a:lnSpc>
              <a:spcBef>
                <a:spcPts val="450"/>
              </a:spcBef>
              <a:spcAft>
                <a:spcPts val="0"/>
              </a:spcAft>
              <a:buSzPts val="1800"/>
              <a:buChar char="•"/>
              <a:defRPr/>
            </a:lvl6pPr>
            <a:lvl7pPr lvl="6" algn="l">
              <a:lnSpc>
                <a:spcPct val="95000"/>
              </a:lnSpc>
              <a:spcBef>
                <a:spcPts val="450"/>
              </a:spcBef>
              <a:spcAft>
                <a:spcPts val="0"/>
              </a:spcAft>
              <a:buSzPts val="1800"/>
              <a:buChar char="•"/>
              <a:defRPr/>
            </a:lvl7pPr>
            <a:lvl8pPr lvl="7" algn="l">
              <a:lnSpc>
                <a:spcPct val="95000"/>
              </a:lnSpc>
              <a:spcBef>
                <a:spcPts val="450"/>
              </a:spcBef>
              <a:spcAft>
                <a:spcPts val="0"/>
              </a:spcAft>
              <a:buSzPts val="1800"/>
              <a:buChar char="•"/>
              <a:defRPr/>
            </a:lvl8pPr>
            <a:lvl9pPr lvl="8" algn="l">
              <a:lnSpc>
                <a:spcPct val="95000"/>
              </a:lnSpc>
              <a:spcBef>
                <a:spcPts val="450"/>
              </a:spcBef>
              <a:spcAft>
                <a:spcPts val="0"/>
              </a:spcAft>
              <a:buSzPts val="1800"/>
              <a:buChar char="•"/>
              <a:defRPr/>
            </a:lvl9pPr>
          </a:lstStyle>
          <a:p>
            <a:endParaRPr/>
          </a:p>
        </p:txBody>
      </p:sp>
      <p:cxnSp>
        <p:nvCxnSpPr>
          <p:cNvPr id="68" name="Google Shape;68;p16"/>
          <p:cNvCxnSpPr/>
          <p:nvPr/>
        </p:nvCxnSpPr>
        <p:spPr>
          <a:xfrm>
            <a:off x="1" y="3301854"/>
            <a:ext cx="9143999" cy="1191"/>
          </a:xfrm>
          <a:prstGeom prst="straightConnector1">
            <a:avLst/>
          </a:prstGeom>
          <a:solidFill>
            <a:schemeClr val="accent2"/>
          </a:solidFill>
          <a:ln w="57150" cap="sq" cmpd="sng">
            <a:solidFill>
              <a:srgbClr val="004B98"/>
            </a:solidFill>
            <a:prstDash val="solid"/>
            <a:round/>
            <a:headEnd type="none" w="sm" len="sm"/>
            <a:tailEnd type="none" w="sm" len="sm"/>
          </a:ln>
        </p:spPr>
      </p:cxnSp>
      <p:sp>
        <p:nvSpPr>
          <p:cNvPr id="69" name="Google Shape;69;p16"/>
          <p:cNvSpPr/>
          <p:nvPr/>
        </p:nvSpPr>
        <p:spPr>
          <a:xfrm>
            <a:off x="4242815" y="4741776"/>
            <a:ext cx="4572000" cy="196208"/>
          </a:xfrm>
          <a:prstGeom prst="rect">
            <a:avLst/>
          </a:prstGeom>
          <a:noFill/>
          <a:ln>
            <a:noFill/>
          </a:ln>
        </p:spPr>
        <p:txBody>
          <a:bodyPr spcFirstLastPara="1" wrap="square" lIns="0" tIns="45700" rIns="0" bIns="45700" anchor="t" anchorCtr="0">
            <a:noAutofit/>
          </a:bodyPr>
          <a:lstStyle/>
          <a:p>
            <a:pPr marL="0" marR="0" lvl="0" indent="0" algn="r" rtl="0">
              <a:lnSpc>
                <a:spcPct val="100000"/>
              </a:lnSpc>
              <a:spcBef>
                <a:spcPts val="0"/>
              </a:spcBef>
              <a:spcAft>
                <a:spcPts val="0"/>
              </a:spcAft>
              <a:buClr>
                <a:srgbClr val="333333"/>
              </a:buClr>
              <a:buSzPts val="675"/>
              <a:buFont typeface="Arial"/>
              <a:buNone/>
            </a:pPr>
            <a:r>
              <a:rPr lang="en" sz="675" b="0" i="0" u="none" strike="noStrike" cap="none">
                <a:solidFill>
                  <a:srgbClr val="333333"/>
                </a:solidFill>
                <a:latin typeface="Arial"/>
                <a:ea typeface="Arial"/>
                <a:cs typeface="Arial"/>
                <a:sym typeface="Arial"/>
              </a:rPr>
              <a:t>© 2014 Unisys Corporation. All rights reserved. </a:t>
            </a:r>
            <a:r>
              <a:rPr lang="en" sz="675" b="1" i="0" u="none" strike="noStrike" cap="none">
                <a:solidFill>
                  <a:srgbClr val="333333"/>
                </a:solidFill>
                <a:latin typeface="Arial"/>
                <a:ea typeface="Arial"/>
                <a:cs typeface="Arial"/>
                <a:sym typeface="Arial"/>
              </a:rPr>
              <a:t>FOR INTERNAL USE ONLY.</a:t>
            </a:r>
            <a:endParaRPr/>
          </a:p>
        </p:txBody>
      </p:sp>
      <p:cxnSp>
        <p:nvCxnSpPr>
          <p:cNvPr id="70" name="Google Shape;70;p16"/>
          <p:cNvCxnSpPr/>
          <p:nvPr/>
        </p:nvCxnSpPr>
        <p:spPr>
          <a:xfrm>
            <a:off x="0" y="800100"/>
            <a:ext cx="9144000" cy="1191"/>
          </a:xfrm>
          <a:prstGeom prst="straightConnector1">
            <a:avLst/>
          </a:prstGeom>
          <a:solidFill>
            <a:schemeClr val="accent2"/>
          </a:solidFill>
          <a:ln w="57150" cap="sq" cmpd="sng">
            <a:solidFill>
              <a:srgbClr val="004B98"/>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_Subhead">
  <p:cSld name="Content_Subhead">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310896" y="1"/>
            <a:ext cx="8503920" cy="795869"/>
          </a:xfrm>
          <a:prstGeom prst="rect">
            <a:avLst/>
          </a:prstGeom>
          <a:noFill/>
          <a:ln>
            <a:noFill/>
          </a:ln>
        </p:spPr>
        <p:txBody>
          <a:bodyPr spcFirstLastPara="1" wrap="square" lIns="0" tIns="45700" rIns="0" bIns="45700" anchor="ctr" anchorCtr="0"/>
          <a:lstStyle>
            <a:lvl1pPr lvl="0" algn="l">
              <a:lnSpc>
                <a:spcPct val="90000"/>
              </a:lnSpc>
              <a:spcBef>
                <a:spcPts val="0"/>
              </a:spcBef>
              <a:spcAft>
                <a:spcPts val="0"/>
              </a:spcAft>
              <a:buSzPts val="1400"/>
              <a:buNone/>
              <a:defRPr>
                <a:solidFill>
                  <a:srgbClr val="004B98"/>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3" name="Google Shape;73;p17"/>
          <p:cNvSpPr txBox="1">
            <a:spLocks noGrp="1"/>
          </p:cNvSpPr>
          <p:nvPr>
            <p:ph type="body" idx="1"/>
          </p:nvPr>
        </p:nvSpPr>
        <p:spPr>
          <a:xfrm>
            <a:off x="310896" y="1428750"/>
            <a:ext cx="8503920" cy="3200400"/>
          </a:xfrm>
          <a:prstGeom prst="rect">
            <a:avLst/>
          </a:prstGeom>
          <a:noFill/>
          <a:ln>
            <a:noFill/>
          </a:ln>
        </p:spPr>
        <p:txBody>
          <a:bodyPr spcFirstLastPara="1" wrap="square" lIns="0" tIns="45700" rIns="0" bIns="45700" anchor="t" anchorCtr="0"/>
          <a:lstStyle>
            <a:lvl1pPr marL="457200" lvl="0" indent="-365760" algn="l">
              <a:lnSpc>
                <a:spcPct val="95000"/>
              </a:lnSpc>
              <a:spcBef>
                <a:spcPts val="900"/>
              </a:spcBef>
              <a:spcAft>
                <a:spcPts val="0"/>
              </a:spcAft>
              <a:buClr>
                <a:schemeClr val="lt2"/>
              </a:buClr>
              <a:buSzPts val="2160"/>
              <a:buChar char="•"/>
              <a:defRPr/>
            </a:lvl1pPr>
            <a:lvl2pPr marL="914400" lvl="1" indent="-323850" algn="l">
              <a:lnSpc>
                <a:spcPct val="95000"/>
              </a:lnSpc>
              <a:spcBef>
                <a:spcPts val="375"/>
              </a:spcBef>
              <a:spcAft>
                <a:spcPts val="0"/>
              </a:spcAft>
              <a:buClr>
                <a:schemeClr val="lt2"/>
              </a:buClr>
              <a:buSzPts val="1500"/>
              <a:buChar char="–"/>
              <a:defRPr/>
            </a:lvl2pPr>
            <a:lvl3pPr marL="1371600" lvl="2" indent="-365760" algn="l">
              <a:lnSpc>
                <a:spcPct val="95000"/>
              </a:lnSpc>
              <a:spcBef>
                <a:spcPts val="450"/>
              </a:spcBef>
              <a:spcAft>
                <a:spcPts val="0"/>
              </a:spcAft>
              <a:buClr>
                <a:schemeClr val="lt2"/>
              </a:buClr>
              <a:buSzPts val="2160"/>
              <a:buChar char="•"/>
              <a:defRPr/>
            </a:lvl3pPr>
            <a:lvl4pPr marL="1828800" lvl="3" indent="-304800" algn="l">
              <a:lnSpc>
                <a:spcPct val="95000"/>
              </a:lnSpc>
              <a:spcBef>
                <a:spcPts val="300"/>
              </a:spcBef>
              <a:spcAft>
                <a:spcPts val="0"/>
              </a:spcAft>
              <a:buClr>
                <a:schemeClr val="lt2"/>
              </a:buClr>
              <a:buSzPts val="1200"/>
              <a:buChar char="–"/>
              <a:defRPr/>
            </a:lvl4pPr>
            <a:lvl5pPr marL="2286000" lvl="4" indent="-320039" algn="l">
              <a:lnSpc>
                <a:spcPct val="95000"/>
              </a:lnSpc>
              <a:spcBef>
                <a:spcPts val="300"/>
              </a:spcBef>
              <a:spcAft>
                <a:spcPts val="0"/>
              </a:spcAft>
              <a:buClr>
                <a:schemeClr val="lt2"/>
              </a:buClr>
              <a:buSzPts val="1440"/>
              <a:buChar char="•"/>
              <a:defRPr/>
            </a:lvl5pPr>
            <a:lvl6pPr marL="2743200" lvl="5" indent="-342900" algn="l">
              <a:lnSpc>
                <a:spcPct val="95000"/>
              </a:lnSpc>
              <a:spcBef>
                <a:spcPts val="450"/>
              </a:spcBef>
              <a:spcAft>
                <a:spcPts val="0"/>
              </a:spcAft>
              <a:buSzPts val="1800"/>
              <a:buChar char="•"/>
              <a:defRPr/>
            </a:lvl6pPr>
            <a:lvl7pPr marL="3200400" lvl="6" indent="-342900" algn="l">
              <a:lnSpc>
                <a:spcPct val="95000"/>
              </a:lnSpc>
              <a:spcBef>
                <a:spcPts val="450"/>
              </a:spcBef>
              <a:spcAft>
                <a:spcPts val="0"/>
              </a:spcAft>
              <a:buSzPts val="1800"/>
              <a:buChar char="•"/>
              <a:defRPr/>
            </a:lvl7pPr>
            <a:lvl8pPr marL="3657600" lvl="7" indent="-342900" algn="l">
              <a:lnSpc>
                <a:spcPct val="95000"/>
              </a:lnSpc>
              <a:spcBef>
                <a:spcPts val="450"/>
              </a:spcBef>
              <a:spcAft>
                <a:spcPts val="0"/>
              </a:spcAft>
              <a:buSzPts val="1800"/>
              <a:buChar char="•"/>
              <a:defRPr/>
            </a:lvl8pPr>
            <a:lvl9pPr marL="4114800" lvl="8" indent="-342900" algn="l">
              <a:lnSpc>
                <a:spcPct val="95000"/>
              </a:lnSpc>
              <a:spcBef>
                <a:spcPts val="450"/>
              </a:spcBef>
              <a:spcAft>
                <a:spcPts val="0"/>
              </a:spcAft>
              <a:buSzPts val="1800"/>
              <a:buChar char="•"/>
              <a:defRPr/>
            </a:lvl9pPr>
          </a:lstStyle>
          <a:p>
            <a:endParaRPr/>
          </a:p>
        </p:txBody>
      </p:sp>
      <p:sp>
        <p:nvSpPr>
          <p:cNvPr id="74" name="Google Shape;74;p17"/>
          <p:cNvSpPr txBox="1">
            <a:spLocks noGrp="1"/>
          </p:cNvSpPr>
          <p:nvPr>
            <p:ph type="body" idx="2"/>
          </p:nvPr>
        </p:nvSpPr>
        <p:spPr>
          <a:xfrm>
            <a:off x="310896" y="1028700"/>
            <a:ext cx="8503920" cy="371475"/>
          </a:xfrm>
          <a:prstGeom prst="rect">
            <a:avLst/>
          </a:prstGeom>
          <a:noFill/>
          <a:ln>
            <a:noFill/>
          </a:ln>
        </p:spPr>
        <p:txBody>
          <a:bodyPr spcFirstLastPara="1" wrap="square" lIns="0" tIns="45700" rIns="0" bIns="45700" anchor="t" anchorCtr="0"/>
          <a:lstStyle>
            <a:lvl1pPr marL="457200" lvl="0" indent="-228600" algn="l">
              <a:lnSpc>
                <a:spcPct val="95000"/>
              </a:lnSpc>
              <a:spcBef>
                <a:spcPts val="900"/>
              </a:spcBef>
              <a:spcAft>
                <a:spcPts val="0"/>
              </a:spcAft>
              <a:buSzPts val="2160"/>
              <a:buNone/>
              <a:defRPr sz="1800" b="1" i="0">
                <a:solidFill>
                  <a:schemeClr val="lt2"/>
                </a:solidFill>
                <a:latin typeface="Arial"/>
                <a:ea typeface="Arial"/>
                <a:cs typeface="Arial"/>
                <a:sym typeface="Arial"/>
              </a:defRPr>
            </a:lvl1pPr>
            <a:lvl2pPr marL="914400" lvl="1" indent="-228600" algn="l">
              <a:lnSpc>
                <a:spcPct val="95000"/>
              </a:lnSpc>
              <a:spcBef>
                <a:spcPts val="375"/>
              </a:spcBef>
              <a:spcAft>
                <a:spcPts val="0"/>
              </a:spcAft>
              <a:buSzPts val="1500"/>
              <a:buNone/>
              <a:defRPr sz="1500" b="1"/>
            </a:lvl2pPr>
            <a:lvl3pPr marL="1371600" lvl="2" indent="-228600" algn="l">
              <a:lnSpc>
                <a:spcPct val="95000"/>
              </a:lnSpc>
              <a:spcBef>
                <a:spcPts val="338"/>
              </a:spcBef>
              <a:spcAft>
                <a:spcPts val="0"/>
              </a:spcAft>
              <a:buSzPts val="1620"/>
              <a:buNone/>
              <a:defRPr sz="1350" b="1"/>
            </a:lvl3pPr>
            <a:lvl4pPr marL="1828800" lvl="3" indent="-228600" algn="l">
              <a:lnSpc>
                <a:spcPct val="95000"/>
              </a:lnSpc>
              <a:spcBef>
                <a:spcPts val="300"/>
              </a:spcBef>
              <a:spcAft>
                <a:spcPts val="0"/>
              </a:spcAft>
              <a:buSzPts val="1200"/>
              <a:buNone/>
              <a:defRPr sz="1200" b="1"/>
            </a:lvl4pPr>
            <a:lvl5pPr marL="2286000" lvl="4" indent="-228600" algn="l">
              <a:lnSpc>
                <a:spcPct val="95000"/>
              </a:lnSpc>
              <a:spcBef>
                <a:spcPts val="300"/>
              </a:spcBef>
              <a:spcAft>
                <a:spcPts val="0"/>
              </a:spcAft>
              <a:buSzPts val="1440"/>
              <a:buNone/>
              <a:defRPr sz="1200" b="1"/>
            </a:lvl5pPr>
            <a:lvl6pPr marL="2743200" lvl="5" indent="-228600" algn="l">
              <a:lnSpc>
                <a:spcPct val="95000"/>
              </a:lnSpc>
              <a:spcBef>
                <a:spcPts val="300"/>
              </a:spcBef>
              <a:spcAft>
                <a:spcPts val="0"/>
              </a:spcAft>
              <a:buSzPts val="1200"/>
              <a:buFont typeface="Arial"/>
              <a:buNone/>
              <a:defRPr sz="1200" b="1"/>
            </a:lvl6pPr>
            <a:lvl7pPr marL="3200400" lvl="6" indent="-228600" algn="l">
              <a:lnSpc>
                <a:spcPct val="95000"/>
              </a:lnSpc>
              <a:spcBef>
                <a:spcPts val="300"/>
              </a:spcBef>
              <a:spcAft>
                <a:spcPts val="0"/>
              </a:spcAft>
              <a:buSzPts val="1200"/>
              <a:buFont typeface="Arial"/>
              <a:buNone/>
              <a:defRPr sz="1200" b="1"/>
            </a:lvl7pPr>
            <a:lvl8pPr marL="3657600" lvl="7" indent="-228600" algn="l">
              <a:lnSpc>
                <a:spcPct val="95000"/>
              </a:lnSpc>
              <a:spcBef>
                <a:spcPts val="300"/>
              </a:spcBef>
              <a:spcAft>
                <a:spcPts val="0"/>
              </a:spcAft>
              <a:buSzPts val="1200"/>
              <a:buFont typeface="Arial"/>
              <a:buNone/>
              <a:defRPr sz="1200" b="1"/>
            </a:lvl8pPr>
            <a:lvl9pPr marL="4114800" lvl="8" indent="-228600" algn="l">
              <a:lnSpc>
                <a:spcPct val="95000"/>
              </a:lnSpc>
              <a:spcBef>
                <a:spcPts val="300"/>
              </a:spcBef>
              <a:spcAft>
                <a:spcPts val="0"/>
              </a:spcAft>
              <a:buSzPts val="1200"/>
              <a:buFont typeface="Arial"/>
              <a:buNone/>
              <a:defRPr sz="1200" b="1"/>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ontent_Callout">
  <p:cSld name="Content_Callout">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310896" y="1"/>
            <a:ext cx="8503920" cy="795869"/>
          </a:xfrm>
          <a:prstGeom prst="rect">
            <a:avLst/>
          </a:prstGeom>
          <a:noFill/>
          <a:ln>
            <a:noFill/>
          </a:ln>
        </p:spPr>
        <p:txBody>
          <a:bodyPr spcFirstLastPara="1" wrap="square" lIns="0" tIns="45700" rIns="0" bIns="45700" anchor="ctr" anchorCtr="0"/>
          <a:lstStyle>
            <a:lvl1pPr lvl="0" algn="l">
              <a:lnSpc>
                <a:spcPct val="90000"/>
              </a:lnSpc>
              <a:spcBef>
                <a:spcPts val="0"/>
              </a:spcBef>
              <a:spcAft>
                <a:spcPts val="0"/>
              </a:spcAft>
              <a:buSzPts val="1400"/>
              <a:buNone/>
              <a:defRPr>
                <a:solidFill>
                  <a:srgbClr val="004B98"/>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7" name="Google Shape;77;p18"/>
          <p:cNvSpPr txBox="1">
            <a:spLocks noGrp="1"/>
          </p:cNvSpPr>
          <p:nvPr>
            <p:ph type="body" idx="1"/>
          </p:nvPr>
        </p:nvSpPr>
        <p:spPr>
          <a:xfrm>
            <a:off x="310896" y="1028700"/>
            <a:ext cx="8503920" cy="2914650"/>
          </a:xfrm>
          <a:prstGeom prst="rect">
            <a:avLst/>
          </a:prstGeom>
          <a:noFill/>
          <a:ln>
            <a:noFill/>
          </a:ln>
        </p:spPr>
        <p:txBody>
          <a:bodyPr spcFirstLastPara="1" wrap="square" lIns="0" tIns="45700" rIns="0" bIns="45700" anchor="t" anchorCtr="0"/>
          <a:lstStyle>
            <a:lvl1pPr marL="457200" lvl="0" indent="-365760" algn="l">
              <a:lnSpc>
                <a:spcPct val="95000"/>
              </a:lnSpc>
              <a:spcBef>
                <a:spcPts val="900"/>
              </a:spcBef>
              <a:spcAft>
                <a:spcPts val="0"/>
              </a:spcAft>
              <a:buSzPts val="2160"/>
              <a:buChar char="•"/>
              <a:defRPr>
                <a:solidFill>
                  <a:schemeClr val="dk1"/>
                </a:solidFill>
              </a:defRPr>
            </a:lvl1pPr>
            <a:lvl2pPr marL="914400" lvl="1" indent="-323850" algn="l">
              <a:lnSpc>
                <a:spcPct val="95000"/>
              </a:lnSpc>
              <a:spcBef>
                <a:spcPts val="375"/>
              </a:spcBef>
              <a:spcAft>
                <a:spcPts val="0"/>
              </a:spcAft>
              <a:buSzPts val="1500"/>
              <a:buChar char="–"/>
              <a:defRPr>
                <a:solidFill>
                  <a:schemeClr val="dk1"/>
                </a:solidFill>
              </a:defRPr>
            </a:lvl2pPr>
            <a:lvl3pPr marL="1371600" lvl="2" indent="-365760" algn="l">
              <a:lnSpc>
                <a:spcPct val="95000"/>
              </a:lnSpc>
              <a:spcBef>
                <a:spcPts val="450"/>
              </a:spcBef>
              <a:spcAft>
                <a:spcPts val="0"/>
              </a:spcAft>
              <a:buSzPts val="2160"/>
              <a:buChar char="•"/>
              <a:defRPr>
                <a:solidFill>
                  <a:schemeClr val="dk1"/>
                </a:solidFill>
              </a:defRPr>
            </a:lvl3pPr>
            <a:lvl4pPr marL="1828800" lvl="3" indent="-304800" algn="l">
              <a:lnSpc>
                <a:spcPct val="95000"/>
              </a:lnSpc>
              <a:spcBef>
                <a:spcPts val="300"/>
              </a:spcBef>
              <a:spcAft>
                <a:spcPts val="0"/>
              </a:spcAft>
              <a:buSzPts val="1200"/>
              <a:buChar char="–"/>
              <a:defRPr>
                <a:solidFill>
                  <a:schemeClr val="dk1"/>
                </a:solidFill>
              </a:defRPr>
            </a:lvl4pPr>
            <a:lvl5pPr marL="2286000" lvl="4" indent="-320039" algn="l">
              <a:lnSpc>
                <a:spcPct val="95000"/>
              </a:lnSpc>
              <a:spcBef>
                <a:spcPts val="300"/>
              </a:spcBef>
              <a:spcAft>
                <a:spcPts val="0"/>
              </a:spcAft>
              <a:buSzPts val="1440"/>
              <a:buChar char="•"/>
              <a:defRPr>
                <a:solidFill>
                  <a:schemeClr val="dk1"/>
                </a:solidFill>
              </a:defRPr>
            </a:lvl5pPr>
            <a:lvl6pPr marL="2743200" lvl="5" indent="-342900" algn="l">
              <a:lnSpc>
                <a:spcPct val="95000"/>
              </a:lnSpc>
              <a:spcBef>
                <a:spcPts val="450"/>
              </a:spcBef>
              <a:spcAft>
                <a:spcPts val="0"/>
              </a:spcAft>
              <a:buSzPts val="1800"/>
              <a:buChar char="•"/>
              <a:defRPr/>
            </a:lvl6pPr>
            <a:lvl7pPr marL="3200400" lvl="6" indent="-342900" algn="l">
              <a:lnSpc>
                <a:spcPct val="95000"/>
              </a:lnSpc>
              <a:spcBef>
                <a:spcPts val="450"/>
              </a:spcBef>
              <a:spcAft>
                <a:spcPts val="0"/>
              </a:spcAft>
              <a:buSzPts val="1800"/>
              <a:buChar char="•"/>
              <a:defRPr/>
            </a:lvl7pPr>
            <a:lvl8pPr marL="3657600" lvl="7" indent="-342900" algn="l">
              <a:lnSpc>
                <a:spcPct val="95000"/>
              </a:lnSpc>
              <a:spcBef>
                <a:spcPts val="450"/>
              </a:spcBef>
              <a:spcAft>
                <a:spcPts val="0"/>
              </a:spcAft>
              <a:buSzPts val="1800"/>
              <a:buChar char="•"/>
              <a:defRPr/>
            </a:lvl8pPr>
            <a:lvl9pPr marL="4114800" lvl="8" indent="-342900" algn="l">
              <a:lnSpc>
                <a:spcPct val="95000"/>
              </a:lnSpc>
              <a:spcBef>
                <a:spcPts val="450"/>
              </a:spcBef>
              <a:spcAft>
                <a:spcPts val="0"/>
              </a:spcAft>
              <a:buSzPts val="1800"/>
              <a:buChar char="•"/>
              <a:defRPr/>
            </a:lvl9pPr>
          </a:lstStyle>
          <a:p>
            <a:endParaRPr/>
          </a:p>
        </p:txBody>
      </p:sp>
      <p:cxnSp>
        <p:nvCxnSpPr>
          <p:cNvPr id="78" name="Google Shape;78;p18"/>
          <p:cNvCxnSpPr/>
          <p:nvPr/>
        </p:nvCxnSpPr>
        <p:spPr>
          <a:xfrm>
            <a:off x="0" y="800100"/>
            <a:ext cx="9144000" cy="1191"/>
          </a:xfrm>
          <a:prstGeom prst="straightConnector1">
            <a:avLst/>
          </a:prstGeom>
          <a:solidFill>
            <a:schemeClr val="accent2"/>
          </a:solidFill>
          <a:ln w="19050" cap="sq" cmpd="sng">
            <a:solidFill>
              <a:srgbClr val="004B98"/>
            </a:solidFill>
            <a:prstDash val="solid"/>
            <a:round/>
            <a:headEnd type="none" w="sm" len="sm"/>
            <a:tailEnd type="none" w="sm" len="sm"/>
          </a:ln>
        </p:spPr>
      </p:cxnSp>
      <p:pic>
        <p:nvPicPr>
          <p:cNvPr id="79" name="Google Shape;79;p18"/>
          <p:cNvPicPr preferRelativeResize="0"/>
          <p:nvPr/>
        </p:nvPicPr>
        <p:blipFill rotWithShape="1">
          <a:blip r:embed="rId2">
            <a:alphaModFix/>
          </a:blip>
          <a:srcRect/>
          <a:stretch/>
        </p:blipFill>
        <p:spPr>
          <a:xfrm>
            <a:off x="307753" y="4902199"/>
            <a:ext cx="702474" cy="148839"/>
          </a:xfrm>
          <a:prstGeom prst="rect">
            <a:avLst/>
          </a:prstGeom>
          <a:noFill/>
          <a:ln>
            <a:noFill/>
          </a:ln>
        </p:spPr>
      </p:pic>
      <p:sp>
        <p:nvSpPr>
          <p:cNvPr id="80" name="Google Shape;80;p18"/>
          <p:cNvSpPr/>
          <p:nvPr/>
        </p:nvSpPr>
        <p:spPr>
          <a:xfrm>
            <a:off x="8517276" y="4818742"/>
            <a:ext cx="626724" cy="324758"/>
          </a:xfrm>
          <a:prstGeom prst="rect">
            <a:avLst/>
          </a:prstGeom>
          <a:solidFill>
            <a:srgbClr val="004B98"/>
          </a:solidFill>
          <a:ln w="9525" cap="flat" cmpd="sng">
            <a:solidFill>
              <a:schemeClr val="lt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FFFFFF"/>
              </a:buClr>
              <a:buSzPts val="788"/>
              <a:buFont typeface="Arial"/>
              <a:buNone/>
            </a:pPr>
            <a:fld id="{00000000-1234-1234-1234-123412341234}" type="slidenum">
              <a:rPr lang="en" sz="788" b="0" i="0" u="none" strike="noStrike" cap="none">
                <a:solidFill>
                  <a:srgbClr val="FFFFFF"/>
                </a:solidFill>
                <a:latin typeface="Arial"/>
                <a:ea typeface="Arial"/>
                <a:cs typeface="Arial"/>
                <a:sym typeface="Arial"/>
              </a:rPr>
              <a:t>‹#›</a:t>
            </a:fld>
            <a:endParaRPr sz="788" b="0" i="0" u="none" strike="noStrike" cap="none">
              <a:solidFill>
                <a:srgbClr val="FFFFFF"/>
              </a:solidFill>
              <a:latin typeface="Arial"/>
              <a:ea typeface="Arial"/>
              <a:cs typeface="Arial"/>
              <a:sym typeface="Arial"/>
            </a:endParaRPr>
          </a:p>
        </p:txBody>
      </p:sp>
      <p:sp>
        <p:nvSpPr>
          <p:cNvPr id="81" name="Google Shape;81;p18"/>
          <p:cNvSpPr/>
          <p:nvPr/>
        </p:nvSpPr>
        <p:spPr>
          <a:xfrm>
            <a:off x="3739682" y="4877234"/>
            <a:ext cx="4572000" cy="19620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675"/>
              <a:buFont typeface="Arial"/>
              <a:buNone/>
            </a:pPr>
            <a:r>
              <a:rPr lang="en" sz="675" b="0" i="0" u="none" strike="noStrike" cap="none">
                <a:solidFill>
                  <a:schemeClr val="dk1"/>
                </a:solidFill>
                <a:latin typeface="Arial"/>
                <a:ea typeface="Arial"/>
                <a:cs typeface="Arial"/>
                <a:sym typeface="Arial"/>
              </a:rPr>
              <a:t>© 2019 Kogod School of Business – American University</a:t>
            </a:r>
            <a:r>
              <a:rPr lang="en" sz="675" b="1" i="0" u="none" strike="noStrike" cap="none">
                <a:solidFill>
                  <a:schemeClr val="dk1"/>
                </a:solidFill>
                <a:latin typeface="Arial"/>
                <a:ea typeface="Arial"/>
                <a:cs typeface="Arial"/>
                <a:sym typeface="Arial"/>
              </a:rPr>
              <a:t>.</a:t>
            </a:r>
            <a:endParaRPr/>
          </a:p>
        </p:txBody>
      </p:sp>
      <p:sp>
        <p:nvSpPr>
          <p:cNvPr id="82" name="Google Shape;82;p18"/>
          <p:cNvSpPr/>
          <p:nvPr/>
        </p:nvSpPr>
        <p:spPr>
          <a:xfrm>
            <a:off x="8517276" y="4818742"/>
            <a:ext cx="626724" cy="324758"/>
          </a:xfrm>
          <a:prstGeom prst="rect">
            <a:avLst/>
          </a:prstGeom>
          <a:solidFill>
            <a:schemeClr val="lt2"/>
          </a:solidFill>
          <a:ln w="9525" cap="flat" cmpd="sng">
            <a:solidFill>
              <a:schemeClr val="lt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FFFFFF"/>
              </a:buClr>
              <a:buSzPts val="788"/>
              <a:buFont typeface="Arial"/>
              <a:buNone/>
            </a:pPr>
            <a:fld id="{00000000-1234-1234-1234-123412341234}" type="slidenum">
              <a:rPr lang="en" sz="788" b="0" i="0" u="none" strike="noStrike" cap="none">
                <a:solidFill>
                  <a:srgbClr val="FFFFFF"/>
                </a:solidFill>
                <a:latin typeface="Arial"/>
                <a:ea typeface="Arial"/>
                <a:cs typeface="Arial"/>
                <a:sym typeface="Arial"/>
              </a:rPr>
              <a:t>‹#›</a:t>
            </a:fld>
            <a:endParaRPr sz="788" b="0" i="0" u="none" strike="noStrike" cap="none">
              <a:solidFill>
                <a:srgbClr val="FFFFFF"/>
              </a:solidFill>
              <a:latin typeface="Arial"/>
              <a:ea typeface="Arial"/>
              <a:cs typeface="Arial"/>
              <a:sym typeface="Arial"/>
            </a:endParaRPr>
          </a:p>
        </p:txBody>
      </p:sp>
      <p:cxnSp>
        <p:nvCxnSpPr>
          <p:cNvPr id="83" name="Google Shape;83;p18"/>
          <p:cNvCxnSpPr/>
          <p:nvPr/>
        </p:nvCxnSpPr>
        <p:spPr>
          <a:xfrm>
            <a:off x="0" y="4819630"/>
            <a:ext cx="9144000" cy="0"/>
          </a:xfrm>
          <a:prstGeom prst="straightConnector1">
            <a:avLst/>
          </a:prstGeom>
          <a:solidFill>
            <a:schemeClr val="accent2"/>
          </a:solidFill>
          <a:ln w="19050" cap="sq" cmpd="sng">
            <a:solidFill>
              <a:srgbClr val="004B98"/>
            </a:solidFill>
            <a:prstDash val="solid"/>
            <a:round/>
            <a:headEnd type="none" w="sm" len="sm"/>
            <a:tailEnd type="none" w="sm" len="sm"/>
          </a:ln>
        </p:spPr>
      </p:cxnSp>
      <p:pic>
        <p:nvPicPr>
          <p:cNvPr id="84" name="Google Shape;84;p18" descr="Kogodlogo"/>
          <p:cNvPicPr preferRelativeResize="0"/>
          <p:nvPr/>
        </p:nvPicPr>
        <p:blipFill rotWithShape="1">
          <a:blip r:embed="rId3">
            <a:alphaModFix/>
          </a:blip>
          <a:srcRect/>
          <a:stretch/>
        </p:blipFill>
        <p:spPr>
          <a:xfrm>
            <a:off x="177580" y="4877234"/>
            <a:ext cx="2134740" cy="17482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310896" y="1"/>
            <a:ext cx="8503920" cy="795869"/>
          </a:xfrm>
          <a:prstGeom prst="rect">
            <a:avLst/>
          </a:prstGeom>
          <a:noFill/>
          <a:ln>
            <a:noFill/>
          </a:ln>
        </p:spPr>
        <p:txBody>
          <a:bodyPr spcFirstLastPara="1" wrap="square" lIns="0" tIns="45700" rIns="0"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7" name="Google Shape;87;p19"/>
          <p:cNvSpPr txBox="1">
            <a:spLocks noGrp="1"/>
          </p:cNvSpPr>
          <p:nvPr>
            <p:ph type="body" idx="1"/>
          </p:nvPr>
        </p:nvSpPr>
        <p:spPr>
          <a:xfrm>
            <a:off x="310898" y="1028700"/>
            <a:ext cx="4114799" cy="3600450"/>
          </a:xfrm>
          <a:prstGeom prst="rect">
            <a:avLst/>
          </a:prstGeom>
          <a:noFill/>
          <a:ln>
            <a:noFill/>
          </a:ln>
        </p:spPr>
        <p:txBody>
          <a:bodyPr spcFirstLastPara="1" wrap="square" lIns="0" tIns="45700" rIns="0" bIns="45700" anchor="t" anchorCtr="0"/>
          <a:lstStyle>
            <a:lvl1pPr marL="457200" lvl="0" indent="-342900" algn="l">
              <a:lnSpc>
                <a:spcPct val="95000"/>
              </a:lnSpc>
              <a:spcBef>
                <a:spcPts val="750"/>
              </a:spcBef>
              <a:spcAft>
                <a:spcPts val="0"/>
              </a:spcAft>
              <a:buSzPts val="1800"/>
              <a:buChar char="•"/>
              <a:defRPr sz="1500"/>
            </a:lvl1pPr>
            <a:lvl2pPr marL="914400" lvl="1" indent="-314325" algn="l">
              <a:lnSpc>
                <a:spcPct val="95000"/>
              </a:lnSpc>
              <a:spcBef>
                <a:spcPts val="375"/>
              </a:spcBef>
              <a:spcAft>
                <a:spcPts val="0"/>
              </a:spcAft>
              <a:buSzPts val="1350"/>
              <a:buChar char="–"/>
              <a:defRPr sz="1350"/>
            </a:lvl2pPr>
            <a:lvl3pPr marL="1371600" lvl="2" indent="-320039" algn="l">
              <a:lnSpc>
                <a:spcPct val="95000"/>
              </a:lnSpc>
              <a:spcBef>
                <a:spcPts val="375"/>
              </a:spcBef>
              <a:spcAft>
                <a:spcPts val="0"/>
              </a:spcAft>
              <a:buSzPts val="1440"/>
              <a:buChar char="•"/>
              <a:defRPr sz="1200"/>
            </a:lvl3pPr>
            <a:lvl4pPr marL="1828800" lvl="3" indent="-295275" algn="l">
              <a:lnSpc>
                <a:spcPct val="95000"/>
              </a:lnSpc>
              <a:spcBef>
                <a:spcPts val="375"/>
              </a:spcBef>
              <a:spcAft>
                <a:spcPts val="0"/>
              </a:spcAft>
              <a:buSzPts val="1050"/>
              <a:buChar char="–"/>
              <a:defRPr sz="1050"/>
            </a:lvl4pPr>
            <a:lvl5pPr marL="2286000" lvl="4" indent="-308610" algn="l">
              <a:lnSpc>
                <a:spcPct val="95000"/>
              </a:lnSpc>
              <a:spcBef>
                <a:spcPts val="375"/>
              </a:spcBef>
              <a:spcAft>
                <a:spcPts val="0"/>
              </a:spcAft>
              <a:buSzPts val="1260"/>
              <a:buChar char="•"/>
              <a:defRPr sz="1050"/>
            </a:lvl5pPr>
            <a:lvl6pPr marL="2743200" lvl="5" indent="-314325" algn="l">
              <a:lnSpc>
                <a:spcPct val="95000"/>
              </a:lnSpc>
              <a:spcBef>
                <a:spcPts val="338"/>
              </a:spcBef>
              <a:spcAft>
                <a:spcPts val="0"/>
              </a:spcAft>
              <a:buSzPts val="1350"/>
              <a:buFont typeface="Arial"/>
              <a:buChar char="•"/>
              <a:defRPr sz="1350"/>
            </a:lvl6pPr>
            <a:lvl7pPr marL="3200400" lvl="6" indent="-314325" algn="l">
              <a:lnSpc>
                <a:spcPct val="95000"/>
              </a:lnSpc>
              <a:spcBef>
                <a:spcPts val="338"/>
              </a:spcBef>
              <a:spcAft>
                <a:spcPts val="0"/>
              </a:spcAft>
              <a:buSzPts val="1350"/>
              <a:buFont typeface="Arial"/>
              <a:buChar char="•"/>
              <a:defRPr sz="1350"/>
            </a:lvl7pPr>
            <a:lvl8pPr marL="3657600" lvl="7" indent="-314325" algn="l">
              <a:lnSpc>
                <a:spcPct val="95000"/>
              </a:lnSpc>
              <a:spcBef>
                <a:spcPts val="338"/>
              </a:spcBef>
              <a:spcAft>
                <a:spcPts val="0"/>
              </a:spcAft>
              <a:buSzPts val="1350"/>
              <a:buFont typeface="Arial"/>
              <a:buChar char="•"/>
              <a:defRPr sz="1350"/>
            </a:lvl8pPr>
            <a:lvl9pPr marL="4114800" lvl="8" indent="-314325" algn="l">
              <a:lnSpc>
                <a:spcPct val="95000"/>
              </a:lnSpc>
              <a:spcBef>
                <a:spcPts val="338"/>
              </a:spcBef>
              <a:spcAft>
                <a:spcPts val="0"/>
              </a:spcAft>
              <a:buSzPts val="1350"/>
              <a:buFont typeface="Arial"/>
              <a:buChar char="•"/>
              <a:defRPr sz="1350"/>
            </a:lvl9pPr>
          </a:lstStyle>
          <a:p>
            <a:endParaRPr/>
          </a:p>
        </p:txBody>
      </p:sp>
      <p:sp>
        <p:nvSpPr>
          <p:cNvPr id="88" name="Google Shape;88;p19"/>
          <p:cNvSpPr txBox="1">
            <a:spLocks noGrp="1"/>
          </p:cNvSpPr>
          <p:nvPr>
            <p:ph type="body" idx="2"/>
          </p:nvPr>
        </p:nvSpPr>
        <p:spPr>
          <a:xfrm>
            <a:off x="4700018" y="1028700"/>
            <a:ext cx="4114799" cy="3600450"/>
          </a:xfrm>
          <a:prstGeom prst="rect">
            <a:avLst/>
          </a:prstGeom>
          <a:noFill/>
          <a:ln>
            <a:noFill/>
          </a:ln>
        </p:spPr>
        <p:txBody>
          <a:bodyPr spcFirstLastPara="1" wrap="square" lIns="0" tIns="45700" rIns="0" bIns="45700" anchor="t" anchorCtr="0"/>
          <a:lstStyle>
            <a:lvl1pPr marL="457200" lvl="0" indent="-342900" algn="l">
              <a:lnSpc>
                <a:spcPct val="95000"/>
              </a:lnSpc>
              <a:spcBef>
                <a:spcPts val="750"/>
              </a:spcBef>
              <a:spcAft>
                <a:spcPts val="0"/>
              </a:spcAft>
              <a:buSzPts val="1800"/>
              <a:buChar char="•"/>
              <a:defRPr sz="1500"/>
            </a:lvl1pPr>
            <a:lvl2pPr marL="914400" lvl="1" indent="-314325" algn="l">
              <a:lnSpc>
                <a:spcPct val="95000"/>
              </a:lnSpc>
              <a:spcBef>
                <a:spcPts val="375"/>
              </a:spcBef>
              <a:spcAft>
                <a:spcPts val="0"/>
              </a:spcAft>
              <a:buSzPts val="1350"/>
              <a:buChar char="–"/>
              <a:defRPr sz="1350"/>
            </a:lvl2pPr>
            <a:lvl3pPr marL="1371600" lvl="2" indent="-320039" algn="l">
              <a:lnSpc>
                <a:spcPct val="95000"/>
              </a:lnSpc>
              <a:spcBef>
                <a:spcPts val="375"/>
              </a:spcBef>
              <a:spcAft>
                <a:spcPts val="0"/>
              </a:spcAft>
              <a:buSzPts val="1440"/>
              <a:buChar char="•"/>
              <a:defRPr sz="1200"/>
            </a:lvl3pPr>
            <a:lvl4pPr marL="1828800" lvl="3" indent="-295275" algn="l">
              <a:lnSpc>
                <a:spcPct val="95000"/>
              </a:lnSpc>
              <a:spcBef>
                <a:spcPts val="375"/>
              </a:spcBef>
              <a:spcAft>
                <a:spcPts val="0"/>
              </a:spcAft>
              <a:buSzPts val="1050"/>
              <a:buChar char="–"/>
              <a:defRPr sz="1050"/>
            </a:lvl4pPr>
            <a:lvl5pPr marL="2286000" lvl="4" indent="-308610" algn="l">
              <a:lnSpc>
                <a:spcPct val="95000"/>
              </a:lnSpc>
              <a:spcBef>
                <a:spcPts val="375"/>
              </a:spcBef>
              <a:spcAft>
                <a:spcPts val="0"/>
              </a:spcAft>
              <a:buSzPts val="1260"/>
              <a:buChar char="•"/>
              <a:defRPr sz="1050"/>
            </a:lvl5pPr>
            <a:lvl6pPr marL="2743200" lvl="5" indent="-314325" algn="l">
              <a:lnSpc>
                <a:spcPct val="95000"/>
              </a:lnSpc>
              <a:spcBef>
                <a:spcPts val="338"/>
              </a:spcBef>
              <a:spcAft>
                <a:spcPts val="0"/>
              </a:spcAft>
              <a:buSzPts val="1350"/>
              <a:buFont typeface="Arial"/>
              <a:buChar char="•"/>
              <a:defRPr sz="1350"/>
            </a:lvl6pPr>
            <a:lvl7pPr marL="3200400" lvl="6" indent="-314325" algn="l">
              <a:lnSpc>
                <a:spcPct val="95000"/>
              </a:lnSpc>
              <a:spcBef>
                <a:spcPts val="338"/>
              </a:spcBef>
              <a:spcAft>
                <a:spcPts val="0"/>
              </a:spcAft>
              <a:buSzPts val="1350"/>
              <a:buFont typeface="Arial"/>
              <a:buChar char="•"/>
              <a:defRPr sz="1350"/>
            </a:lvl7pPr>
            <a:lvl8pPr marL="3657600" lvl="7" indent="-314325" algn="l">
              <a:lnSpc>
                <a:spcPct val="95000"/>
              </a:lnSpc>
              <a:spcBef>
                <a:spcPts val="338"/>
              </a:spcBef>
              <a:spcAft>
                <a:spcPts val="0"/>
              </a:spcAft>
              <a:buSzPts val="1350"/>
              <a:buFont typeface="Arial"/>
              <a:buChar char="•"/>
              <a:defRPr sz="1350"/>
            </a:lvl8pPr>
            <a:lvl9pPr marL="4114800" lvl="8" indent="-314325" algn="l">
              <a:lnSpc>
                <a:spcPct val="95000"/>
              </a:lnSpc>
              <a:spcBef>
                <a:spcPts val="338"/>
              </a:spcBef>
              <a:spcAft>
                <a:spcPts val="0"/>
              </a:spcAft>
              <a:buSzPts val="1350"/>
              <a:buFont typeface="Arial"/>
              <a:buChar char="•"/>
              <a:defRPr sz="135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_Subheads" type="twoTxTwoObj">
  <p:cSld name="TWO_OBJECTS_WITH_TEXT">
    <p:spTree>
      <p:nvGrpSpPr>
        <p:cNvPr id="1" name="Shape 89"/>
        <p:cNvGrpSpPr/>
        <p:nvPr/>
      </p:nvGrpSpPr>
      <p:grpSpPr>
        <a:xfrm>
          <a:off x="0" y="0"/>
          <a:ext cx="0" cy="0"/>
          <a:chOff x="0" y="0"/>
          <a:chExt cx="0" cy="0"/>
        </a:xfrm>
      </p:grpSpPr>
      <p:sp>
        <p:nvSpPr>
          <p:cNvPr id="90" name="Google Shape;90;p20"/>
          <p:cNvSpPr txBox="1">
            <a:spLocks noGrp="1"/>
          </p:cNvSpPr>
          <p:nvPr>
            <p:ph type="title"/>
          </p:nvPr>
        </p:nvSpPr>
        <p:spPr>
          <a:xfrm>
            <a:off x="310896" y="0"/>
            <a:ext cx="8503920" cy="795338"/>
          </a:xfrm>
          <a:prstGeom prst="rect">
            <a:avLst/>
          </a:prstGeom>
          <a:noFill/>
          <a:ln>
            <a:noFill/>
          </a:ln>
        </p:spPr>
        <p:txBody>
          <a:bodyPr spcFirstLastPara="1" wrap="square" lIns="0" tIns="45700" rIns="0"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91" name="Google Shape;91;p20"/>
          <p:cNvSpPr txBox="1">
            <a:spLocks noGrp="1"/>
          </p:cNvSpPr>
          <p:nvPr>
            <p:ph type="body" idx="1"/>
          </p:nvPr>
        </p:nvSpPr>
        <p:spPr>
          <a:xfrm>
            <a:off x="310896" y="1028700"/>
            <a:ext cx="4114800" cy="479822"/>
          </a:xfrm>
          <a:prstGeom prst="rect">
            <a:avLst/>
          </a:prstGeom>
          <a:noFill/>
          <a:ln>
            <a:noFill/>
          </a:ln>
        </p:spPr>
        <p:txBody>
          <a:bodyPr spcFirstLastPara="1" wrap="square" lIns="0" tIns="45700" rIns="0" bIns="45700" anchor="b" anchorCtr="0"/>
          <a:lstStyle>
            <a:lvl1pPr marL="457200" lvl="0" indent="-228600" algn="l">
              <a:lnSpc>
                <a:spcPct val="95000"/>
              </a:lnSpc>
              <a:spcBef>
                <a:spcPts val="900"/>
              </a:spcBef>
              <a:spcAft>
                <a:spcPts val="0"/>
              </a:spcAft>
              <a:buSzPts val="1800"/>
              <a:buNone/>
              <a:defRPr sz="1500" b="1" i="0">
                <a:solidFill>
                  <a:schemeClr val="lt2"/>
                </a:solidFill>
                <a:latin typeface="Arial"/>
                <a:ea typeface="Arial"/>
                <a:cs typeface="Arial"/>
                <a:sym typeface="Arial"/>
              </a:defRPr>
            </a:lvl1pPr>
            <a:lvl2pPr marL="914400" lvl="1" indent="-228600" algn="l">
              <a:lnSpc>
                <a:spcPct val="95000"/>
              </a:lnSpc>
              <a:spcBef>
                <a:spcPts val="375"/>
              </a:spcBef>
              <a:spcAft>
                <a:spcPts val="0"/>
              </a:spcAft>
              <a:buSzPts val="1500"/>
              <a:buNone/>
              <a:defRPr sz="1500" b="1"/>
            </a:lvl2pPr>
            <a:lvl3pPr marL="1371600" lvl="2" indent="-228600" algn="l">
              <a:lnSpc>
                <a:spcPct val="95000"/>
              </a:lnSpc>
              <a:spcBef>
                <a:spcPts val="338"/>
              </a:spcBef>
              <a:spcAft>
                <a:spcPts val="0"/>
              </a:spcAft>
              <a:buSzPts val="1620"/>
              <a:buNone/>
              <a:defRPr sz="1350" b="1"/>
            </a:lvl3pPr>
            <a:lvl4pPr marL="1828800" lvl="3" indent="-228600" algn="l">
              <a:lnSpc>
                <a:spcPct val="95000"/>
              </a:lnSpc>
              <a:spcBef>
                <a:spcPts val="300"/>
              </a:spcBef>
              <a:spcAft>
                <a:spcPts val="0"/>
              </a:spcAft>
              <a:buSzPts val="1200"/>
              <a:buNone/>
              <a:defRPr sz="1200" b="1"/>
            </a:lvl4pPr>
            <a:lvl5pPr marL="2286000" lvl="4" indent="-228600" algn="l">
              <a:lnSpc>
                <a:spcPct val="95000"/>
              </a:lnSpc>
              <a:spcBef>
                <a:spcPts val="300"/>
              </a:spcBef>
              <a:spcAft>
                <a:spcPts val="0"/>
              </a:spcAft>
              <a:buSzPts val="1440"/>
              <a:buNone/>
              <a:defRPr sz="1200" b="1"/>
            </a:lvl5pPr>
            <a:lvl6pPr marL="2743200" lvl="5" indent="-228600" algn="l">
              <a:lnSpc>
                <a:spcPct val="95000"/>
              </a:lnSpc>
              <a:spcBef>
                <a:spcPts val="300"/>
              </a:spcBef>
              <a:spcAft>
                <a:spcPts val="0"/>
              </a:spcAft>
              <a:buSzPts val="1200"/>
              <a:buFont typeface="Arial"/>
              <a:buNone/>
              <a:defRPr sz="1200" b="1"/>
            </a:lvl6pPr>
            <a:lvl7pPr marL="3200400" lvl="6" indent="-228600" algn="l">
              <a:lnSpc>
                <a:spcPct val="95000"/>
              </a:lnSpc>
              <a:spcBef>
                <a:spcPts val="300"/>
              </a:spcBef>
              <a:spcAft>
                <a:spcPts val="0"/>
              </a:spcAft>
              <a:buSzPts val="1200"/>
              <a:buFont typeface="Arial"/>
              <a:buNone/>
              <a:defRPr sz="1200" b="1"/>
            </a:lvl7pPr>
            <a:lvl8pPr marL="3657600" lvl="7" indent="-228600" algn="l">
              <a:lnSpc>
                <a:spcPct val="95000"/>
              </a:lnSpc>
              <a:spcBef>
                <a:spcPts val="300"/>
              </a:spcBef>
              <a:spcAft>
                <a:spcPts val="0"/>
              </a:spcAft>
              <a:buSzPts val="1200"/>
              <a:buFont typeface="Arial"/>
              <a:buNone/>
              <a:defRPr sz="1200" b="1"/>
            </a:lvl8pPr>
            <a:lvl9pPr marL="4114800" lvl="8" indent="-228600" algn="l">
              <a:lnSpc>
                <a:spcPct val="95000"/>
              </a:lnSpc>
              <a:spcBef>
                <a:spcPts val="300"/>
              </a:spcBef>
              <a:spcAft>
                <a:spcPts val="0"/>
              </a:spcAft>
              <a:buSzPts val="1200"/>
              <a:buFont typeface="Arial"/>
              <a:buNone/>
              <a:defRPr sz="1200" b="1"/>
            </a:lvl9pPr>
          </a:lstStyle>
          <a:p>
            <a:endParaRPr/>
          </a:p>
        </p:txBody>
      </p:sp>
      <p:sp>
        <p:nvSpPr>
          <p:cNvPr id="92" name="Google Shape;92;p20"/>
          <p:cNvSpPr txBox="1">
            <a:spLocks noGrp="1"/>
          </p:cNvSpPr>
          <p:nvPr>
            <p:ph type="body" idx="2"/>
          </p:nvPr>
        </p:nvSpPr>
        <p:spPr>
          <a:xfrm>
            <a:off x="310896" y="1543050"/>
            <a:ext cx="4114800" cy="3086100"/>
          </a:xfrm>
          <a:prstGeom prst="rect">
            <a:avLst/>
          </a:prstGeom>
          <a:noFill/>
          <a:ln>
            <a:noFill/>
          </a:ln>
        </p:spPr>
        <p:txBody>
          <a:bodyPr spcFirstLastPara="1" wrap="square" lIns="0" tIns="45700" rIns="0" bIns="45700" anchor="t" anchorCtr="0"/>
          <a:lstStyle>
            <a:lvl1pPr marL="457200" lvl="0" indent="-342900" algn="l">
              <a:lnSpc>
                <a:spcPct val="95000"/>
              </a:lnSpc>
              <a:spcBef>
                <a:spcPts val="900"/>
              </a:spcBef>
              <a:spcAft>
                <a:spcPts val="0"/>
              </a:spcAft>
              <a:buSzPts val="1800"/>
              <a:buChar char="•"/>
              <a:defRPr sz="1500"/>
            </a:lvl1pPr>
            <a:lvl2pPr marL="914400" lvl="1" indent="-314325" algn="l">
              <a:lnSpc>
                <a:spcPct val="95000"/>
              </a:lnSpc>
              <a:spcBef>
                <a:spcPts val="338"/>
              </a:spcBef>
              <a:spcAft>
                <a:spcPts val="0"/>
              </a:spcAft>
              <a:buSzPts val="1350"/>
              <a:buChar char="–"/>
              <a:defRPr sz="1350"/>
            </a:lvl2pPr>
            <a:lvl3pPr marL="1371600" lvl="2" indent="-320039" algn="l">
              <a:lnSpc>
                <a:spcPct val="95000"/>
              </a:lnSpc>
              <a:spcBef>
                <a:spcPts val="300"/>
              </a:spcBef>
              <a:spcAft>
                <a:spcPts val="0"/>
              </a:spcAft>
              <a:buSzPts val="1440"/>
              <a:buChar char="•"/>
              <a:defRPr sz="1200"/>
            </a:lvl3pPr>
            <a:lvl4pPr marL="1828800" lvl="3" indent="-295275" algn="l">
              <a:lnSpc>
                <a:spcPct val="95000"/>
              </a:lnSpc>
              <a:spcBef>
                <a:spcPts val="263"/>
              </a:spcBef>
              <a:spcAft>
                <a:spcPts val="0"/>
              </a:spcAft>
              <a:buSzPts val="1050"/>
              <a:buChar char="–"/>
              <a:defRPr sz="1050"/>
            </a:lvl4pPr>
            <a:lvl5pPr marL="2286000" lvl="4" indent="-297179" algn="l">
              <a:lnSpc>
                <a:spcPct val="95000"/>
              </a:lnSpc>
              <a:spcBef>
                <a:spcPts val="225"/>
              </a:spcBef>
              <a:spcAft>
                <a:spcPts val="0"/>
              </a:spcAft>
              <a:buSzPts val="1080"/>
              <a:buChar char="•"/>
              <a:defRPr sz="900"/>
            </a:lvl5pPr>
            <a:lvl6pPr marL="2743200" lvl="5" indent="-304800" algn="l">
              <a:lnSpc>
                <a:spcPct val="95000"/>
              </a:lnSpc>
              <a:spcBef>
                <a:spcPts val="300"/>
              </a:spcBef>
              <a:spcAft>
                <a:spcPts val="0"/>
              </a:spcAft>
              <a:buSzPts val="1200"/>
              <a:buFont typeface="Arial"/>
              <a:buChar char="•"/>
              <a:defRPr sz="1200"/>
            </a:lvl6pPr>
            <a:lvl7pPr marL="3200400" lvl="6" indent="-304800" algn="l">
              <a:lnSpc>
                <a:spcPct val="95000"/>
              </a:lnSpc>
              <a:spcBef>
                <a:spcPts val="300"/>
              </a:spcBef>
              <a:spcAft>
                <a:spcPts val="0"/>
              </a:spcAft>
              <a:buSzPts val="1200"/>
              <a:buFont typeface="Arial"/>
              <a:buChar char="•"/>
              <a:defRPr sz="1200"/>
            </a:lvl7pPr>
            <a:lvl8pPr marL="3657600" lvl="7" indent="-304800" algn="l">
              <a:lnSpc>
                <a:spcPct val="95000"/>
              </a:lnSpc>
              <a:spcBef>
                <a:spcPts val="300"/>
              </a:spcBef>
              <a:spcAft>
                <a:spcPts val="0"/>
              </a:spcAft>
              <a:buSzPts val="1200"/>
              <a:buFont typeface="Arial"/>
              <a:buChar char="•"/>
              <a:defRPr sz="1200"/>
            </a:lvl8pPr>
            <a:lvl9pPr marL="4114800" lvl="8" indent="-304800" algn="l">
              <a:lnSpc>
                <a:spcPct val="95000"/>
              </a:lnSpc>
              <a:spcBef>
                <a:spcPts val="300"/>
              </a:spcBef>
              <a:spcAft>
                <a:spcPts val="0"/>
              </a:spcAft>
              <a:buSzPts val="1200"/>
              <a:buFont typeface="Arial"/>
              <a:buChar char="•"/>
              <a:defRPr sz="1200"/>
            </a:lvl9pPr>
          </a:lstStyle>
          <a:p>
            <a:endParaRPr/>
          </a:p>
        </p:txBody>
      </p:sp>
      <p:sp>
        <p:nvSpPr>
          <p:cNvPr id="93" name="Google Shape;93;p20"/>
          <p:cNvSpPr txBox="1">
            <a:spLocks noGrp="1"/>
          </p:cNvSpPr>
          <p:nvPr>
            <p:ph type="body" idx="3"/>
          </p:nvPr>
        </p:nvSpPr>
        <p:spPr>
          <a:xfrm>
            <a:off x="4700016" y="1028700"/>
            <a:ext cx="4114800" cy="479822"/>
          </a:xfrm>
          <a:prstGeom prst="rect">
            <a:avLst/>
          </a:prstGeom>
          <a:noFill/>
          <a:ln>
            <a:noFill/>
          </a:ln>
        </p:spPr>
        <p:txBody>
          <a:bodyPr spcFirstLastPara="1" wrap="square" lIns="0" tIns="45700" rIns="0" bIns="45700" anchor="b" anchorCtr="0"/>
          <a:lstStyle>
            <a:lvl1pPr marL="457200" lvl="0" indent="-228600" algn="l">
              <a:lnSpc>
                <a:spcPct val="95000"/>
              </a:lnSpc>
              <a:spcBef>
                <a:spcPts val="900"/>
              </a:spcBef>
              <a:spcAft>
                <a:spcPts val="0"/>
              </a:spcAft>
              <a:buSzPts val="1800"/>
              <a:buNone/>
              <a:defRPr sz="1500" b="1" i="0">
                <a:solidFill>
                  <a:schemeClr val="lt2"/>
                </a:solidFill>
                <a:latin typeface="Arial"/>
                <a:ea typeface="Arial"/>
                <a:cs typeface="Arial"/>
                <a:sym typeface="Arial"/>
              </a:defRPr>
            </a:lvl1pPr>
            <a:lvl2pPr marL="914400" lvl="1" indent="-228600" algn="l">
              <a:lnSpc>
                <a:spcPct val="95000"/>
              </a:lnSpc>
              <a:spcBef>
                <a:spcPts val="375"/>
              </a:spcBef>
              <a:spcAft>
                <a:spcPts val="0"/>
              </a:spcAft>
              <a:buSzPts val="1500"/>
              <a:buNone/>
              <a:defRPr sz="1500" b="1"/>
            </a:lvl2pPr>
            <a:lvl3pPr marL="1371600" lvl="2" indent="-228600" algn="l">
              <a:lnSpc>
                <a:spcPct val="95000"/>
              </a:lnSpc>
              <a:spcBef>
                <a:spcPts val="338"/>
              </a:spcBef>
              <a:spcAft>
                <a:spcPts val="0"/>
              </a:spcAft>
              <a:buSzPts val="1620"/>
              <a:buNone/>
              <a:defRPr sz="1350" b="1"/>
            </a:lvl3pPr>
            <a:lvl4pPr marL="1828800" lvl="3" indent="-228600" algn="l">
              <a:lnSpc>
                <a:spcPct val="95000"/>
              </a:lnSpc>
              <a:spcBef>
                <a:spcPts val="300"/>
              </a:spcBef>
              <a:spcAft>
                <a:spcPts val="0"/>
              </a:spcAft>
              <a:buSzPts val="1200"/>
              <a:buNone/>
              <a:defRPr sz="1200" b="1"/>
            </a:lvl4pPr>
            <a:lvl5pPr marL="2286000" lvl="4" indent="-228600" algn="l">
              <a:lnSpc>
                <a:spcPct val="95000"/>
              </a:lnSpc>
              <a:spcBef>
                <a:spcPts val="300"/>
              </a:spcBef>
              <a:spcAft>
                <a:spcPts val="0"/>
              </a:spcAft>
              <a:buSzPts val="1440"/>
              <a:buNone/>
              <a:defRPr sz="1200" b="1"/>
            </a:lvl5pPr>
            <a:lvl6pPr marL="2743200" lvl="5" indent="-228600" algn="l">
              <a:lnSpc>
                <a:spcPct val="95000"/>
              </a:lnSpc>
              <a:spcBef>
                <a:spcPts val="300"/>
              </a:spcBef>
              <a:spcAft>
                <a:spcPts val="0"/>
              </a:spcAft>
              <a:buSzPts val="1200"/>
              <a:buFont typeface="Arial"/>
              <a:buNone/>
              <a:defRPr sz="1200" b="1"/>
            </a:lvl6pPr>
            <a:lvl7pPr marL="3200400" lvl="6" indent="-228600" algn="l">
              <a:lnSpc>
                <a:spcPct val="95000"/>
              </a:lnSpc>
              <a:spcBef>
                <a:spcPts val="300"/>
              </a:spcBef>
              <a:spcAft>
                <a:spcPts val="0"/>
              </a:spcAft>
              <a:buSzPts val="1200"/>
              <a:buFont typeface="Arial"/>
              <a:buNone/>
              <a:defRPr sz="1200" b="1"/>
            </a:lvl7pPr>
            <a:lvl8pPr marL="3657600" lvl="7" indent="-228600" algn="l">
              <a:lnSpc>
                <a:spcPct val="95000"/>
              </a:lnSpc>
              <a:spcBef>
                <a:spcPts val="300"/>
              </a:spcBef>
              <a:spcAft>
                <a:spcPts val="0"/>
              </a:spcAft>
              <a:buSzPts val="1200"/>
              <a:buFont typeface="Arial"/>
              <a:buNone/>
              <a:defRPr sz="1200" b="1"/>
            </a:lvl8pPr>
            <a:lvl9pPr marL="4114800" lvl="8" indent="-228600" algn="l">
              <a:lnSpc>
                <a:spcPct val="95000"/>
              </a:lnSpc>
              <a:spcBef>
                <a:spcPts val="300"/>
              </a:spcBef>
              <a:spcAft>
                <a:spcPts val="0"/>
              </a:spcAft>
              <a:buSzPts val="1200"/>
              <a:buFont typeface="Arial"/>
              <a:buNone/>
              <a:defRPr sz="1200" b="1"/>
            </a:lvl9pPr>
          </a:lstStyle>
          <a:p>
            <a:endParaRPr/>
          </a:p>
        </p:txBody>
      </p:sp>
      <p:sp>
        <p:nvSpPr>
          <p:cNvPr id="94" name="Google Shape;94;p20"/>
          <p:cNvSpPr txBox="1">
            <a:spLocks noGrp="1"/>
          </p:cNvSpPr>
          <p:nvPr>
            <p:ph type="body" idx="4"/>
          </p:nvPr>
        </p:nvSpPr>
        <p:spPr>
          <a:xfrm>
            <a:off x="4700016" y="1543050"/>
            <a:ext cx="4114800" cy="3086100"/>
          </a:xfrm>
          <a:prstGeom prst="rect">
            <a:avLst/>
          </a:prstGeom>
          <a:noFill/>
          <a:ln>
            <a:noFill/>
          </a:ln>
        </p:spPr>
        <p:txBody>
          <a:bodyPr spcFirstLastPara="1" wrap="square" lIns="0" tIns="45700" rIns="0" bIns="45700" anchor="t" anchorCtr="0"/>
          <a:lstStyle>
            <a:lvl1pPr marL="457200" lvl="0" indent="-342900" algn="l">
              <a:lnSpc>
                <a:spcPct val="95000"/>
              </a:lnSpc>
              <a:spcBef>
                <a:spcPts val="900"/>
              </a:spcBef>
              <a:spcAft>
                <a:spcPts val="0"/>
              </a:spcAft>
              <a:buSzPts val="1800"/>
              <a:buChar char="•"/>
              <a:defRPr sz="1500"/>
            </a:lvl1pPr>
            <a:lvl2pPr marL="914400" lvl="1" indent="-314325" algn="l">
              <a:lnSpc>
                <a:spcPct val="95000"/>
              </a:lnSpc>
              <a:spcBef>
                <a:spcPts val="338"/>
              </a:spcBef>
              <a:spcAft>
                <a:spcPts val="0"/>
              </a:spcAft>
              <a:buSzPts val="1350"/>
              <a:buChar char="–"/>
              <a:defRPr sz="1350"/>
            </a:lvl2pPr>
            <a:lvl3pPr marL="1371600" lvl="2" indent="-320039" algn="l">
              <a:lnSpc>
                <a:spcPct val="95000"/>
              </a:lnSpc>
              <a:spcBef>
                <a:spcPts val="300"/>
              </a:spcBef>
              <a:spcAft>
                <a:spcPts val="0"/>
              </a:spcAft>
              <a:buSzPts val="1440"/>
              <a:buChar char="•"/>
              <a:defRPr sz="1200"/>
            </a:lvl3pPr>
            <a:lvl4pPr marL="1828800" lvl="3" indent="-295275" algn="l">
              <a:lnSpc>
                <a:spcPct val="95000"/>
              </a:lnSpc>
              <a:spcBef>
                <a:spcPts val="263"/>
              </a:spcBef>
              <a:spcAft>
                <a:spcPts val="0"/>
              </a:spcAft>
              <a:buSzPts val="1050"/>
              <a:buChar char="–"/>
              <a:defRPr sz="1050"/>
            </a:lvl4pPr>
            <a:lvl5pPr marL="2286000" lvl="4" indent="-308610" algn="l">
              <a:lnSpc>
                <a:spcPct val="95000"/>
              </a:lnSpc>
              <a:spcBef>
                <a:spcPts val="263"/>
              </a:spcBef>
              <a:spcAft>
                <a:spcPts val="0"/>
              </a:spcAft>
              <a:buSzPts val="1260"/>
              <a:buChar char="•"/>
              <a:defRPr sz="1050"/>
            </a:lvl5pPr>
            <a:lvl6pPr marL="2743200" lvl="5" indent="-304800" algn="l">
              <a:lnSpc>
                <a:spcPct val="95000"/>
              </a:lnSpc>
              <a:spcBef>
                <a:spcPts val="300"/>
              </a:spcBef>
              <a:spcAft>
                <a:spcPts val="0"/>
              </a:spcAft>
              <a:buSzPts val="1200"/>
              <a:buFont typeface="Arial"/>
              <a:buChar char="•"/>
              <a:defRPr sz="1200"/>
            </a:lvl6pPr>
            <a:lvl7pPr marL="3200400" lvl="6" indent="-304800" algn="l">
              <a:lnSpc>
                <a:spcPct val="95000"/>
              </a:lnSpc>
              <a:spcBef>
                <a:spcPts val="300"/>
              </a:spcBef>
              <a:spcAft>
                <a:spcPts val="0"/>
              </a:spcAft>
              <a:buSzPts val="1200"/>
              <a:buFont typeface="Arial"/>
              <a:buChar char="•"/>
              <a:defRPr sz="1200"/>
            </a:lvl7pPr>
            <a:lvl8pPr marL="3657600" lvl="7" indent="-304800" algn="l">
              <a:lnSpc>
                <a:spcPct val="95000"/>
              </a:lnSpc>
              <a:spcBef>
                <a:spcPts val="300"/>
              </a:spcBef>
              <a:spcAft>
                <a:spcPts val="0"/>
              </a:spcAft>
              <a:buSzPts val="1200"/>
              <a:buFont typeface="Arial"/>
              <a:buChar char="•"/>
              <a:defRPr sz="1200"/>
            </a:lvl8pPr>
            <a:lvl9pPr marL="4114800" lvl="8" indent="-304800" algn="l">
              <a:lnSpc>
                <a:spcPct val="95000"/>
              </a:lnSpc>
              <a:spcBef>
                <a:spcPts val="300"/>
              </a:spcBef>
              <a:spcAft>
                <a:spcPts val="0"/>
              </a:spcAft>
              <a:buSzPts val="1200"/>
              <a:buFont typeface="Arial"/>
              <a:buChar char="•"/>
              <a:defRPr sz="12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Image Right">
  <p:cSld name="Image Right">
    <p:spTree>
      <p:nvGrpSpPr>
        <p:cNvPr id="1" name="Shape 95"/>
        <p:cNvGrpSpPr/>
        <p:nvPr/>
      </p:nvGrpSpPr>
      <p:grpSpPr>
        <a:xfrm>
          <a:off x="0" y="0"/>
          <a:ext cx="0" cy="0"/>
          <a:chOff x="0" y="0"/>
          <a:chExt cx="0" cy="0"/>
        </a:xfrm>
      </p:grpSpPr>
      <p:sp>
        <p:nvSpPr>
          <p:cNvPr id="96" name="Google Shape;96;p21"/>
          <p:cNvSpPr txBox="1">
            <a:spLocks noGrp="1"/>
          </p:cNvSpPr>
          <p:nvPr>
            <p:ph type="body" idx="1"/>
          </p:nvPr>
        </p:nvSpPr>
        <p:spPr>
          <a:xfrm>
            <a:off x="5719165" y="802386"/>
            <a:ext cx="3429000" cy="4004627"/>
          </a:xfrm>
          <a:prstGeom prst="rect">
            <a:avLst/>
          </a:prstGeom>
          <a:noFill/>
          <a:ln>
            <a:noFill/>
          </a:ln>
        </p:spPr>
        <p:txBody>
          <a:bodyPr spcFirstLastPara="1" wrap="square" lIns="0" tIns="45700" rIns="0" bIns="45700" anchor="t" anchorCtr="0"/>
          <a:lstStyle>
            <a:lvl1pPr marL="457200" lvl="0" indent="-228600" algn="l">
              <a:lnSpc>
                <a:spcPct val="95000"/>
              </a:lnSpc>
              <a:spcBef>
                <a:spcPts val="750"/>
              </a:spcBef>
              <a:spcAft>
                <a:spcPts val="0"/>
              </a:spcAft>
              <a:buSzPts val="1800"/>
              <a:buFont typeface="Arial"/>
              <a:buNone/>
              <a:defRPr sz="1500">
                <a:latin typeface="Arial"/>
                <a:ea typeface="Arial"/>
                <a:cs typeface="Arial"/>
                <a:sym typeface="Arial"/>
              </a:defRPr>
            </a:lvl1pPr>
            <a:lvl2pPr marL="914400" lvl="1" indent="-314325" algn="l">
              <a:lnSpc>
                <a:spcPct val="95000"/>
              </a:lnSpc>
              <a:spcBef>
                <a:spcPts val="375"/>
              </a:spcBef>
              <a:spcAft>
                <a:spcPts val="0"/>
              </a:spcAft>
              <a:buSzPts val="1350"/>
              <a:buChar char="–"/>
              <a:defRPr sz="1350"/>
            </a:lvl2pPr>
            <a:lvl3pPr marL="1371600" lvl="2" indent="-320039" algn="l">
              <a:lnSpc>
                <a:spcPct val="95000"/>
              </a:lnSpc>
              <a:spcBef>
                <a:spcPts val="375"/>
              </a:spcBef>
              <a:spcAft>
                <a:spcPts val="0"/>
              </a:spcAft>
              <a:buSzPts val="1440"/>
              <a:buChar char="•"/>
              <a:defRPr sz="1200"/>
            </a:lvl3pPr>
            <a:lvl4pPr marL="1828800" lvl="3" indent="-295275" algn="l">
              <a:lnSpc>
                <a:spcPct val="95000"/>
              </a:lnSpc>
              <a:spcBef>
                <a:spcPts val="375"/>
              </a:spcBef>
              <a:spcAft>
                <a:spcPts val="0"/>
              </a:spcAft>
              <a:buSzPts val="1050"/>
              <a:buChar char="–"/>
              <a:defRPr sz="1050"/>
            </a:lvl4pPr>
            <a:lvl5pPr marL="2286000" lvl="4" indent="-308610" algn="l">
              <a:lnSpc>
                <a:spcPct val="95000"/>
              </a:lnSpc>
              <a:spcBef>
                <a:spcPts val="375"/>
              </a:spcBef>
              <a:spcAft>
                <a:spcPts val="0"/>
              </a:spcAft>
              <a:buSzPts val="1260"/>
              <a:buChar char="•"/>
              <a:defRPr sz="1050"/>
            </a:lvl5pPr>
            <a:lvl6pPr marL="2743200" lvl="5" indent="-314325" algn="l">
              <a:lnSpc>
                <a:spcPct val="95000"/>
              </a:lnSpc>
              <a:spcBef>
                <a:spcPts val="338"/>
              </a:spcBef>
              <a:spcAft>
                <a:spcPts val="0"/>
              </a:spcAft>
              <a:buSzPts val="1350"/>
              <a:buFont typeface="Arial"/>
              <a:buChar char="•"/>
              <a:defRPr sz="1350"/>
            </a:lvl6pPr>
            <a:lvl7pPr marL="3200400" lvl="6" indent="-314325" algn="l">
              <a:lnSpc>
                <a:spcPct val="95000"/>
              </a:lnSpc>
              <a:spcBef>
                <a:spcPts val="338"/>
              </a:spcBef>
              <a:spcAft>
                <a:spcPts val="0"/>
              </a:spcAft>
              <a:buSzPts val="1350"/>
              <a:buFont typeface="Arial"/>
              <a:buChar char="•"/>
              <a:defRPr sz="1350"/>
            </a:lvl7pPr>
            <a:lvl8pPr marL="3657600" lvl="7" indent="-314325" algn="l">
              <a:lnSpc>
                <a:spcPct val="95000"/>
              </a:lnSpc>
              <a:spcBef>
                <a:spcPts val="338"/>
              </a:spcBef>
              <a:spcAft>
                <a:spcPts val="0"/>
              </a:spcAft>
              <a:buSzPts val="1350"/>
              <a:buFont typeface="Arial"/>
              <a:buChar char="•"/>
              <a:defRPr sz="1350"/>
            </a:lvl8pPr>
            <a:lvl9pPr marL="4114800" lvl="8" indent="-314325" algn="l">
              <a:lnSpc>
                <a:spcPct val="95000"/>
              </a:lnSpc>
              <a:spcBef>
                <a:spcPts val="338"/>
              </a:spcBef>
              <a:spcAft>
                <a:spcPts val="0"/>
              </a:spcAft>
              <a:buSzPts val="1350"/>
              <a:buFont typeface="Arial"/>
              <a:buChar char="•"/>
              <a:defRPr sz="1350"/>
            </a:lvl9pPr>
          </a:lstStyle>
          <a:p>
            <a:endParaRPr/>
          </a:p>
        </p:txBody>
      </p:sp>
      <p:sp>
        <p:nvSpPr>
          <p:cNvPr id="97" name="Google Shape;97;p21"/>
          <p:cNvSpPr txBox="1">
            <a:spLocks noGrp="1"/>
          </p:cNvSpPr>
          <p:nvPr>
            <p:ph type="title"/>
          </p:nvPr>
        </p:nvSpPr>
        <p:spPr>
          <a:xfrm>
            <a:off x="310896" y="1"/>
            <a:ext cx="8503920" cy="795869"/>
          </a:xfrm>
          <a:prstGeom prst="rect">
            <a:avLst/>
          </a:prstGeom>
          <a:noFill/>
          <a:ln>
            <a:noFill/>
          </a:ln>
        </p:spPr>
        <p:txBody>
          <a:bodyPr spcFirstLastPara="1" wrap="square" lIns="0" tIns="45700" rIns="0" bIns="45700" anchor="ctr" anchorCtr="0"/>
          <a:lstStyle>
            <a:lvl1pPr lvl="0" algn="l">
              <a:lnSpc>
                <a:spcPct val="90000"/>
              </a:lnSpc>
              <a:spcBef>
                <a:spcPts val="0"/>
              </a:spcBef>
              <a:spcAft>
                <a:spcPts val="0"/>
              </a:spcAft>
              <a:buSzPts val="1400"/>
              <a:buNone/>
              <a:defRPr>
                <a:solidFill>
                  <a:schemeClr val="lt2"/>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98" name="Google Shape;98;p21"/>
          <p:cNvSpPr txBox="1">
            <a:spLocks noGrp="1"/>
          </p:cNvSpPr>
          <p:nvPr>
            <p:ph type="body" idx="2"/>
          </p:nvPr>
        </p:nvSpPr>
        <p:spPr>
          <a:xfrm>
            <a:off x="310901" y="1028700"/>
            <a:ext cx="5121205" cy="3600450"/>
          </a:xfrm>
          <a:prstGeom prst="rect">
            <a:avLst/>
          </a:prstGeom>
          <a:noFill/>
          <a:ln>
            <a:noFill/>
          </a:ln>
        </p:spPr>
        <p:txBody>
          <a:bodyPr spcFirstLastPara="1" wrap="square" lIns="0" tIns="45700" rIns="0" bIns="45700" anchor="t" anchorCtr="0"/>
          <a:lstStyle>
            <a:lvl1pPr marL="457200" lvl="0" indent="-342900" algn="l">
              <a:lnSpc>
                <a:spcPct val="95000"/>
              </a:lnSpc>
              <a:spcBef>
                <a:spcPts val="750"/>
              </a:spcBef>
              <a:spcAft>
                <a:spcPts val="0"/>
              </a:spcAft>
              <a:buSzPts val="1800"/>
              <a:buChar char="•"/>
              <a:defRPr sz="1500">
                <a:latin typeface="Arial"/>
                <a:ea typeface="Arial"/>
                <a:cs typeface="Arial"/>
                <a:sym typeface="Arial"/>
              </a:defRPr>
            </a:lvl1pPr>
            <a:lvl2pPr marL="914400" lvl="1" indent="-314325" algn="l">
              <a:lnSpc>
                <a:spcPct val="95000"/>
              </a:lnSpc>
              <a:spcBef>
                <a:spcPts val="375"/>
              </a:spcBef>
              <a:spcAft>
                <a:spcPts val="0"/>
              </a:spcAft>
              <a:buSzPts val="1350"/>
              <a:buChar char="–"/>
              <a:defRPr sz="1350">
                <a:latin typeface="Arial"/>
                <a:ea typeface="Arial"/>
                <a:cs typeface="Arial"/>
                <a:sym typeface="Arial"/>
              </a:defRPr>
            </a:lvl2pPr>
            <a:lvl3pPr marL="1371600" lvl="2" indent="-320039" algn="l">
              <a:lnSpc>
                <a:spcPct val="95000"/>
              </a:lnSpc>
              <a:spcBef>
                <a:spcPts val="375"/>
              </a:spcBef>
              <a:spcAft>
                <a:spcPts val="0"/>
              </a:spcAft>
              <a:buSzPts val="1440"/>
              <a:buChar char="•"/>
              <a:defRPr sz="1200">
                <a:latin typeface="Arial"/>
                <a:ea typeface="Arial"/>
                <a:cs typeface="Arial"/>
                <a:sym typeface="Arial"/>
              </a:defRPr>
            </a:lvl3pPr>
            <a:lvl4pPr marL="1828800" lvl="3" indent="-295275" algn="l">
              <a:lnSpc>
                <a:spcPct val="95000"/>
              </a:lnSpc>
              <a:spcBef>
                <a:spcPts val="375"/>
              </a:spcBef>
              <a:spcAft>
                <a:spcPts val="0"/>
              </a:spcAft>
              <a:buSzPts val="1050"/>
              <a:buChar char="–"/>
              <a:defRPr sz="1050">
                <a:latin typeface="Arial"/>
                <a:ea typeface="Arial"/>
                <a:cs typeface="Arial"/>
                <a:sym typeface="Arial"/>
              </a:defRPr>
            </a:lvl4pPr>
            <a:lvl5pPr marL="2286000" lvl="4" indent="-308610" algn="l">
              <a:lnSpc>
                <a:spcPct val="95000"/>
              </a:lnSpc>
              <a:spcBef>
                <a:spcPts val="375"/>
              </a:spcBef>
              <a:spcAft>
                <a:spcPts val="0"/>
              </a:spcAft>
              <a:buSzPts val="1260"/>
              <a:buChar char="•"/>
              <a:defRPr sz="1050">
                <a:latin typeface="Arial"/>
                <a:ea typeface="Arial"/>
                <a:cs typeface="Arial"/>
                <a:sym typeface="Arial"/>
              </a:defRPr>
            </a:lvl5pPr>
            <a:lvl6pPr marL="2743200" lvl="5" indent="-314325" algn="l">
              <a:lnSpc>
                <a:spcPct val="95000"/>
              </a:lnSpc>
              <a:spcBef>
                <a:spcPts val="338"/>
              </a:spcBef>
              <a:spcAft>
                <a:spcPts val="0"/>
              </a:spcAft>
              <a:buSzPts val="1350"/>
              <a:buFont typeface="Arial"/>
              <a:buChar char="•"/>
              <a:defRPr sz="1350"/>
            </a:lvl6pPr>
            <a:lvl7pPr marL="3200400" lvl="6" indent="-314325" algn="l">
              <a:lnSpc>
                <a:spcPct val="95000"/>
              </a:lnSpc>
              <a:spcBef>
                <a:spcPts val="338"/>
              </a:spcBef>
              <a:spcAft>
                <a:spcPts val="0"/>
              </a:spcAft>
              <a:buSzPts val="1350"/>
              <a:buFont typeface="Arial"/>
              <a:buChar char="•"/>
              <a:defRPr sz="1350"/>
            </a:lvl7pPr>
            <a:lvl8pPr marL="3657600" lvl="7" indent="-314325" algn="l">
              <a:lnSpc>
                <a:spcPct val="95000"/>
              </a:lnSpc>
              <a:spcBef>
                <a:spcPts val="338"/>
              </a:spcBef>
              <a:spcAft>
                <a:spcPts val="0"/>
              </a:spcAft>
              <a:buSzPts val="1350"/>
              <a:buFont typeface="Arial"/>
              <a:buChar char="•"/>
              <a:defRPr sz="1350"/>
            </a:lvl8pPr>
            <a:lvl9pPr marL="4114800" lvl="8" indent="-314325" algn="l">
              <a:lnSpc>
                <a:spcPct val="95000"/>
              </a:lnSpc>
              <a:spcBef>
                <a:spcPts val="338"/>
              </a:spcBef>
              <a:spcAft>
                <a:spcPts val="0"/>
              </a:spcAft>
              <a:buSzPts val="1350"/>
              <a:buFont typeface="Arial"/>
              <a:buChar char="•"/>
              <a:defRPr sz="1350"/>
            </a:lvl9pPr>
          </a:lstStyle>
          <a:p>
            <a:endParaRPr/>
          </a:p>
        </p:txBody>
      </p:sp>
      <p:cxnSp>
        <p:nvCxnSpPr>
          <p:cNvPr id="99" name="Google Shape;99;p21"/>
          <p:cNvCxnSpPr/>
          <p:nvPr/>
        </p:nvCxnSpPr>
        <p:spPr>
          <a:xfrm>
            <a:off x="0" y="800100"/>
            <a:ext cx="9144000" cy="1191"/>
          </a:xfrm>
          <a:prstGeom prst="straightConnector1">
            <a:avLst/>
          </a:prstGeom>
          <a:solidFill>
            <a:schemeClr val="accent2"/>
          </a:solidFill>
          <a:ln w="19050" cap="sq" cmpd="sng">
            <a:solidFill>
              <a:srgbClr val="004B98"/>
            </a:solidFill>
            <a:prstDash val="solid"/>
            <a:round/>
            <a:headEnd type="none" w="sm" len="sm"/>
            <a:tailEnd type="none" w="sm" len="sm"/>
          </a:ln>
        </p:spPr>
      </p:cxnSp>
      <p:sp>
        <p:nvSpPr>
          <p:cNvPr id="100" name="Google Shape;100;p21"/>
          <p:cNvSpPr/>
          <p:nvPr/>
        </p:nvSpPr>
        <p:spPr>
          <a:xfrm>
            <a:off x="3720533" y="4900988"/>
            <a:ext cx="4572000" cy="19620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675"/>
              <a:buFont typeface="Arial"/>
              <a:buNone/>
            </a:pPr>
            <a:r>
              <a:rPr lang="en" sz="675" b="0" i="0" u="none" strike="noStrike" cap="none">
                <a:solidFill>
                  <a:schemeClr val="dk1"/>
                </a:solidFill>
                <a:latin typeface="Arial"/>
                <a:ea typeface="Arial"/>
                <a:cs typeface="Arial"/>
                <a:sym typeface="Arial"/>
              </a:rPr>
              <a:t>© 2019 Kogod School of Business – American University</a:t>
            </a:r>
            <a:r>
              <a:rPr lang="en" sz="675" b="1" i="0" u="none" strike="noStrike" cap="none">
                <a:solidFill>
                  <a:schemeClr val="dk1"/>
                </a:solidFill>
                <a:latin typeface="Arial"/>
                <a:ea typeface="Arial"/>
                <a:cs typeface="Arial"/>
                <a:sym typeface="Arial"/>
              </a:rPr>
              <a:t>.</a:t>
            </a:r>
            <a:endParaRPr/>
          </a:p>
        </p:txBody>
      </p:sp>
      <p:sp>
        <p:nvSpPr>
          <p:cNvPr id="101" name="Google Shape;101;p21"/>
          <p:cNvSpPr/>
          <p:nvPr/>
        </p:nvSpPr>
        <p:spPr>
          <a:xfrm>
            <a:off x="8517276" y="4818742"/>
            <a:ext cx="626724" cy="324758"/>
          </a:xfrm>
          <a:prstGeom prst="rect">
            <a:avLst/>
          </a:prstGeom>
          <a:solidFill>
            <a:schemeClr val="lt2"/>
          </a:solidFill>
          <a:ln w="9525" cap="flat" cmpd="sng">
            <a:solidFill>
              <a:schemeClr val="lt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FFFFFF"/>
              </a:buClr>
              <a:buSzPts val="788"/>
              <a:buFont typeface="Arial"/>
              <a:buNone/>
            </a:pPr>
            <a:fld id="{00000000-1234-1234-1234-123412341234}" type="slidenum">
              <a:rPr lang="en" sz="788" b="0" i="0" u="none" strike="noStrike" cap="none">
                <a:solidFill>
                  <a:srgbClr val="FFFFFF"/>
                </a:solidFill>
                <a:latin typeface="Arial"/>
                <a:ea typeface="Arial"/>
                <a:cs typeface="Arial"/>
                <a:sym typeface="Arial"/>
              </a:rPr>
              <a:t>‹#›</a:t>
            </a:fld>
            <a:endParaRPr sz="788" b="0" i="0" u="none" strike="noStrike" cap="none">
              <a:solidFill>
                <a:srgbClr val="FFFFFF"/>
              </a:solidFill>
              <a:latin typeface="Arial"/>
              <a:ea typeface="Arial"/>
              <a:cs typeface="Arial"/>
              <a:sym typeface="Arial"/>
            </a:endParaRPr>
          </a:p>
        </p:txBody>
      </p:sp>
      <p:cxnSp>
        <p:nvCxnSpPr>
          <p:cNvPr id="102" name="Google Shape;102;p21"/>
          <p:cNvCxnSpPr/>
          <p:nvPr/>
        </p:nvCxnSpPr>
        <p:spPr>
          <a:xfrm>
            <a:off x="0" y="4819630"/>
            <a:ext cx="9144000" cy="0"/>
          </a:xfrm>
          <a:prstGeom prst="straightConnector1">
            <a:avLst/>
          </a:prstGeom>
          <a:solidFill>
            <a:schemeClr val="accent2"/>
          </a:solidFill>
          <a:ln w="19050" cap="sq" cmpd="sng">
            <a:solidFill>
              <a:srgbClr val="004B98"/>
            </a:solidFill>
            <a:prstDash val="solid"/>
            <a:round/>
            <a:headEnd type="none" w="sm" len="sm"/>
            <a:tailEnd type="none" w="sm" len="sm"/>
          </a:ln>
        </p:spPr>
      </p:cxnSp>
      <p:pic>
        <p:nvPicPr>
          <p:cNvPr id="103" name="Google Shape;103;p21" descr="Kogodlogo"/>
          <p:cNvPicPr preferRelativeResize="0"/>
          <p:nvPr/>
        </p:nvPicPr>
        <p:blipFill rotWithShape="1">
          <a:blip r:embed="rId2">
            <a:alphaModFix/>
          </a:blip>
          <a:srcRect/>
          <a:stretch/>
        </p:blipFill>
        <p:spPr>
          <a:xfrm>
            <a:off x="177580" y="4877234"/>
            <a:ext cx="2134740" cy="17482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Image Left">
  <p:cSld name="Image Left">
    <p:spTree>
      <p:nvGrpSpPr>
        <p:cNvPr id="1" name="Shape 104"/>
        <p:cNvGrpSpPr/>
        <p:nvPr/>
      </p:nvGrpSpPr>
      <p:grpSpPr>
        <a:xfrm>
          <a:off x="0" y="0"/>
          <a:ext cx="0" cy="0"/>
          <a:chOff x="0" y="0"/>
          <a:chExt cx="0" cy="0"/>
        </a:xfrm>
      </p:grpSpPr>
      <p:sp>
        <p:nvSpPr>
          <p:cNvPr id="105" name="Google Shape;105;p22"/>
          <p:cNvSpPr txBox="1">
            <a:spLocks noGrp="1"/>
          </p:cNvSpPr>
          <p:nvPr>
            <p:ph type="body" idx="1"/>
          </p:nvPr>
        </p:nvSpPr>
        <p:spPr>
          <a:xfrm>
            <a:off x="0" y="802387"/>
            <a:ext cx="3429000" cy="4005071"/>
          </a:xfrm>
          <a:prstGeom prst="rect">
            <a:avLst/>
          </a:prstGeom>
          <a:noFill/>
          <a:ln>
            <a:noFill/>
          </a:ln>
        </p:spPr>
        <p:txBody>
          <a:bodyPr spcFirstLastPara="1" wrap="square" lIns="0" tIns="45700" rIns="0" bIns="45700" anchor="t" anchorCtr="0"/>
          <a:lstStyle>
            <a:lvl1pPr marL="457200" lvl="0" indent="-228600" algn="l">
              <a:lnSpc>
                <a:spcPct val="95000"/>
              </a:lnSpc>
              <a:spcBef>
                <a:spcPts val="750"/>
              </a:spcBef>
              <a:spcAft>
                <a:spcPts val="0"/>
              </a:spcAft>
              <a:buSzPts val="1800"/>
              <a:buFont typeface="Arial"/>
              <a:buNone/>
              <a:defRPr sz="1500">
                <a:latin typeface="Arial"/>
                <a:ea typeface="Arial"/>
                <a:cs typeface="Arial"/>
                <a:sym typeface="Arial"/>
              </a:defRPr>
            </a:lvl1pPr>
            <a:lvl2pPr marL="914400" lvl="1" indent="-314325" algn="l">
              <a:lnSpc>
                <a:spcPct val="95000"/>
              </a:lnSpc>
              <a:spcBef>
                <a:spcPts val="375"/>
              </a:spcBef>
              <a:spcAft>
                <a:spcPts val="0"/>
              </a:spcAft>
              <a:buSzPts val="1350"/>
              <a:buChar char="–"/>
              <a:defRPr sz="1350"/>
            </a:lvl2pPr>
            <a:lvl3pPr marL="1371600" lvl="2" indent="-320039" algn="l">
              <a:lnSpc>
                <a:spcPct val="95000"/>
              </a:lnSpc>
              <a:spcBef>
                <a:spcPts val="375"/>
              </a:spcBef>
              <a:spcAft>
                <a:spcPts val="0"/>
              </a:spcAft>
              <a:buSzPts val="1440"/>
              <a:buChar char="•"/>
              <a:defRPr sz="1200"/>
            </a:lvl3pPr>
            <a:lvl4pPr marL="1828800" lvl="3" indent="-295275" algn="l">
              <a:lnSpc>
                <a:spcPct val="95000"/>
              </a:lnSpc>
              <a:spcBef>
                <a:spcPts val="375"/>
              </a:spcBef>
              <a:spcAft>
                <a:spcPts val="0"/>
              </a:spcAft>
              <a:buSzPts val="1050"/>
              <a:buChar char="–"/>
              <a:defRPr sz="1050"/>
            </a:lvl4pPr>
            <a:lvl5pPr marL="2286000" lvl="4" indent="-308610" algn="l">
              <a:lnSpc>
                <a:spcPct val="95000"/>
              </a:lnSpc>
              <a:spcBef>
                <a:spcPts val="375"/>
              </a:spcBef>
              <a:spcAft>
                <a:spcPts val="0"/>
              </a:spcAft>
              <a:buSzPts val="1260"/>
              <a:buChar char="•"/>
              <a:defRPr sz="1050"/>
            </a:lvl5pPr>
            <a:lvl6pPr marL="2743200" lvl="5" indent="-314325" algn="l">
              <a:lnSpc>
                <a:spcPct val="95000"/>
              </a:lnSpc>
              <a:spcBef>
                <a:spcPts val="338"/>
              </a:spcBef>
              <a:spcAft>
                <a:spcPts val="0"/>
              </a:spcAft>
              <a:buSzPts val="1350"/>
              <a:buFont typeface="Arial"/>
              <a:buChar char="•"/>
              <a:defRPr sz="1350"/>
            </a:lvl6pPr>
            <a:lvl7pPr marL="3200400" lvl="6" indent="-314325" algn="l">
              <a:lnSpc>
                <a:spcPct val="95000"/>
              </a:lnSpc>
              <a:spcBef>
                <a:spcPts val="338"/>
              </a:spcBef>
              <a:spcAft>
                <a:spcPts val="0"/>
              </a:spcAft>
              <a:buSzPts val="1350"/>
              <a:buFont typeface="Arial"/>
              <a:buChar char="•"/>
              <a:defRPr sz="1350"/>
            </a:lvl7pPr>
            <a:lvl8pPr marL="3657600" lvl="7" indent="-314325" algn="l">
              <a:lnSpc>
                <a:spcPct val="95000"/>
              </a:lnSpc>
              <a:spcBef>
                <a:spcPts val="338"/>
              </a:spcBef>
              <a:spcAft>
                <a:spcPts val="0"/>
              </a:spcAft>
              <a:buSzPts val="1350"/>
              <a:buFont typeface="Arial"/>
              <a:buChar char="•"/>
              <a:defRPr sz="1350"/>
            </a:lvl8pPr>
            <a:lvl9pPr marL="4114800" lvl="8" indent="-314325" algn="l">
              <a:lnSpc>
                <a:spcPct val="95000"/>
              </a:lnSpc>
              <a:spcBef>
                <a:spcPts val="338"/>
              </a:spcBef>
              <a:spcAft>
                <a:spcPts val="0"/>
              </a:spcAft>
              <a:buSzPts val="1350"/>
              <a:buFont typeface="Arial"/>
              <a:buChar char="•"/>
              <a:defRPr sz="1350"/>
            </a:lvl9pPr>
          </a:lstStyle>
          <a:p>
            <a:endParaRPr/>
          </a:p>
        </p:txBody>
      </p:sp>
      <p:sp>
        <p:nvSpPr>
          <p:cNvPr id="106" name="Google Shape;106;p22"/>
          <p:cNvSpPr txBox="1">
            <a:spLocks noGrp="1"/>
          </p:cNvSpPr>
          <p:nvPr>
            <p:ph type="title"/>
          </p:nvPr>
        </p:nvSpPr>
        <p:spPr>
          <a:xfrm>
            <a:off x="310896" y="1"/>
            <a:ext cx="8503920" cy="795869"/>
          </a:xfrm>
          <a:prstGeom prst="rect">
            <a:avLst/>
          </a:prstGeom>
          <a:noFill/>
          <a:ln>
            <a:noFill/>
          </a:ln>
        </p:spPr>
        <p:txBody>
          <a:bodyPr spcFirstLastPara="1" wrap="square" lIns="0" tIns="45700" rIns="0" bIns="45700" anchor="ctr" anchorCtr="0"/>
          <a:lstStyle>
            <a:lvl1pPr lvl="0" algn="l">
              <a:lnSpc>
                <a:spcPct val="90000"/>
              </a:lnSpc>
              <a:spcBef>
                <a:spcPts val="0"/>
              </a:spcBef>
              <a:spcAft>
                <a:spcPts val="0"/>
              </a:spcAft>
              <a:buSzPts val="1400"/>
              <a:buNone/>
              <a:defRPr>
                <a:solidFill>
                  <a:srgbClr val="004B98"/>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07" name="Google Shape;107;p22"/>
          <p:cNvSpPr txBox="1">
            <a:spLocks noGrp="1"/>
          </p:cNvSpPr>
          <p:nvPr>
            <p:ph type="body" idx="2"/>
          </p:nvPr>
        </p:nvSpPr>
        <p:spPr>
          <a:xfrm>
            <a:off x="3739898" y="1028700"/>
            <a:ext cx="5074918" cy="3657600"/>
          </a:xfrm>
          <a:prstGeom prst="rect">
            <a:avLst/>
          </a:prstGeom>
          <a:noFill/>
          <a:ln>
            <a:noFill/>
          </a:ln>
        </p:spPr>
        <p:txBody>
          <a:bodyPr spcFirstLastPara="1" wrap="square" lIns="0" tIns="45700" rIns="0" bIns="45700" anchor="t" anchorCtr="0"/>
          <a:lstStyle>
            <a:lvl1pPr marL="457200" lvl="0" indent="-342900" algn="l">
              <a:lnSpc>
                <a:spcPct val="95000"/>
              </a:lnSpc>
              <a:spcBef>
                <a:spcPts val="750"/>
              </a:spcBef>
              <a:spcAft>
                <a:spcPts val="0"/>
              </a:spcAft>
              <a:buSzPts val="1800"/>
              <a:buChar char="•"/>
              <a:defRPr sz="1500">
                <a:latin typeface="Arial"/>
                <a:ea typeface="Arial"/>
                <a:cs typeface="Arial"/>
                <a:sym typeface="Arial"/>
              </a:defRPr>
            </a:lvl1pPr>
            <a:lvl2pPr marL="914400" lvl="1" indent="-314325" algn="l">
              <a:lnSpc>
                <a:spcPct val="95000"/>
              </a:lnSpc>
              <a:spcBef>
                <a:spcPts val="375"/>
              </a:spcBef>
              <a:spcAft>
                <a:spcPts val="0"/>
              </a:spcAft>
              <a:buSzPts val="1350"/>
              <a:buChar char="–"/>
              <a:defRPr sz="1350">
                <a:latin typeface="Arial"/>
                <a:ea typeface="Arial"/>
                <a:cs typeface="Arial"/>
                <a:sym typeface="Arial"/>
              </a:defRPr>
            </a:lvl2pPr>
            <a:lvl3pPr marL="1371600" lvl="2" indent="-320039" algn="l">
              <a:lnSpc>
                <a:spcPct val="95000"/>
              </a:lnSpc>
              <a:spcBef>
                <a:spcPts val="375"/>
              </a:spcBef>
              <a:spcAft>
                <a:spcPts val="0"/>
              </a:spcAft>
              <a:buSzPts val="1440"/>
              <a:buChar char="•"/>
              <a:defRPr sz="1200">
                <a:latin typeface="Arial"/>
                <a:ea typeface="Arial"/>
                <a:cs typeface="Arial"/>
                <a:sym typeface="Arial"/>
              </a:defRPr>
            </a:lvl3pPr>
            <a:lvl4pPr marL="1828800" lvl="3" indent="-295275" algn="l">
              <a:lnSpc>
                <a:spcPct val="95000"/>
              </a:lnSpc>
              <a:spcBef>
                <a:spcPts val="375"/>
              </a:spcBef>
              <a:spcAft>
                <a:spcPts val="0"/>
              </a:spcAft>
              <a:buSzPts val="1050"/>
              <a:buChar char="–"/>
              <a:defRPr sz="1050">
                <a:latin typeface="Arial"/>
                <a:ea typeface="Arial"/>
                <a:cs typeface="Arial"/>
                <a:sym typeface="Arial"/>
              </a:defRPr>
            </a:lvl4pPr>
            <a:lvl5pPr marL="2286000" lvl="4" indent="-308610" algn="l">
              <a:lnSpc>
                <a:spcPct val="95000"/>
              </a:lnSpc>
              <a:spcBef>
                <a:spcPts val="375"/>
              </a:spcBef>
              <a:spcAft>
                <a:spcPts val="0"/>
              </a:spcAft>
              <a:buSzPts val="1260"/>
              <a:buChar char="•"/>
              <a:defRPr sz="1050">
                <a:latin typeface="Arial"/>
                <a:ea typeface="Arial"/>
                <a:cs typeface="Arial"/>
                <a:sym typeface="Arial"/>
              </a:defRPr>
            </a:lvl5pPr>
            <a:lvl6pPr marL="2743200" lvl="5" indent="-314325" algn="l">
              <a:lnSpc>
                <a:spcPct val="95000"/>
              </a:lnSpc>
              <a:spcBef>
                <a:spcPts val="338"/>
              </a:spcBef>
              <a:spcAft>
                <a:spcPts val="0"/>
              </a:spcAft>
              <a:buSzPts val="1350"/>
              <a:buFont typeface="Arial"/>
              <a:buChar char="•"/>
              <a:defRPr sz="1350"/>
            </a:lvl6pPr>
            <a:lvl7pPr marL="3200400" lvl="6" indent="-314325" algn="l">
              <a:lnSpc>
                <a:spcPct val="95000"/>
              </a:lnSpc>
              <a:spcBef>
                <a:spcPts val="338"/>
              </a:spcBef>
              <a:spcAft>
                <a:spcPts val="0"/>
              </a:spcAft>
              <a:buSzPts val="1350"/>
              <a:buFont typeface="Arial"/>
              <a:buChar char="•"/>
              <a:defRPr sz="1350"/>
            </a:lvl7pPr>
            <a:lvl8pPr marL="3657600" lvl="7" indent="-314325" algn="l">
              <a:lnSpc>
                <a:spcPct val="95000"/>
              </a:lnSpc>
              <a:spcBef>
                <a:spcPts val="338"/>
              </a:spcBef>
              <a:spcAft>
                <a:spcPts val="0"/>
              </a:spcAft>
              <a:buSzPts val="1350"/>
              <a:buFont typeface="Arial"/>
              <a:buChar char="•"/>
              <a:defRPr sz="1350"/>
            </a:lvl8pPr>
            <a:lvl9pPr marL="4114800" lvl="8" indent="-314325" algn="l">
              <a:lnSpc>
                <a:spcPct val="95000"/>
              </a:lnSpc>
              <a:spcBef>
                <a:spcPts val="338"/>
              </a:spcBef>
              <a:spcAft>
                <a:spcPts val="0"/>
              </a:spcAft>
              <a:buSzPts val="1350"/>
              <a:buFont typeface="Arial"/>
              <a:buChar char="•"/>
              <a:defRPr sz="1350"/>
            </a:lvl9pPr>
          </a:lstStyle>
          <a:p>
            <a:endParaRPr/>
          </a:p>
        </p:txBody>
      </p:sp>
      <p:cxnSp>
        <p:nvCxnSpPr>
          <p:cNvPr id="108" name="Google Shape;108;p22"/>
          <p:cNvCxnSpPr/>
          <p:nvPr/>
        </p:nvCxnSpPr>
        <p:spPr>
          <a:xfrm>
            <a:off x="0" y="800100"/>
            <a:ext cx="9144000" cy="1191"/>
          </a:xfrm>
          <a:prstGeom prst="straightConnector1">
            <a:avLst/>
          </a:prstGeom>
          <a:solidFill>
            <a:schemeClr val="accent2"/>
          </a:solidFill>
          <a:ln w="19050" cap="sq" cmpd="sng">
            <a:solidFill>
              <a:srgbClr val="004B98"/>
            </a:solidFill>
            <a:prstDash val="solid"/>
            <a:round/>
            <a:headEnd type="none" w="sm" len="sm"/>
            <a:tailEnd type="none" w="sm" len="sm"/>
          </a:ln>
        </p:spPr>
      </p:cxnSp>
      <p:sp>
        <p:nvSpPr>
          <p:cNvPr id="109" name="Google Shape;109;p22"/>
          <p:cNvSpPr/>
          <p:nvPr/>
        </p:nvSpPr>
        <p:spPr>
          <a:xfrm>
            <a:off x="3720533" y="4900988"/>
            <a:ext cx="4572000" cy="19620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675"/>
              <a:buFont typeface="Arial"/>
              <a:buNone/>
            </a:pPr>
            <a:r>
              <a:rPr lang="en" sz="675" b="0" i="0" u="none" strike="noStrike" cap="none">
                <a:solidFill>
                  <a:schemeClr val="dk1"/>
                </a:solidFill>
                <a:latin typeface="Arial"/>
                <a:ea typeface="Arial"/>
                <a:cs typeface="Arial"/>
                <a:sym typeface="Arial"/>
              </a:rPr>
              <a:t>© 2019 Kogod School of Business – American University</a:t>
            </a:r>
            <a:r>
              <a:rPr lang="en" sz="675" b="1" i="0" u="none" strike="noStrike" cap="none">
                <a:solidFill>
                  <a:schemeClr val="dk1"/>
                </a:solidFill>
                <a:latin typeface="Arial"/>
                <a:ea typeface="Arial"/>
                <a:cs typeface="Arial"/>
                <a:sym typeface="Arial"/>
              </a:rPr>
              <a:t>.</a:t>
            </a:r>
            <a:endParaRPr/>
          </a:p>
        </p:txBody>
      </p:sp>
      <p:sp>
        <p:nvSpPr>
          <p:cNvPr id="110" name="Google Shape;110;p22"/>
          <p:cNvSpPr/>
          <p:nvPr/>
        </p:nvSpPr>
        <p:spPr>
          <a:xfrm>
            <a:off x="8517276" y="4818742"/>
            <a:ext cx="626724" cy="324758"/>
          </a:xfrm>
          <a:prstGeom prst="rect">
            <a:avLst/>
          </a:prstGeom>
          <a:solidFill>
            <a:schemeClr val="lt2"/>
          </a:solidFill>
          <a:ln w="9525" cap="flat" cmpd="sng">
            <a:solidFill>
              <a:schemeClr val="lt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FFFFFF"/>
              </a:buClr>
              <a:buSzPts val="788"/>
              <a:buFont typeface="Arial"/>
              <a:buNone/>
            </a:pPr>
            <a:fld id="{00000000-1234-1234-1234-123412341234}" type="slidenum">
              <a:rPr lang="en" sz="788" b="0" i="0" u="none" strike="noStrike" cap="none">
                <a:solidFill>
                  <a:srgbClr val="FFFFFF"/>
                </a:solidFill>
                <a:latin typeface="Arial"/>
                <a:ea typeface="Arial"/>
                <a:cs typeface="Arial"/>
                <a:sym typeface="Arial"/>
              </a:rPr>
              <a:t>‹#›</a:t>
            </a:fld>
            <a:endParaRPr sz="788" b="0" i="0" u="none" strike="noStrike" cap="none">
              <a:solidFill>
                <a:srgbClr val="FFFFFF"/>
              </a:solidFill>
              <a:latin typeface="Arial"/>
              <a:ea typeface="Arial"/>
              <a:cs typeface="Arial"/>
              <a:sym typeface="Arial"/>
            </a:endParaRPr>
          </a:p>
        </p:txBody>
      </p:sp>
      <p:cxnSp>
        <p:nvCxnSpPr>
          <p:cNvPr id="111" name="Google Shape;111;p22"/>
          <p:cNvCxnSpPr/>
          <p:nvPr/>
        </p:nvCxnSpPr>
        <p:spPr>
          <a:xfrm>
            <a:off x="0" y="4819630"/>
            <a:ext cx="9144000" cy="0"/>
          </a:xfrm>
          <a:prstGeom prst="straightConnector1">
            <a:avLst/>
          </a:prstGeom>
          <a:solidFill>
            <a:schemeClr val="accent2"/>
          </a:solidFill>
          <a:ln w="19050" cap="sq" cmpd="sng">
            <a:solidFill>
              <a:srgbClr val="004B98"/>
            </a:solidFill>
            <a:prstDash val="solid"/>
            <a:round/>
            <a:headEnd type="none" w="sm" len="sm"/>
            <a:tailEnd type="none" w="sm" len="sm"/>
          </a:ln>
        </p:spPr>
      </p:cxnSp>
      <p:pic>
        <p:nvPicPr>
          <p:cNvPr id="112" name="Google Shape;112;p22" descr="Kogodlogo"/>
          <p:cNvPicPr preferRelativeResize="0"/>
          <p:nvPr/>
        </p:nvPicPr>
        <p:blipFill rotWithShape="1">
          <a:blip r:embed="rId2">
            <a:alphaModFix/>
          </a:blip>
          <a:srcRect/>
          <a:stretch/>
        </p:blipFill>
        <p:spPr>
          <a:xfrm>
            <a:off x="177580" y="4877234"/>
            <a:ext cx="2134740" cy="17482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Full Image">
  <p:cSld name="Full Image">
    <p:spTree>
      <p:nvGrpSpPr>
        <p:cNvPr id="1" name="Shape 113"/>
        <p:cNvGrpSpPr/>
        <p:nvPr/>
      </p:nvGrpSpPr>
      <p:grpSpPr>
        <a:xfrm>
          <a:off x="0" y="0"/>
          <a:ext cx="0" cy="0"/>
          <a:chOff x="0" y="0"/>
          <a:chExt cx="0" cy="0"/>
        </a:xfrm>
      </p:grpSpPr>
      <p:sp>
        <p:nvSpPr>
          <p:cNvPr id="114" name="Google Shape;114;p23"/>
          <p:cNvSpPr txBox="1">
            <a:spLocks noGrp="1"/>
          </p:cNvSpPr>
          <p:nvPr>
            <p:ph type="body" idx="1"/>
          </p:nvPr>
        </p:nvSpPr>
        <p:spPr>
          <a:xfrm>
            <a:off x="0" y="809244"/>
            <a:ext cx="9144000" cy="4011930"/>
          </a:xfrm>
          <a:prstGeom prst="rect">
            <a:avLst/>
          </a:prstGeom>
          <a:noFill/>
          <a:ln>
            <a:noFill/>
          </a:ln>
        </p:spPr>
        <p:txBody>
          <a:bodyPr spcFirstLastPara="1" wrap="square" lIns="0" tIns="45700" rIns="0" bIns="45700" anchor="t" anchorCtr="0"/>
          <a:lstStyle>
            <a:lvl1pPr marL="457200" lvl="0" indent="-228600" algn="l">
              <a:lnSpc>
                <a:spcPct val="95000"/>
              </a:lnSpc>
              <a:spcBef>
                <a:spcPts val="750"/>
              </a:spcBef>
              <a:spcAft>
                <a:spcPts val="0"/>
              </a:spcAft>
              <a:buSzPts val="1800"/>
              <a:buFont typeface="Arial"/>
              <a:buNone/>
              <a:defRPr sz="1500"/>
            </a:lvl1pPr>
            <a:lvl2pPr marL="914400" lvl="1" indent="-314325" algn="l">
              <a:lnSpc>
                <a:spcPct val="95000"/>
              </a:lnSpc>
              <a:spcBef>
                <a:spcPts val="375"/>
              </a:spcBef>
              <a:spcAft>
                <a:spcPts val="0"/>
              </a:spcAft>
              <a:buSzPts val="1350"/>
              <a:buChar char="–"/>
              <a:defRPr sz="1350"/>
            </a:lvl2pPr>
            <a:lvl3pPr marL="1371600" lvl="2" indent="-320039" algn="l">
              <a:lnSpc>
                <a:spcPct val="95000"/>
              </a:lnSpc>
              <a:spcBef>
                <a:spcPts val="375"/>
              </a:spcBef>
              <a:spcAft>
                <a:spcPts val="0"/>
              </a:spcAft>
              <a:buSzPts val="1440"/>
              <a:buChar char="•"/>
              <a:defRPr sz="1200"/>
            </a:lvl3pPr>
            <a:lvl4pPr marL="1828800" lvl="3" indent="-295275" algn="l">
              <a:lnSpc>
                <a:spcPct val="95000"/>
              </a:lnSpc>
              <a:spcBef>
                <a:spcPts val="375"/>
              </a:spcBef>
              <a:spcAft>
                <a:spcPts val="0"/>
              </a:spcAft>
              <a:buSzPts val="1050"/>
              <a:buChar char="–"/>
              <a:defRPr sz="1050"/>
            </a:lvl4pPr>
            <a:lvl5pPr marL="2286000" lvl="4" indent="-308610" algn="l">
              <a:lnSpc>
                <a:spcPct val="95000"/>
              </a:lnSpc>
              <a:spcBef>
                <a:spcPts val="375"/>
              </a:spcBef>
              <a:spcAft>
                <a:spcPts val="0"/>
              </a:spcAft>
              <a:buSzPts val="1260"/>
              <a:buChar char="•"/>
              <a:defRPr sz="1050"/>
            </a:lvl5pPr>
            <a:lvl6pPr marL="2743200" lvl="5" indent="-314325" algn="l">
              <a:lnSpc>
                <a:spcPct val="95000"/>
              </a:lnSpc>
              <a:spcBef>
                <a:spcPts val="338"/>
              </a:spcBef>
              <a:spcAft>
                <a:spcPts val="0"/>
              </a:spcAft>
              <a:buSzPts val="1350"/>
              <a:buFont typeface="Arial"/>
              <a:buChar char="•"/>
              <a:defRPr sz="1350"/>
            </a:lvl6pPr>
            <a:lvl7pPr marL="3200400" lvl="6" indent="-314325" algn="l">
              <a:lnSpc>
                <a:spcPct val="95000"/>
              </a:lnSpc>
              <a:spcBef>
                <a:spcPts val="338"/>
              </a:spcBef>
              <a:spcAft>
                <a:spcPts val="0"/>
              </a:spcAft>
              <a:buSzPts val="1350"/>
              <a:buFont typeface="Arial"/>
              <a:buChar char="•"/>
              <a:defRPr sz="1350"/>
            </a:lvl7pPr>
            <a:lvl8pPr marL="3657600" lvl="7" indent="-314325" algn="l">
              <a:lnSpc>
                <a:spcPct val="95000"/>
              </a:lnSpc>
              <a:spcBef>
                <a:spcPts val="338"/>
              </a:spcBef>
              <a:spcAft>
                <a:spcPts val="0"/>
              </a:spcAft>
              <a:buSzPts val="1350"/>
              <a:buFont typeface="Arial"/>
              <a:buChar char="•"/>
              <a:defRPr sz="1350"/>
            </a:lvl8pPr>
            <a:lvl9pPr marL="4114800" lvl="8" indent="-314325" algn="l">
              <a:lnSpc>
                <a:spcPct val="95000"/>
              </a:lnSpc>
              <a:spcBef>
                <a:spcPts val="338"/>
              </a:spcBef>
              <a:spcAft>
                <a:spcPts val="0"/>
              </a:spcAft>
              <a:buSzPts val="1350"/>
              <a:buFont typeface="Arial"/>
              <a:buChar char="•"/>
              <a:defRPr sz="1350"/>
            </a:lvl9pPr>
          </a:lstStyle>
          <a:p>
            <a:endParaRPr/>
          </a:p>
        </p:txBody>
      </p:sp>
      <p:cxnSp>
        <p:nvCxnSpPr>
          <p:cNvPr id="115" name="Google Shape;115;p23"/>
          <p:cNvCxnSpPr/>
          <p:nvPr/>
        </p:nvCxnSpPr>
        <p:spPr>
          <a:xfrm>
            <a:off x="0" y="800100"/>
            <a:ext cx="9144000" cy="1191"/>
          </a:xfrm>
          <a:prstGeom prst="straightConnector1">
            <a:avLst/>
          </a:prstGeom>
          <a:solidFill>
            <a:schemeClr val="accent2"/>
          </a:solidFill>
          <a:ln w="19050" cap="sq" cmpd="sng">
            <a:solidFill>
              <a:srgbClr val="004B98"/>
            </a:solidFill>
            <a:prstDash val="solid"/>
            <a:round/>
            <a:headEnd type="none" w="sm" len="sm"/>
            <a:tailEnd type="none" w="sm" len="sm"/>
          </a:ln>
        </p:spPr>
      </p:cxnSp>
      <p:sp>
        <p:nvSpPr>
          <p:cNvPr id="116" name="Google Shape;116;p23"/>
          <p:cNvSpPr txBox="1">
            <a:spLocks noGrp="1"/>
          </p:cNvSpPr>
          <p:nvPr>
            <p:ph type="title"/>
          </p:nvPr>
        </p:nvSpPr>
        <p:spPr>
          <a:xfrm>
            <a:off x="310896" y="0"/>
            <a:ext cx="8503920" cy="795338"/>
          </a:xfrm>
          <a:prstGeom prst="rect">
            <a:avLst/>
          </a:prstGeom>
          <a:noFill/>
          <a:ln>
            <a:noFill/>
          </a:ln>
        </p:spPr>
        <p:txBody>
          <a:bodyPr spcFirstLastPara="1" wrap="square" lIns="0" tIns="45700" rIns="0" bIns="45700" anchor="ctr" anchorCtr="0"/>
          <a:lstStyle>
            <a:lvl1pPr lvl="0" algn="l">
              <a:lnSpc>
                <a:spcPct val="90000"/>
              </a:lnSpc>
              <a:spcBef>
                <a:spcPts val="0"/>
              </a:spcBef>
              <a:spcAft>
                <a:spcPts val="0"/>
              </a:spcAft>
              <a:buSzPts val="1400"/>
              <a:buNone/>
              <a:defRPr>
                <a:solidFill>
                  <a:srgbClr val="004B98"/>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7" name="Google Shape;117;p23"/>
          <p:cNvSpPr/>
          <p:nvPr/>
        </p:nvSpPr>
        <p:spPr>
          <a:xfrm>
            <a:off x="3720533" y="4900988"/>
            <a:ext cx="4572000" cy="19620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675"/>
              <a:buFont typeface="Arial"/>
              <a:buNone/>
            </a:pPr>
            <a:r>
              <a:rPr lang="en" sz="675" b="0" i="0" u="none" strike="noStrike" cap="none">
                <a:solidFill>
                  <a:schemeClr val="dk1"/>
                </a:solidFill>
                <a:latin typeface="Arial"/>
                <a:ea typeface="Arial"/>
                <a:cs typeface="Arial"/>
                <a:sym typeface="Arial"/>
              </a:rPr>
              <a:t>© 2019 Kogod School of Business – American University</a:t>
            </a:r>
            <a:r>
              <a:rPr lang="en" sz="675" b="1" i="0" u="none" strike="noStrike" cap="none">
                <a:solidFill>
                  <a:schemeClr val="dk1"/>
                </a:solidFill>
                <a:latin typeface="Arial"/>
                <a:ea typeface="Arial"/>
                <a:cs typeface="Arial"/>
                <a:sym typeface="Arial"/>
              </a:rPr>
              <a:t>.</a:t>
            </a:r>
            <a:endParaRPr/>
          </a:p>
        </p:txBody>
      </p:sp>
      <p:sp>
        <p:nvSpPr>
          <p:cNvPr id="118" name="Google Shape;118;p23"/>
          <p:cNvSpPr/>
          <p:nvPr/>
        </p:nvSpPr>
        <p:spPr>
          <a:xfrm>
            <a:off x="8517276" y="4818742"/>
            <a:ext cx="626724" cy="324758"/>
          </a:xfrm>
          <a:prstGeom prst="rect">
            <a:avLst/>
          </a:prstGeom>
          <a:solidFill>
            <a:schemeClr val="lt2"/>
          </a:solidFill>
          <a:ln w="9525" cap="flat" cmpd="sng">
            <a:solidFill>
              <a:schemeClr val="lt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FFFFFF"/>
              </a:buClr>
              <a:buSzPts val="788"/>
              <a:buFont typeface="Arial"/>
              <a:buNone/>
            </a:pPr>
            <a:fld id="{00000000-1234-1234-1234-123412341234}" type="slidenum">
              <a:rPr lang="en" sz="788" b="0" i="0" u="none" strike="noStrike" cap="none">
                <a:solidFill>
                  <a:srgbClr val="FFFFFF"/>
                </a:solidFill>
                <a:latin typeface="Arial"/>
                <a:ea typeface="Arial"/>
                <a:cs typeface="Arial"/>
                <a:sym typeface="Arial"/>
              </a:rPr>
              <a:t>‹#›</a:t>
            </a:fld>
            <a:endParaRPr sz="788" b="0" i="0" u="none" strike="noStrike" cap="none">
              <a:solidFill>
                <a:srgbClr val="FFFFFF"/>
              </a:solidFill>
              <a:latin typeface="Arial"/>
              <a:ea typeface="Arial"/>
              <a:cs typeface="Arial"/>
              <a:sym typeface="Arial"/>
            </a:endParaRPr>
          </a:p>
        </p:txBody>
      </p:sp>
      <p:cxnSp>
        <p:nvCxnSpPr>
          <p:cNvPr id="119" name="Google Shape;119;p23"/>
          <p:cNvCxnSpPr/>
          <p:nvPr/>
        </p:nvCxnSpPr>
        <p:spPr>
          <a:xfrm>
            <a:off x="0" y="4819630"/>
            <a:ext cx="9144000" cy="0"/>
          </a:xfrm>
          <a:prstGeom prst="straightConnector1">
            <a:avLst/>
          </a:prstGeom>
          <a:solidFill>
            <a:schemeClr val="accent2"/>
          </a:solidFill>
          <a:ln w="19050" cap="sq" cmpd="sng">
            <a:solidFill>
              <a:srgbClr val="004B98"/>
            </a:solidFill>
            <a:prstDash val="solid"/>
            <a:round/>
            <a:headEnd type="none" w="sm" len="sm"/>
            <a:tailEnd type="none" w="sm" len="sm"/>
          </a:ln>
        </p:spPr>
      </p:cxnSp>
      <p:pic>
        <p:nvPicPr>
          <p:cNvPr id="120" name="Google Shape;120;p23" descr="Kogodlogo"/>
          <p:cNvPicPr preferRelativeResize="0"/>
          <p:nvPr/>
        </p:nvPicPr>
        <p:blipFill rotWithShape="1">
          <a:blip r:embed="rId2">
            <a:alphaModFix/>
          </a:blip>
          <a:srcRect/>
          <a:stretch/>
        </p:blipFill>
        <p:spPr>
          <a:xfrm>
            <a:off x="177580" y="4877234"/>
            <a:ext cx="2134740" cy="17482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0896" y="0"/>
            <a:ext cx="8503920" cy="795338"/>
          </a:xfrm>
          <a:prstGeom prst="rect">
            <a:avLst/>
          </a:prstGeom>
          <a:noFill/>
          <a:ln>
            <a:noFill/>
          </a:ln>
        </p:spPr>
        <p:txBody>
          <a:bodyPr spcFirstLastPara="1" wrap="square" lIns="0" tIns="45700" rIns="0" bIns="45700" anchor="ctr" anchorCtr="0"/>
          <a:lstStyle>
            <a:lvl1pPr lvl="0" algn="l">
              <a:lnSpc>
                <a:spcPct val="90000"/>
              </a:lnSpc>
              <a:spcBef>
                <a:spcPts val="0"/>
              </a:spcBef>
              <a:spcAft>
                <a:spcPts val="0"/>
              </a:spcAft>
              <a:buSzPts val="1400"/>
              <a:buNone/>
              <a:defRPr>
                <a:solidFill>
                  <a:srgbClr val="004B98"/>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_footer">
  <p:cSld name="Blank_footer">
    <p:spTree>
      <p:nvGrpSpPr>
        <p:cNvPr id="1" name="Shape 123"/>
        <p:cNvGrpSpPr/>
        <p:nvPr/>
      </p:nvGrpSpPr>
      <p:grpSpPr>
        <a:xfrm>
          <a:off x="0" y="0"/>
          <a:ext cx="0" cy="0"/>
          <a:chOff x="0" y="0"/>
          <a:chExt cx="0" cy="0"/>
        </a:xfrm>
      </p:grpSpPr>
      <p:sp>
        <p:nvSpPr>
          <p:cNvPr id="124" name="Google Shape;124;p25"/>
          <p:cNvSpPr/>
          <p:nvPr/>
        </p:nvSpPr>
        <p:spPr>
          <a:xfrm>
            <a:off x="0" y="0"/>
            <a:ext cx="9144000" cy="9968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125"/>
        <p:cNvGrpSpPr/>
        <p:nvPr/>
      </p:nvGrpSpPr>
      <p:grpSpPr>
        <a:xfrm>
          <a:off x="0" y="0"/>
          <a:ext cx="0" cy="0"/>
          <a:chOff x="0" y="0"/>
          <a:chExt cx="0" cy="0"/>
        </a:xfrm>
      </p:grpSpPr>
      <p:sp>
        <p:nvSpPr>
          <p:cNvPr id="126" name="Google Shape;126;p26"/>
          <p:cNvSpPr/>
          <p:nvPr/>
        </p:nvSpPr>
        <p:spPr>
          <a:xfrm>
            <a:off x="0" y="0"/>
            <a:ext cx="9144000" cy="9968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7"/>
        <p:cNvGrpSpPr/>
        <p:nvPr/>
      </p:nvGrpSpPr>
      <p:grpSpPr>
        <a:xfrm>
          <a:off x="0" y="0"/>
          <a:ext cx="0" cy="0"/>
          <a:chOff x="0" y="0"/>
          <a:chExt cx="0" cy="0"/>
        </a:xfrm>
      </p:grpSpPr>
      <p:sp>
        <p:nvSpPr>
          <p:cNvPr id="128" name="Google Shape;128;p27"/>
          <p:cNvSpPr txBox="1">
            <a:spLocks noGrp="1"/>
          </p:cNvSpPr>
          <p:nvPr>
            <p:ph type="title"/>
          </p:nvPr>
        </p:nvSpPr>
        <p:spPr>
          <a:xfrm>
            <a:off x="274320" y="205740"/>
            <a:ext cx="8595360" cy="617220"/>
          </a:xfrm>
          <a:prstGeom prst="rect">
            <a:avLst/>
          </a:prstGeom>
          <a:noFill/>
          <a:ln>
            <a:noFill/>
          </a:ln>
        </p:spPr>
        <p:txBody>
          <a:bodyPr spcFirstLastPara="1" wrap="square" lIns="91425" tIns="91425" rIns="91425" bIns="91425" anchor="t" anchorCtr="0"/>
          <a:lstStyle>
            <a:lvl1pPr lvl="0" algn="l">
              <a:lnSpc>
                <a:spcPct val="90000"/>
              </a:lnSpc>
              <a:spcBef>
                <a:spcPts val="0"/>
              </a:spcBef>
              <a:spcAft>
                <a:spcPts val="0"/>
              </a:spcAft>
              <a:buSzPts val="1400"/>
              <a:buNone/>
              <a:defRPr sz="2879">
                <a:solidFill>
                  <a:srgbClr val="FFFFFF"/>
                </a:solidFill>
                <a:latin typeface="Georgia"/>
                <a:ea typeface="Georgia"/>
                <a:cs typeface="Georgia"/>
                <a:sym typeface="Georgia"/>
              </a:defRPr>
            </a:lvl1pPr>
            <a:lvl2pPr lvl="1" algn="l">
              <a:lnSpc>
                <a:spcPct val="90000"/>
              </a:lnSpc>
              <a:spcBef>
                <a:spcPts val="0"/>
              </a:spcBef>
              <a:spcAft>
                <a:spcPts val="0"/>
              </a:spcAft>
              <a:buSzPts val="1400"/>
              <a:buNone/>
              <a:defRPr sz="2879">
                <a:solidFill>
                  <a:srgbClr val="FFFFFF"/>
                </a:solidFill>
                <a:latin typeface="Georgia"/>
                <a:ea typeface="Georgia"/>
                <a:cs typeface="Georgia"/>
                <a:sym typeface="Georgia"/>
              </a:defRPr>
            </a:lvl2pPr>
            <a:lvl3pPr lvl="2" algn="l">
              <a:lnSpc>
                <a:spcPct val="90000"/>
              </a:lnSpc>
              <a:spcBef>
                <a:spcPts val="0"/>
              </a:spcBef>
              <a:spcAft>
                <a:spcPts val="0"/>
              </a:spcAft>
              <a:buSzPts val="1400"/>
              <a:buNone/>
              <a:defRPr sz="2879">
                <a:solidFill>
                  <a:srgbClr val="FFFFFF"/>
                </a:solidFill>
                <a:latin typeface="Georgia"/>
                <a:ea typeface="Georgia"/>
                <a:cs typeface="Georgia"/>
                <a:sym typeface="Georgia"/>
              </a:defRPr>
            </a:lvl3pPr>
            <a:lvl4pPr lvl="3" algn="l">
              <a:lnSpc>
                <a:spcPct val="90000"/>
              </a:lnSpc>
              <a:spcBef>
                <a:spcPts val="0"/>
              </a:spcBef>
              <a:spcAft>
                <a:spcPts val="0"/>
              </a:spcAft>
              <a:buSzPts val="1400"/>
              <a:buNone/>
              <a:defRPr sz="2879">
                <a:solidFill>
                  <a:srgbClr val="FFFFFF"/>
                </a:solidFill>
                <a:latin typeface="Georgia"/>
                <a:ea typeface="Georgia"/>
                <a:cs typeface="Georgia"/>
                <a:sym typeface="Georgia"/>
              </a:defRPr>
            </a:lvl4pPr>
            <a:lvl5pPr lvl="4" algn="l">
              <a:lnSpc>
                <a:spcPct val="90000"/>
              </a:lnSpc>
              <a:spcBef>
                <a:spcPts val="0"/>
              </a:spcBef>
              <a:spcAft>
                <a:spcPts val="0"/>
              </a:spcAft>
              <a:buSzPts val="1400"/>
              <a:buNone/>
              <a:defRPr sz="2879">
                <a:solidFill>
                  <a:srgbClr val="FFFFFF"/>
                </a:solidFill>
                <a:latin typeface="Georgia"/>
                <a:ea typeface="Georgia"/>
                <a:cs typeface="Georgia"/>
                <a:sym typeface="Georgia"/>
              </a:defRPr>
            </a:lvl5pPr>
            <a:lvl6pPr lvl="5" algn="l">
              <a:lnSpc>
                <a:spcPct val="90000"/>
              </a:lnSpc>
              <a:spcBef>
                <a:spcPts val="0"/>
              </a:spcBef>
              <a:spcAft>
                <a:spcPts val="0"/>
              </a:spcAft>
              <a:buSzPts val="1400"/>
              <a:buNone/>
              <a:defRPr sz="2879">
                <a:solidFill>
                  <a:srgbClr val="FFFFFF"/>
                </a:solidFill>
                <a:latin typeface="Georgia"/>
                <a:ea typeface="Georgia"/>
                <a:cs typeface="Georgia"/>
                <a:sym typeface="Georgia"/>
              </a:defRPr>
            </a:lvl6pPr>
            <a:lvl7pPr lvl="6" algn="l">
              <a:lnSpc>
                <a:spcPct val="90000"/>
              </a:lnSpc>
              <a:spcBef>
                <a:spcPts val="0"/>
              </a:spcBef>
              <a:spcAft>
                <a:spcPts val="0"/>
              </a:spcAft>
              <a:buSzPts val="1400"/>
              <a:buNone/>
              <a:defRPr sz="2879">
                <a:solidFill>
                  <a:srgbClr val="FFFFFF"/>
                </a:solidFill>
                <a:latin typeface="Georgia"/>
                <a:ea typeface="Georgia"/>
                <a:cs typeface="Georgia"/>
                <a:sym typeface="Georgia"/>
              </a:defRPr>
            </a:lvl7pPr>
            <a:lvl8pPr lvl="7" algn="l">
              <a:lnSpc>
                <a:spcPct val="90000"/>
              </a:lnSpc>
              <a:spcBef>
                <a:spcPts val="0"/>
              </a:spcBef>
              <a:spcAft>
                <a:spcPts val="0"/>
              </a:spcAft>
              <a:buSzPts val="1400"/>
              <a:buNone/>
              <a:defRPr sz="2879">
                <a:solidFill>
                  <a:srgbClr val="FFFFFF"/>
                </a:solidFill>
                <a:latin typeface="Georgia"/>
                <a:ea typeface="Georgia"/>
                <a:cs typeface="Georgia"/>
                <a:sym typeface="Georgia"/>
              </a:defRPr>
            </a:lvl8pPr>
            <a:lvl9pPr lvl="8" algn="l">
              <a:lnSpc>
                <a:spcPct val="90000"/>
              </a:lnSpc>
              <a:spcBef>
                <a:spcPts val="0"/>
              </a:spcBef>
              <a:spcAft>
                <a:spcPts val="0"/>
              </a:spcAft>
              <a:buSzPts val="1400"/>
              <a:buNone/>
              <a:defRPr sz="2879">
                <a:solidFill>
                  <a:srgbClr val="FFFFFF"/>
                </a:solidFill>
                <a:latin typeface="Georgia"/>
                <a:ea typeface="Georgia"/>
                <a:cs typeface="Georgia"/>
                <a:sym typeface="Georgia"/>
              </a:defRPr>
            </a:lvl9pPr>
          </a:lstStyle>
          <a:p>
            <a:endParaRPr/>
          </a:p>
        </p:txBody>
      </p:sp>
      <p:sp>
        <p:nvSpPr>
          <p:cNvPr id="129" name="Google Shape;129;p27"/>
          <p:cNvSpPr txBox="1">
            <a:spLocks noGrp="1"/>
          </p:cNvSpPr>
          <p:nvPr>
            <p:ph type="body" idx="1"/>
          </p:nvPr>
        </p:nvSpPr>
        <p:spPr>
          <a:xfrm>
            <a:off x="274320" y="1234441"/>
            <a:ext cx="8595360" cy="3703319"/>
          </a:xfrm>
          <a:prstGeom prst="rect">
            <a:avLst/>
          </a:prstGeom>
          <a:noFill/>
          <a:ln>
            <a:noFill/>
          </a:ln>
        </p:spPr>
        <p:txBody>
          <a:bodyPr spcFirstLastPara="1" wrap="square" lIns="91425" tIns="91425" rIns="91425" bIns="91425" anchor="t" anchorCtr="0"/>
          <a:lstStyle>
            <a:lvl1pPr marL="457200" lvl="0" indent="-341425" algn="l">
              <a:lnSpc>
                <a:spcPct val="95000"/>
              </a:lnSpc>
              <a:spcBef>
                <a:spcPts val="0"/>
              </a:spcBef>
              <a:spcAft>
                <a:spcPts val="0"/>
              </a:spcAft>
              <a:buClr>
                <a:srgbClr val="4D626C"/>
              </a:buClr>
              <a:buSzPts val="1777"/>
              <a:buFont typeface="Georgia"/>
              <a:buChar char="•"/>
              <a:defRPr sz="1799">
                <a:solidFill>
                  <a:srgbClr val="4D626C"/>
                </a:solidFill>
                <a:latin typeface="Georgia"/>
                <a:ea typeface="Georgia"/>
                <a:cs typeface="Georgia"/>
                <a:sym typeface="Georgia"/>
              </a:defRPr>
            </a:lvl1pPr>
            <a:lvl2pPr marL="914400" lvl="1" indent="-341425" algn="l">
              <a:lnSpc>
                <a:spcPct val="95000"/>
              </a:lnSpc>
              <a:spcBef>
                <a:spcPts val="0"/>
              </a:spcBef>
              <a:spcAft>
                <a:spcPts val="0"/>
              </a:spcAft>
              <a:buClr>
                <a:srgbClr val="4D626C"/>
              </a:buClr>
              <a:buSzPts val="1777"/>
              <a:buFont typeface="Georgia"/>
              <a:buChar char="–"/>
              <a:defRPr sz="1799">
                <a:solidFill>
                  <a:srgbClr val="4D626C"/>
                </a:solidFill>
                <a:latin typeface="Georgia"/>
                <a:ea typeface="Georgia"/>
                <a:cs typeface="Georgia"/>
                <a:sym typeface="Georgia"/>
              </a:defRPr>
            </a:lvl2pPr>
            <a:lvl3pPr marL="1371600" lvl="2" indent="-341425" algn="l">
              <a:lnSpc>
                <a:spcPct val="95000"/>
              </a:lnSpc>
              <a:spcBef>
                <a:spcPts val="0"/>
              </a:spcBef>
              <a:spcAft>
                <a:spcPts val="0"/>
              </a:spcAft>
              <a:buClr>
                <a:srgbClr val="4D626C"/>
              </a:buClr>
              <a:buSzPts val="1777"/>
              <a:buFont typeface="Georgia"/>
              <a:buChar char="•"/>
              <a:defRPr sz="1799">
                <a:solidFill>
                  <a:srgbClr val="4D626C"/>
                </a:solidFill>
                <a:latin typeface="Georgia"/>
                <a:ea typeface="Georgia"/>
                <a:cs typeface="Georgia"/>
                <a:sym typeface="Georgia"/>
              </a:defRPr>
            </a:lvl3pPr>
            <a:lvl4pPr marL="1828800" lvl="3" indent="-341425" algn="l">
              <a:lnSpc>
                <a:spcPct val="95000"/>
              </a:lnSpc>
              <a:spcBef>
                <a:spcPts val="0"/>
              </a:spcBef>
              <a:spcAft>
                <a:spcPts val="0"/>
              </a:spcAft>
              <a:buClr>
                <a:srgbClr val="4D626C"/>
              </a:buClr>
              <a:buSzPts val="1777"/>
              <a:buFont typeface="Georgia"/>
              <a:buChar char="–"/>
              <a:defRPr sz="1799">
                <a:solidFill>
                  <a:srgbClr val="4D626C"/>
                </a:solidFill>
                <a:latin typeface="Georgia"/>
                <a:ea typeface="Georgia"/>
                <a:cs typeface="Georgia"/>
                <a:sym typeface="Georgia"/>
              </a:defRPr>
            </a:lvl4pPr>
            <a:lvl5pPr marL="2286000" lvl="4" indent="-341425" algn="l">
              <a:lnSpc>
                <a:spcPct val="95000"/>
              </a:lnSpc>
              <a:spcBef>
                <a:spcPts val="0"/>
              </a:spcBef>
              <a:spcAft>
                <a:spcPts val="0"/>
              </a:spcAft>
              <a:buClr>
                <a:srgbClr val="4D626C"/>
              </a:buClr>
              <a:buSzPts val="1777"/>
              <a:buFont typeface="Georgia"/>
              <a:buChar char="•"/>
              <a:defRPr sz="1799">
                <a:solidFill>
                  <a:srgbClr val="4D626C"/>
                </a:solidFill>
                <a:latin typeface="Georgia"/>
                <a:ea typeface="Georgia"/>
                <a:cs typeface="Georgia"/>
                <a:sym typeface="Georgia"/>
              </a:defRPr>
            </a:lvl5pPr>
            <a:lvl6pPr marL="2743200" lvl="5" indent="-341425" algn="l">
              <a:lnSpc>
                <a:spcPct val="95000"/>
              </a:lnSpc>
              <a:spcBef>
                <a:spcPts val="0"/>
              </a:spcBef>
              <a:spcAft>
                <a:spcPts val="0"/>
              </a:spcAft>
              <a:buClr>
                <a:srgbClr val="4D626C"/>
              </a:buClr>
              <a:buSzPts val="1777"/>
              <a:buFont typeface="Georgia"/>
              <a:buChar char="•"/>
              <a:defRPr sz="1799">
                <a:solidFill>
                  <a:srgbClr val="4D626C"/>
                </a:solidFill>
                <a:latin typeface="Georgia"/>
                <a:ea typeface="Georgia"/>
                <a:cs typeface="Georgia"/>
                <a:sym typeface="Georgia"/>
              </a:defRPr>
            </a:lvl6pPr>
            <a:lvl7pPr marL="3200400" lvl="6" indent="-341425" algn="l">
              <a:lnSpc>
                <a:spcPct val="95000"/>
              </a:lnSpc>
              <a:spcBef>
                <a:spcPts val="0"/>
              </a:spcBef>
              <a:spcAft>
                <a:spcPts val="0"/>
              </a:spcAft>
              <a:buClr>
                <a:srgbClr val="4D626C"/>
              </a:buClr>
              <a:buSzPts val="1777"/>
              <a:buFont typeface="Georgia"/>
              <a:buChar char="•"/>
              <a:defRPr sz="1799">
                <a:solidFill>
                  <a:srgbClr val="4D626C"/>
                </a:solidFill>
                <a:latin typeface="Georgia"/>
                <a:ea typeface="Georgia"/>
                <a:cs typeface="Georgia"/>
                <a:sym typeface="Georgia"/>
              </a:defRPr>
            </a:lvl7pPr>
            <a:lvl8pPr marL="3657600" lvl="7" indent="-341425" algn="l">
              <a:lnSpc>
                <a:spcPct val="95000"/>
              </a:lnSpc>
              <a:spcBef>
                <a:spcPts val="0"/>
              </a:spcBef>
              <a:spcAft>
                <a:spcPts val="0"/>
              </a:spcAft>
              <a:buClr>
                <a:srgbClr val="4D626C"/>
              </a:buClr>
              <a:buSzPts val="1777"/>
              <a:buFont typeface="Georgia"/>
              <a:buChar char="•"/>
              <a:defRPr sz="1799">
                <a:solidFill>
                  <a:srgbClr val="4D626C"/>
                </a:solidFill>
                <a:latin typeface="Georgia"/>
                <a:ea typeface="Georgia"/>
                <a:cs typeface="Georgia"/>
                <a:sym typeface="Georgia"/>
              </a:defRPr>
            </a:lvl8pPr>
            <a:lvl9pPr marL="4114800" lvl="8" indent="-341425" algn="l">
              <a:lnSpc>
                <a:spcPct val="95000"/>
              </a:lnSpc>
              <a:spcBef>
                <a:spcPts val="0"/>
              </a:spcBef>
              <a:spcAft>
                <a:spcPts val="0"/>
              </a:spcAft>
              <a:buClr>
                <a:srgbClr val="4D626C"/>
              </a:buClr>
              <a:buSzPts val="1777"/>
              <a:buFont typeface="Georgia"/>
              <a:buChar char="•"/>
              <a:defRPr sz="1799">
                <a:solidFill>
                  <a:srgbClr val="4D626C"/>
                </a:solidFill>
                <a:latin typeface="Georgia"/>
                <a:ea typeface="Georgia"/>
                <a:cs typeface="Georgia"/>
                <a:sym typeface="Georgi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0896" y="0"/>
            <a:ext cx="8503920" cy="795338"/>
          </a:xfrm>
          <a:prstGeom prst="rect">
            <a:avLst/>
          </a:prstGeom>
          <a:noFill/>
          <a:ln>
            <a:noFill/>
          </a:ln>
        </p:spPr>
        <p:txBody>
          <a:bodyPr spcFirstLastPara="1" wrap="square" lIns="0" tIns="45700" rIns="0" bIns="45700" anchor="ctr" anchorCtr="0"/>
          <a:lstStyle>
            <a:lvl1pPr marR="0" lvl="0" algn="l" rtl="0">
              <a:lnSpc>
                <a:spcPct val="90000"/>
              </a:lnSpc>
              <a:spcBef>
                <a:spcPts val="0"/>
              </a:spcBef>
              <a:spcAft>
                <a:spcPts val="0"/>
              </a:spcAft>
              <a:buSzPts val="1400"/>
              <a:buNone/>
              <a:defRPr sz="2100" b="1" i="0" u="none" strike="noStrike" cap="none">
                <a:solidFill>
                  <a:srgbClr val="004B98"/>
                </a:solidFill>
                <a:latin typeface="Arial"/>
                <a:ea typeface="Arial"/>
                <a:cs typeface="Arial"/>
                <a:sym typeface="Arial"/>
              </a:defRPr>
            </a:lvl1pPr>
            <a:lvl2pPr marR="0" lvl="1" algn="l" rtl="0">
              <a:lnSpc>
                <a:spcPct val="90000"/>
              </a:lnSpc>
              <a:spcBef>
                <a:spcPts val="0"/>
              </a:spcBef>
              <a:spcAft>
                <a:spcPts val="0"/>
              </a:spcAft>
              <a:buSzPts val="1400"/>
              <a:buNone/>
              <a:defRPr sz="195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SzPts val="1400"/>
              <a:buNone/>
              <a:defRPr sz="195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SzPts val="1400"/>
              <a:buNone/>
              <a:defRPr sz="195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SzPts val="1400"/>
              <a:buNone/>
              <a:defRPr sz="195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SzPts val="1400"/>
              <a:buNone/>
              <a:defRPr sz="2400" b="1" i="0" u="none" strike="noStrike" cap="none">
                <a:solidFill>
                  <a:schemeClr val="dk2"/>
                </a:solidFill>
                <a:latin typeface="Arial"/>
                <a:ea typeface="Arial"/>
                <a:cs typeface="Arial"/>
                <a:sym typeface="Arial"/>
              </a:defRPr>
            </a:lvl6pPr>
            <a:lvl7pPr marR="0" lvl="6" algn="l" rtl="0">
              <a:lnSpc>
                <a:spcPct val="90000"/>
              </a:lnSpc>
              <a:spcBef>
                <a:spcPts val="0"/>
              </a:spcBef>
              <a:spcAft>
                <a:spcPts val="0"/>
              </a:spcAft>
              <a:buSzPts val="1400"/>
              <a:buNone/>
              <a:defRPr sz="2400" b="1" i="0" u="none" strike="noStrike" cap="none">
                <a:solidFill>
                  <a:schemeClr val="dk2"/>
                </a:solidFill>
                <a:latin typeface="Arial"/>
                <a:ea typeface="Arial"/>
                <a:cs typeface="Arial"/>
                <a:sym typeface="Arial"/>
              </a:defRPr>
            </a:lvl7pPr>
            <a:lvl8pPr marR="0" lvl="7" algn="l" rtl="0">
              <a:lnSpc>
                <a:spcPct val="90000"/>
              </a:lnSpc>
              <a:spcBef>
                <a:spcPts val="0"/>
              </a:spcBef>
              <a:spcAft>
                <a:spcPts val="0"/>
              </a:spcAft>
              <a:buSzPts val="1400"/>
              <a:buNone/>
              <a:defRPr sz="2400" b="1" i="0" u="none" strike="noStrike" cap="none">
                <a:solidFill>
                  <a:schemeClr val="dk2"/>
                </a:solidFill>
                <a:latin typeface="Arial"/>
                <a:ea typeface="Arial"/>
                <a:cs typeface="Arial"/>
                <a:sym typeface="Arial"/>
              </a:defRPr>
            </a:lvl8pPr>
            <a:lvl9pPr marR="0" lvl="8" algn="l" rtl="0">
              <a:lnSpc>
                <a:spcPct val="90000"/>
              </a:lnSpc>
              <a:spcBef>
                <a:spcPts val="0"/>
              </a:spcBef>
              <a:spcAft>
                <a:spcPts val="0"/>
              </a:spcAft>
              <a:buSzPts val="1400"/>
              <a:buNone/>
              <a:defRPr sz="2400" b="1" i="0" u="none" strike="noStrike" cap="none">
                <a:solidFill>
                  <a:schemeClr val="dk2"/>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0896" y="1028700"/>
            <a:ext cx="8503920" cy="3514725"/>
          </a:xfrm>
          <a:prstGeom prst="rect">
            <a:avLst/>
          </a:prstGeom>
          <a:noFill/>
          <a:ln>
            <a:noFill/>
          </a:ln>
        </p:spPr>
        <p:txBody>
          <a:bodyPr spcFirstLastPara="1" wrap="square" lIns="0" tIns="45700" rIns="0" bIns="45700" anchor="t" anchorCtr="0"/>
          <a:lstStyle>
            <a:lvl1pPr marL="457200" marR="0" lvl="0" indent="-365760" algn="l" rtl="0">
              <a:lnSpc>
                <a:spcPct val="95000"/>
              </a:lnSpc>
              <a:spcBef>
                <a:spcPts val="900"/>
              </a:spcBef>
              <a:spcAft>
                <a:spcPts val="0"/>
              </a:spcAft>
              <a:buClr>
                <a:schemeClr val="lt2"/>
              </a:buClr>
              <a:buSzPts val="2160"/>
              <a:buFont typeface="Arial"/>
              <a:buChar char="•"/>
              <a:defRPr sz="1800" b="0" i="0" u="none" strike="noStrike" cap="none">
                <a:solidFill>
                  <a:schemeClr val="dk1"/>
                </a:solidFill>
                <a:latin typeface="Arial"/>
                <a:ea typeface="Arial"/>
                <a:cs typeface="Arial"/>
                <a:sym typeface="Arial"/>
              </a:defRPr>
            </a:lvl1pPr>
            <a:lvl2pPr marL="914400" marR="0" lvl="1" indent="-323850" algn="l" rtl="0">
              <a:lnSpc>
                <a:spcPct val="95000"/>
              </a:lnSpc>
              <a:spcBef>
                <a:spcPts val="375"/>
              </a:spcBef>
              <a:spcAft>
                <a:spcPts val="0"/>
              </a:spcAft>
              <a:buClr>
                <a:schemeClr val="lt2"/>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65760" algn="l" rtl="0">
              <a:lnSpc>
                <a:spcPct val="95000"/>
              </a:lnSpc>
              <a:spcBef>
                <a:spcPts val="450"/>
              </a:spcBef>
              <a:spcAft>
                <a:spcPts val="0"/>
              </a:spcAft>
              <a:buClr>
                <a:schemeClr val="lt2"/>
              </a:buClr>
              <a:buSzPts val="2160"/>
              <a:buFont typeface="Arial"/>
              <a:buChar char="•"/>
              <a:defRPr sz="1800" b="0" i="0" u="none" strike="noStrike" cap="none">
                <a:solidFill>
                  <a:schemeClr val="dk1"/>
                </a:solidFill>
                <a:latin typeface="Arial"/>
                <a:ea typeface="Arial"/>
                <a:cs typeface="Arial"/>
                <a:sym typeface="Arial"/>
              </a:defRPr>
            </a:lvl3pPr>
            <a:lvl4pPr marL="1828800" marR="0" lvl="3" indent="-304800" algn="l" rtl="0">
              <a:lnSpc>
                <a:spcPct val="95000"/>
              </a:lnSpc>
              <a:spcBef>
                <a:spcPts val="300"/>
              </a:spcBef>
              <a:spcAft>
                <a:spcPts val="0"/>
              </a:spcAft>
              <a:buClr>
                <a:schemeClr val="lt2"/>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20039" algn="l" rtl="0">
              <a:lnSpc>
                <a:spcPct val="95000"/>
              </a:lnSpc>
              <a:spcBef>
                <a:spcPts val="300"/>
              </a:spcBef>
              <a:spcAft>
                <a:spcPts val="0"/>
              </a:spcAft>
              <a:buClr>
                <a:schemeClr val="lt2"/>
              </a:buClr>
              <a:buSzPts val="1440"/>
              <a:buFont typeface="Arial"/>
              <a:buChar char="•"/>
              <a:defRPr sz="1200" b="0" i="0" u="none" strike="noStrike" cap="none">
                <a:solidFill>
                  <a:schemeClr val="dk1"/>
                </a:solidFill>
                <a:latin typeface="Arial"/>
                <a:ea typeface="Arial"/>
                <a:cs typeface="Arial"/>
                <a:sym typeface="Arial"/>
              </a:defRPr>
            </a:lvl5pPr>
            <a:lvl6pPr marL="2743200" marR="0" lvl="5" indent="-304800" algn="l" rtl="0">
              <a:lnSpc>
                <a:spcPct val="95000"/>
              </a:lnSpc>
              <a:spcBef>
                <a:spcPts val="300"/>
              </a:spcBef>
              <a:spcAft>
                <a:spcPts val="0"/>
              </a:spcAft>
              <a:buClr>
                <a:schemeClr val="accent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95000"/>
              </a:lnSpc>
              <a:spcBef>
                <a:spcPts val="300"/>
              </a:spcBef>
              <a:spcAft>
                <a:spcPts val="0"/>
              </a:spcAft>
              <a:buClr>
                <a:schemeClr val="accent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lnSpc>
                <a:spcPct val="95000"/>
              </a:lnSpc>
              <a:spcBef>
                <a:spcPts val="300"/>
              </a:spcBef>
              <a:spcAft>
                <a:spcPts val="0"/>
              </a:spcAft>
              <a:buClr>
                <a:schemeClr val="accent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95000"/>
              </a:lnSpc>
              <a:spcBef>
                <a:spcPts val="300"/>
              </a:spcBef>
              <a:spcAft>
                <a:spcPts val="0"/>
              </a:spcAft>
              <a:buClr>
                <a:schemeClr val="accent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cxnSp>
        <p:nvCxnSpPr>
          <p:cNvPr id="53" name="Google Shape;53;p13"/>
          <p:cNvCxnSpPr/>
          <p:nvPr/>
        </p:nvCxnSpPr>
        <p:spPr>
          <a:xfrm>
            <a:off x="0" y="800100"/>
            <a:ext cx="9144000" cy="1191"/>
          </a:xfrm>
          <a:prstGeom prst="straightConnector1">
            <a:avLst/>
          </a:prstGeom>
          <a:solidFill>
            <a:schemeClr val="accent2"/>
          </a:solidFill>
          <a:ln w="19050" cap="sq" cmpd="sng">
            <a:solidFill>
              <a:schemeClr val="lt2"/>
            </a:solidFill>
            <a:prstDash val="solid"/>
            <a:round/>
            <a:headEnd type="none" w="sm" len="sm"/>
            <a:tailEnd type="none" w="sm" len="sm"/>
          </a:ln>
        </p:spPr>
      </p:cxnSp>
      <p:sp>
        <p:nvSpPr>
          <p:cNvPr id="54" name="Google Shape;54;p13"/>
          <p:cNvSpPr/>
          <p:nvPr/>
        </p:nvSpPr>
        <p:spPr>
          <a:xfrm>
            <a:off x="3720533" y="4900988"/>
            <a:ext cx="4572000" cy="19620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675"/>
              <a:buFont typeface="Arial"/>
              <a:buNone/>
            </a:pPr>
            <a:r>
              <a:rPr lang="en" sz="675" b="0" i="0" u="none" strike="noStrike" cap="none">
                <a:solidFill>
                  <a:schemeClr val="dk1"/>
                </a:solidFill>
                <a:latin typeface="Arial"/>
                <a:ea typeface="Arial"/>
                <a:cs typeface="Arial"/>
                <a:sym typeface="Arial"/>
              </a:rPr>
              <a:t>© 2019 Kogod School of Business – American University</a:t>
            </a:r>
            <a:r>
              <a:rPr lang="en" sz="675" b="1" i="0" u="none" strike="noStrike" cap="none">
                <a:solidFill>
                  <a:schemeClr val="dk1"/>
                </a:solidFill>
                <a:latin typeface="Arial"/>
                <a:ea typeface="Arial"/>
                <a:cs typeface="Arial"/>
                <a:sym typeface="Arial"/>
              </a:rPr>
              <a:t>.</a:t>
            </a:r>
            <a:endParaRPr/>
          </a:p>
        </p:txBody>
      </p:sp>
      <p:sp>
        <p:nvSpPr>
          <p:cNvPr id="55" name="Google Shape;55;p13"/>
          <p:cNvSpPr/>
          <p:nvPr/>
        </p:nvSpPr>
        <p:spPr>
          <a:xfrm>
            <a:off x="8517276" y="4818742"/>
            <a:ext cx="626724" cy="324758"/>
          </a:xfrm>
          <a:prstGeom prst="rect">
            <a:avLst/>
          </a:prstGeom>
          <a:solidFill>
            <a:schemeClr val="lt2"/>
          </a:solidFill>
          <a:ln w="9525" cap="flat" cmpd="sng">
            <a:solidFill>
              <a:schemeClr val="lt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FFFFFF"/>
              </a:buClr>
              <a:buSzPts val="788"/>
              <a:buFont typeface="Arial"/>
              <a:buNone/>
            </a:pPr>
            <a:fld id="{00000000-1234-1234-1234-123412341234}" type="slidenum">
              <a:rPr lang="en" sz="788" b="0" i="0" u="none" strike="noStrike" cap="none">
                <a:solidFill>
                  <a:srgbClr val="FFFFFF"/>
                </a:solidFill>
                <a:latin typeface="Arial"/>
                <a:ea typeface="Arial"/>
                <a:cs typeface="Arial"/>
                <a:sym typeface="Arial"/>
              </a:rPr>
              <a:t>‹#›</a:t>
            </a:fld>
            <a:endParaRPr sz="788" b="0" i="0" u="none" strike="noStrike" cap="none">
              <a:solidFill>
                <a:srgbClr val="FFFFFF"/>
              </a:solidFill>
              <a:latin typeface="Arial"/>
              <a:ea typeface="Arial"/>
              <a:cs typeface="Arial"/>
              <a:sym typeface="Arial"/>
            </a:endParaRPr>
          </a:p>
        </p:txBody>
      </p:sp>
      <p:cxnSp>
        <p:nvCxnSpPr>
          <p:cNvPr id="56" name="Google Shape;56;p13"/>
          <p:cNvCxnSpPr/>
          <p:nvPr/>
        </p:nvCxnSpPr>
        <p:spPr>
          <a:xfrm>
            <a:off x="0" y="4819630"/>
            <a:ext cx="9144000" cy="0"/>
          </a:xfrm>
          <a:prstGeom prst="straightConnector1">
            <a:avLst/>
          </a:prstGeom>
          <a:solidFill>
            <a:schemeClr val="accent2"/>
          </a:solidFill>
          <a:ln w="19050" cap="sq" cmpd="sng">
            <a:solidFill>
              <a:srgbClr val="004B98"/>
            </a:solidFill>
            <a:prstDash val="solid"/>
            <a:round/>
            <a:headEnd type="none" w="sm" len="sm"/>
            <a:tailEnd type="none" w="sm" len="sm"/>
          </a:ln>
        </p:spPr>
      </p:cxnSp>
      <p:pic>
        <p:nvPicPr>
          <p:cNvPr id="57" name="Google Shape;57;p13" descr="Kogodlogo"/>
          <p:cNvPicPr preferRelativeResize="0"/>
          <p:nvPr/>
        </p:nvPicPr>
        <p:blipFill rotWithShape="1">
          <a:blip r:embed="rId16">
            <a:alphaModFix/>
          </a:blip>
          <a:srcRect/>
          <a:stretch/>
        </p:blipFill>
        <p:spPr>
          <a:xfrm>
            <a:off x="177580" y="4877234"/>
            <a:ext cx="2134740" cy="17482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customXml" Target="../ink/ink2.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customXml" Target="../ink/ink1.xm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customXml" Target="../ink/ink3.xml"/></Relationships>
</file>

<file path=ppt/slides/_rels/slide9.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18.png"/><Relationship Id="rId18" Type="http://schemas.openxmlformats.org/officeDocument/2006/relationships/customXml" Target="../ink/ink11.xml"/><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customXml" Target="../ink/ink8.xml"/><Relationship Id="rId17" Type="http://schemas.openxmlformats.org/officeDocument/2006/relationships/image" Target="../media/image20.png"/><Relationship Id="rId2" Type="http://schemas.openxmlformats.org/officeDocument/2006/relationships/notesSlide" Target="../notesSlides/notesSlide9.xml"/><Relationship Id="rId16" Type="http://schemas.openxmlformats.org/officeDocument/2006/relationships/customXml" Target="../ink/ink10.xml"/><Relationship Id="rId1" Type="http://schemas.openxmlformats.org/officeDocument/2006/relationships/slideLayout" Target="../slideLayouts/slideLayout13.xml"/><Relationship Id="rId6" Type="http://schemas.openxmlformats.org/officeDocument/2006/relationships/customXml" Target="../ink/ink5.xm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customXml" Target="../ink/ink7.xml"/><Relationship Id="rId19" Type="http://schemas.openxmlformats.org/officeDocument/2006/relationships/image" Target="../media/image21.png"/><Relationship Id="rId4" Type="http://schemas.openxmlformats.org/officeDocument/2006/relationships/customXml" Target="../ink/ink4.xml"/><Relationship Id="rId9" Type="http://schemas.openxmlformats.org/officeDocument/2006/relationships/image" Target="../media/image16.png"/><Relationship Id="rId14" Type="http://schemas.openxmlformats.org/officeDocument/2006/relationships/customXml" Target="../ink/ink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8"/>
          <p:cNvSpPr txBox="1">
            <a:spLocks noGrp="1"/>
          </p:cNvSpPr>
          <p:nvPr>
            <p:ph type="ctrTitle"/>
          </p:nvPr>
        </p:nvSpPr>
        <p:spPr>
          <a:xfrm>
            <a:off x="320040" y="2052199"/>
            <a:ext cx="8503920" cy="571500"/>
          </a:xfrm>
          <a:prstGeom prst="rect">
            <a:avLst/>
          </a:prstGeom>
          <a:noFill/>
          <a:ln>
            <a:noFill/>
          </a:ln>
        </p:spPr>
        <p:txBody>
          <a:bodyPr spcFirstLastPara="1" wrap="square" lIns="0" tIns="45700" rIns="0" bIns="45700" anchor="b" anchorCtr="0">
            <a:noAutofit/>
          </a:bodyPr>
          <a:lstStyle/>
          <a:p>
            <a:pPr marL="0" lvl="0" indent="0" algn="ctr" rtl="0">
              <a:lnSpc>
                <a:spcPct val="90000"/>
              </a:lnSpc>
              <a:spcBef>
                <a:spcPts val="0"/>
              </a:spcBef>
              <a:spcAft>
                <a:spcPts val="0"/>
              </a:spcAft>
              <a:buNone/>
            </a:pPr>
            <a:r>
              <a:rPr lang="en" sz="3600" dirty="0">
                <a:latin typeface="+mj-lt"/>
                <a:cs typeface="Calibri" panose="020F0502020204030204" pitchFamily="34" charset="0"/>
              </a:rPr>
              <a:t>Predicting Employee Attrition For IBM</a:t>
            </a:r>
            <a:endParaRPr sz="3600" dirty="0">
              <a:latin typeface="+mj-lt"/>
              <a:cs typeface="Calibri" panose="020F0502020204030204" pitchFamily="34" charset="0"/>
            </a:endParaRPr>
          </a:p>
        </p:txBody>
      </p:sp>
      <p:sp>
        <p:nvSpPr>
          <p:cNvPr id="136" name="Google Shape;136;p28"/>
          <p:cNvSpPr txBox="1">
            <a:spLocks noGrp="1"/>
          </p:cNvSpPr>
          <p:nvPr>
            <p:ph type="subTitle" idx="1"/>
          </p:nvPr>
        </p:nvSpPr>
        <p:spPr>
          <a:xfrm>
            <a:off x="320040" y="3032542"/>
            <a:ext cx="8503920" cy="342900"/>
          </a:xfrm>
          <a:prstGeom prst="rect">
            <a:avLst/>
          </a:prstGeom>
          <a:noFill/>
          <a:ln>
            <a:noFill/>
          </a:ln>
        </p:spPr>
        <p:txBody>
          <a:bodyPr spcFirstLastPara="1" wrap="square" lIns="0" tIns="45700" rIns="0" bIns="45700" anchor="t" anchorCtr="0">
            <a:noAutofit/>
          </a:bodyPr>
          <a:lstStyle/>
          <a:p>
            <a:pPr marL="0" lvl="0" indent="0" algn="r" rtl="0">
              <a:lnSpc>
                <a:spcPct val="100000"/>
              </a:lnSpc>
              <a:spcBef>
                <a:spcPts val="0"/>
              </a:spcBef>
              <a:spcAft>
                <a:spcPts val="0"/>
              </a:spcAft>
              <a:buSzPts val="1680"/>
              <a:buNone/>
            </a:pPr>
            <a:r>
              <a:rPr lang="en" sz="1400" i="1"/>
              <a:t>Team Members: Karan Dassi, Tushar Jethani, Ann-Sophie Kouadio IV</a:t>
            </a:r>
            <a:endParaRPr/>
          </a:p>
        </p:txBody>
      </p:sp>
      <p:sp>
        <p:nvSpPr>
          <p:cNvPr id="137" name="Google Shape;137;p28"/>
          <p:cNvSpPr txBox="1"/>
          <p:nvPr/>
        </p:nvSpPr>
        <p:spPr>
          <a:xfrm>
            <a:off x="69200" y="4616483"/>
            <a:ext cx="3889907" cy="267766"/>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None/>
            </a:pPr>
            <a:r>
              <a:rPr lang="en" sz="1200" b="0" i="0" u="none" strike="noStrike" cap="none">
                <a:solidFill>
                  <a:schemeClr val="dk1"/>
                </a:solidFill>
                <a:latin typeface="Arial"/>
                <a:ea typeface="Arial"/>
                <a:cs typeface="Arial"/>
                <a:sym typeface="Arial"/>
              </a:rPr>
              <a:t>Class: ITEC-621– Kogod Business School </a:t>
            </a:r>
            <a:endParaRPr/>
          </a:p>
        </p:txBody>
      </p:sp>
      <p:sp>
        <p:nvSpPr>
          <p:cNvPr id="138" name="Google Shape;138;p28"/>
          <p:cNvSpPr txBox="1"/>
          <p:nvPr/>
        </p:nvSpPr>
        <p:spPr>
          <a:xfrm>
            <a:off x="4996250" y="4616483"/>
            <a:ext cx="3889907" cy="267766"/>
          </a:xfrm>
          <a:prstGeom prst="rect">
            <a:avLst/>
          </a:prstGeom>
          <a:noFill/>
          <a:ln>
            <a:noFill/>
          </a:ln>
        </p:spPr>
        <p:txBody>
          <a:bodyPr spcFirstLastPara="1" wrap="square" lIns="91425" tIns="45700" rIns="91425" bIns="45700" anchor="t" anchorCtr="0">
            <a:noAutofit/>
          </a:bodyPr>
          <a:lstStyle/>
          <a:p>
            <a:pPr marL="0" marR="0" lvl="0" indent="0" algn="r" rtl="0">
              <a:lnSpc>
                <a:spcPct val="95000"/>
              </a:lnSpc>
              <a:spcBef>
                <a:spcPts val="0"/>
              </a:spcBef>
              <a:spcAft>
                <a:spcPts val="0"/>
              </a:spcAft>
              <a:buNone/>
            </a:pPr>
            <a:r>
              <a:rPr lang="en" sz="1200" b="0" i="0" u="none" strike="noStrike" cap="none">
                <a:solidFill>
                  <a:schemeClr val="dk1"/>
                </a:solidFill>
                <a:latin typeface="Arial"/>
                <a:ea typeface="Arial"/>
                <a:cs typeface="Arial"/>
                <a:sym typeface="Arial"/>
              </a:rPr>
              <a:t>Date: May 7th, 2019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6"/>
          <p:cNvSpPr txBox="1">
            <a:spLocks noGrp="1"/>
          </p:cNvSpPr>
          <p:nvPr>
            <p:ph type="title"/>
          </p:nvPr>
        </p:nvSpPr>
        <p:spPr>
          <a:xfrm>
            <a:off x="310896" y="1"/>
            <a:ext cx="8503920" cy="795869"/>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None/>
            </a:pPr>
            <a:r>
              <a:rPr lang="en" sz="3300" dirty="0"/>
              <a:t>Results</a:t>
            </a:r>
            <a:endParaRPr sz="3300" i="1" dirty="0"/>
          </a:p>
        </p:txBody>
      </p:sp>
      <p:graphicFrame>
        <p:nvGraphicFramePr>
          <p:cNvPr id="2" name="Diagram 1">
            <a:extLst>
              <a:ext uri="{FF2B5EF4-FFF2-40B4-BE49-F238E27FC236}">
                <a16:creationId xmlns:a16="http://schemas.microsoft.com/office/drawing/2014/main" id="{6A1B0513-97D6-A543-BA65-394C7390BEAE}"/>
              </a:ext>
            </a:extLst>
          </p:cNvPr>
          <p:cNvGraphicFramePr/>
          <p:nvPr>
            <p:extLst>
              <p:ext uri="{D42A27DB-BD31-4B8C-83A1-F6EECF244321}">
                <p14:modId xmlns:p14="http://schemas.microsoft.com/office/powerpoint/2010/main" val="1497562694"/>
              </p:ext>
            </p:extLst>
          </p:nvPr>
        </p:nvGraphicFramePr>
        <p:xfrm>
          <a:off x="561515" y="1252545"/>
          <a:ext cx="3017400" cy="2077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9E279D10-413F-4C7C-BD30-E22AB43D2F24}"/>
              </a:ext>
            </a:extLst>
          </p:cNvPr>
          <p:cNvGraphicFramePr/>
          <p:nvPr>
            <p:extLst>
              <p:ext uri="{D42A27DB-BD31-4B8C-83A1-F6EECF244321}">
                <p14:modId xmlns:p14="http://schemas.microsoft.com/office/powerpoint/2010/main" val="3574444312"/>
              </p:ext>
            </p:extLst>
          </p:nvPr>
        </p:nvGraphicFramePr>
        <p:xfrm>
          <a:off x="4917319" y="1022171"/>
          <a:ext cx="3017400" cy="35285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7"/>
          <p:cNvSpPr txBox="1">
            <a:spLocks noGrp="1"/>
          </p:cNvSpPr>
          <p:nvPr>
            <p:ph type="title"/>
          </p:nvPr>
        </p:nvSpPr>
        <p:spPr>
          <a:xfrm>
            <a:off x="310896" y="1"/>
            <a:ext cx="8503920" cy="795869"/>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None/>
            </a:pPr>
            <a:r>
              <a:rPr lang="en" dirty="0"/>
              <a:t>Conclusion</a:t>
            </a:r>
            <a:endParaRPr dirty="0"/>
          </a:p>
        </p:txBody>
      </p:sp>
      <p:sp>
        <p:nvSpPr>
          <p:cNvPr id="202" name="Google Shape;202;p37"/>
          <p:cNvSpPr txBox="1">
            <a:spLocks noGrp="1"/>
          </p:cNvSpPr>
          <p:nvPr>
            <p:ph type="body" idx="1"/>
          </p:nvPr>
        </p:nvSpPr>
        <p:spPr>
          <a:xfrm>
            <a:off x="310896" y="1028700"/>
            <a:ext cx="8503920" cy="3600450"/>
          </a:xfrm>
          <a:prstGeom prst="rect">
            <a:avLst/>
          </a:prstGeom>
          <a:noFill/>
          <a:ln>
            <a:noFill/>
          </a:ln>
        </p:spPr>
        <p:txBody>
          <a:bodyPr spcFirstLastPara="1" wrap="square" lIns="0" tIns="45700" rIns="0" bIns="45700" anchor="t" anchorCtr="0">
            <a:noAutofit/>
          </a:bodyPr>
          <a:lstStyle/>
          <a:p>
            <a:pPr marL="214313" lvl="0" indent="-77153" algn="l" rtl="0">
              <a:lnSpc>
                <a:spcPct val="95000"/>
              </a:lnSpc>
              <a:spcBef>
                <a:spcPts val="0"/>
              </a:spcBef>
              <a:spcAft>
                <a:spcPts val="0"/>
              </a:spcAft>
              <a:buSzPts val="2160"/>
              <a:buNone/>
            </a:pPr>
            <a:r>
              <a:rPr lang="en-US" b="1" u="sng" dirty="0"/>
              <a:t>Best Model:</a:t>
            </a:r>
            <a:r>
              <a:rPr lang="en-US" b="1" dirty="0"/>
              <a:t> </a:t>
            </a:r>
            <a:r>
              <a:rPr lang="en-US" b="1" dirty="0">
                <a:solidFill>
                  <a:schemeClr val="accent2">
                    <a:lumMod val="75000"/>
                  </a:schemeClr>
                </a:solidFill>
              </a:rPr>
              <a:t>Logistic Regression</a:t>
            </a:r>
          </a:p>
          <a:p>
            <a:pPr marL="214313" lvl="0" indent="-77153" algn="l" rtl="0">
              <a:lnSpc>
                <a:spcPct val="95000"/>
              </a:lnSpc>
              <a:spcBef>
                <a:spcPts val="0"/>
              </a:spcBef>
              <a:spcAft>
                <a:spcPts val="0"/>
              </a:spcAft>
              <a:buSzPts val="2160"/>
              <a:buNone/>
            </a:pPr>
            <a:r>
              <a:rPr lang="en-US" dirty="0"/>
              <a:t> </a:t>
            </a:r>
          </a:p>
        </p:txBody>
      </p:sp>
      <p:graphicFrame>
        <p:nvGraphicFramePr>
          <p:cNvPr id="2" name="Diagram 1">
            <a:extLst>
              <a:ext uri="{FF2B5EF4-FFF2-40B4-BE49-F238E27FC236}">
                <a16:creationId xmlns:a16="http://schemas.microsoft.com/office/drawing/2014/main" id="{65E3CD54-4EE5-B24A-AAE6-17EC63E302E6}"/>
              </a:ext>
            </a:extLst>
          </p:cNvPr>
          <p:cNvGraphicFramePr/>
          <p:nvPr>
            <p:extLst>
              <p:ext uri="{D42A27DB-BD31-4B8C-83A1-F6EECF244321}">
                <p14:modId xmlns:p14="http://schemas.microsoft.com/office/powerpoint/2010/main" val="2260320162"/>
              </p:ext>
            </p:extLst>
          </p:nvPr>
        </p:nvGraphicFramePr>
        <p:xfrm>
          <a:off x="914400" y="1604865"/>
          <a:ext cx="7134808" cy="28309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8"/>
          <p:cNvSpPr txBox="1">
            <a:spLocks noGrp="1"/>
          </p:cNvSpPr>
          <p:nvPr>
            <p:ph type="title"/>
          </p:nvPr>
        </p:nvSpPr>
        <p:spPr>
          <a:xfrm>
            <a:off x="310896" y="1"/>
            <a:ext cx="8503920" cy="795869"/>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None/>
            </a:pPr>
            <a:r>
              <a:rPr lang="en" sz="3600" dirty="0">
                <a:latin typeface="Calibri" panose="020F0502020204030204" pitchFamily="34" charset="0"/>
                <a:cs typeface="Calibri" panose="020F0502020204030204" pitchFamily="34" charset="0"/>
              </a:rPr>
              <a:t>Challenges</a:t>
            </a:r>
            <a:endParaRPr sz="3600" dirty="0">
              <a:latin typeface="Calibri" panose="020F0502020204030204" pitchFamily="34" charset="0"/>
              <a:cs typeface="Calibri" panose="020F0502020204030204" pitchFamily="34" charset="0"/>
            </a:endParaRPr>
          </a:p>
        </p:txBody>
      </p:sp>
      <p:graphicFrame>
        <p:nvGraphicFramePr>
          <p:cNvPr id="2" name="Diagram 1">
            <a:extLst>
              <a:ext uri="{FF2B5EF4-FFF2-40B4-BE49-F238E27FC236}">
                <a16:creationId xmlns:a16="http://schemas.microsoft.com/office/drawing/2014/main" id="{F4F981AA-1814-AC42-BD38-263137B5690C}"/>
              </a:ext>
            </a:extLst>
          </p:cNvPr>
          <p:cNvGraphicFramePr/>
          <p:nvPr>
            <p:extLst>
              <p:ext uri="{D42A27DB-BD31-4B8C-83A1-F6EECF244321}">
                <p14:modId xmlns:p14="http://schemas.microsoft.com/office/powerpoint/2010/main" val="4148013743"/>
              </p:ext>
            </p:extLst>
          </p:nvPr>
        </p:nvGraphicFramePr>
        <p:xfrm>
          <a:off x="310896" y="1175657"/>
          <a:ext cx="6257855" cy="34534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3" name="TextBox 2">
            <a:extLst>
              <a:ext uri="{FF2B5EF4-FFF2-40B4-BE49-F238E27FC236}">
                <a16:creationId xmlns:a16="http://schemas.microsoft.com/office/drawing/2014/main" id="{7A4FCAEF-F277-004D-AF89-F561F5B4F329}"/>
              </a:ext>
            </a:extLst>
          </p:cNvPr>
          <p:cNvSpPr txBox="1"/>
          <p:nvPr/>
        </p:nvSpPr>
        <p:spPr>
          <a:xfrm>
            <a:off x="2798918" y="2217807"/>
            <a:ext cx="3546164" cy="707886"/>
          </a:xfrm>
          <a:prstGeom prst="rect">
            <a:avLst/>
          </a:prstGeom>
          <a:noFill/>
        </p:spPr>
        <p:txBody>
          <a:bodyPr wrap="none" rtlCol="0">
            <a:spAutoFit/>
          </a:bodyPr>
          <a:lstStyle/>
          <a:p>
            <a:pPr algn="ctr"/>
            <a:r>
              <a:rPr lang="en-US" sz="4000" b="1" dirty="0">
                <a:solidFill>
                  <a:schemeClr val="bg2"/>
                </a:solidFill>
                <a:latin typeface="+mj-lt"/>
              </a:rPr>
              <a:t>THANK YOU !</a:t>
            </a:r>
          </a:p>
        </p:txBody>
      </p:sp>
    </p:spTree>
    <p:extLst>
      <p:ext uri="{BB962C8B-B14F-4D97-AF65-F5344CB8AC3E}">
        <p14:creationId xmlns:p14="http://schemas.microsoft.com/office/powerpoint/2010/main" val="85983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9"/>
          <p:cNvSpPr txBox="1">
            <a:spLocks noGrp="1"/>
          </p:cNvSpPr>
          <p:nvPr>
            <p:ph type="title"/>
          </p:nvPr>
        </p:nvSpPr>
        <p:spPr>
          <a:xfrm>
            <a:off x="310896" y="1"/>
            <a:ext cx="8503920" cy="795869"/>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None/>
            </a:pPr>
            <a:r>
              <a:rPr lang="en" sz="3300" dirty="0">
                <a:latin typeface="+mj-lt"/>
                <a:cs typeface="Calibri" panose="020F0502020204030204" pitchFamily="34" charset="0"/>
              </a:rPr>
              <a:t>Agenda</a:t>
            </a:r>
            <a:endParaRPr sz="3300" dirty="0">
              <a:latin typeface="+mj-lt"/>
              <a:cs typeface="Calibri" panose="020F0502020204030204" pitchFamily="34" charset="0"/>
            </a:endParaRPr>
          </a:p>
        </p:txBody>
      </p:sp>
      <p:graphicFrame>
        <p:nvGraphicFramePr>
          <p:cNvPr id="3" name="Diagram 2">
            <a:extLst>
              <a:ext uri="{FF2B5EF4-FFF2-40B4-BE49-F238E27FC236}">
                <a16:creationId xmlns:a16="http://schemas.microsoft.com/office/drawing/2014/main" id="{9F68DAB4-E8BE-6945-A6A8-84597D3CA0A7}"/>
              </a:ext>
            </a:extLst>
          </p:cNvPr>
          <p:cNvGraphicFramePr/>
          <p:nvPr>
            <p:extLst>
              <p:ext uri="{D42A27DB-BD31-4B8C-83A1-F6EECF244321}">
                <p14:modId xmlns:p14="http://schemas.microsoft.com/office/powerpoint/2010/main" val="1712506639"/>
              </p:ext>
            </p:extLst>
          </p:nvPr>
        </p:nvGraphicFramePr>
        <p:xfrm>
          <a:off x="513184" y="899238"/>
          <a:ext cx="5327779" cy="3600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0"/>
          <p:cNvSpPr txBox="1">
            <a:spLocks noGrp="1"/>
          </p:cNvSpPr>
          <p:nvPr>
            <p:ph type="title"/>
          </p:nvPr>
        </p:nvSpPr>
        <p:spPr>
          <a:xfrm>
            <a:off x="310896" y="1"/>
            <a:ext cx="8503920" cy="795869"/>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None/>
            </a:pPr>
            <a:r>
              <a:rPr lang="en" sz="3300" dirty="0">
                <a:latin typeface="+mj-lt"/>
                <a:cs typeface="Calibri" panose="020F0502020204030204" pitchFamily="34" charset="0"/>
              </a:rPr>
              <a:t>Business Problem</a:t>
            </a:r>
            <a:endParaRPr sz="3300" dirty="0">
              <a:latin typeface="+mj-lt"/>
              <a:cs typeface="Calibri" panose="020F0502020204030204" pitchFamily="34" charset="0"/>
            </a:endParaRPr>
          </a:p>
        </p:txBody>
      </p:sp>
      <p:sp>
        <p:nvSpPr>
          <p:cNvPr id="150" name="Google Shape;150;p30"/>
          <p:cNvSpPr txBox="1">
            <a:spLocks noGrp="1"/>
          </p:cNvSpPr>
          <p:nvPr>
            <p:ph type="body" idx="1"/>
          </p:nvPr>
        </p:nvSpPr>
        <p:spPr>
          <a:xfrm>
            <a:off x="310896" y="1028700"/>
            <a:ext cx="6379153" cy="3366018"/>
          </a:xfrm>
          <a:prstGeom prst="rect">
            <a:avLst/>
          </a:prstGeom>
          <a:noFill/>
          <a:ln>
            <a:noFill/>
          </a:ln>
        </p:spPr>
        <p:txBody>
          <a:bodyPr spcFirstLastPara="1" wrap="square" lIns="0" tIns="45700" rIns="0" bIns="45700" anchor="t" anchorCtr="0">
            <a:noAutofit/>
          </a:bodyPr>
          <a:lstStyle/>
          <a:p>
            <a:pPr marL="139700" lvl="0" indent="0" algn="l" rtl="0">
              <a:lnSpc>
                <a:spcPct val="100000"/>
              </a:lnSpc>
              <a:spcBef>
                <a:spcPts val="0"/>
              </a:spcBef>
              <a:spcAft>
                <a:spcPts val="0"/>
              </a:spcAft>
              <a:buClr>
                <a:srgbClr val="000000"/>
              </a:buClr>
              <a:buSzPts val="1400"/>
              <a:buNone/>
            </a:pPr>
            <a:r>
              <a:rPr lang="en" sz="1400" b="1" i="1" dirty="0">
                <a:solidFill>
                  <a:schemeClr val="tx2"/>
                </a:solidFill>
                <a:latin typeface="+mn-lt"/>
                <a:cs typeface="Calibri" panose="020F0502020204030204" pitchFamily="34" charset="0"/>
              </a:rPr>
              <a:t>The Analytic Question:  </a:t>
            </a:r>
            <a:r>
              <a:rPr lang="en" sz="1400" dirty="0">
                <a:solidFill>
                  <a:srgbClr val="000000"/>
                </a:solidFill>
                <a:latin typeface="+mn-lt"/>
                <a:cs typeface="Calibri" panose="020F0502020204030204" pitchFamily="34" charset="0"/>
              </a:rPr>
              <a:t>What will be the future employee turnover</a:t>
            </a:r>
            <a:r>
              <a:rPr lang="en-US" sz="1400" dirty="0">
                <a:solidFill>
                  <a:srgbClr val="000000"/>
                </a:solidFill>
                <a:latin typeface="+mn-lt"/>
                <a:cs typeface="Calibri" panose="020F0502020204030204" pitchFamily="34" charset="0"/>
              </a:rPr>
              <a:t> for IBM</a:t>
            </a:r>
            <a:r>
              <a:rPr lang="en" sz="1400" dirty="0">
                <a:solidFill>
                  <a:srgbClr val="000000"/>
                </a:solidFill>
                <a:latin typeface="+mn-lt"/>
                <a:cs typeface="Calibri" panose="020F0502020204030204" pitchFamily="34" charset="0"/>
              </a:rPr>
              <a:t>?</a:t>
            </a:r>
          </a:p>
          <a:p>
            <a:pPr marL="139700" lvl="0" indent="0" algn="l" rtl="0">
              <a:lnSpc>
                <a:spcPct val="100000"/>
              </a:lnSpc>
              <a:spcBef>
                <a:spcPts val="0"/>
              </a:spcBef>
              <a:spcAft>
                <a:spcPts val="0"/>
              </a:spcAft>
              <a:buClr>
                <a:srgbClr val="000000"/>
              </a:buClr>
              <a:buSzPts val="1400"/>
              <a:buNone/>
            </a:pPr>
            <a:endParaRPr lang="en" sz="1400" b="1" dirty="0">
              <a:solidFill>
                <a:srgbClr val="000000"/>
              </a:solidFill>
              <a:latin typeface="+mn-lt"/>
              <a:cs typeface="Calibri" panose="020F0502020204030204" pitchFamily="34" charset="0"/>
            </a:endParaRPr>
          </a:p>
          <a:p>
            <a:pPr marL="139700" lvl="0" indent="0" algn="l" rtl="0">
              <a:lnSpc>
                <a:spcPct val="100000"/>
              </a:lnSpc>
              <a:spcBef>
                <a:spcPts val="0"/>
              </a:spcBef>
              <a:spcAft>
                <a:spcPts val="0"/>
              </a:spcAft>
              <a:buClr>
                <a:srgbClr val="000000"/>
              </a:buClr>
              <a:buSzPts val="1400"/>
              <a:buNone/>
            </a:pPr>
            <a:r>
              <a:rPr lang="en" sz="1400" b="1" dirty="0">
                <a:solidFill>
                  <a:schemeClr val="tx2"/>
                </a:solidFill>
                <a:latin typeface="+mn-lt"/>
                <a:cs typeface="Calibri" panose="020F0502020204030204" pitchFamily="34" charset="0"/>
              </a:rPr>
              <a:t>Articulation of Goals:</a:t>
            </a:r>
            <a:endParaRPr sz="1400" b="1" dirty="0">
              <a:solidFill>
                <a:schemeClr val="tx2"/>
              </a:solidFill>
              <a:latin typeface="+mn-lt"/>
              <a:cs typeface="Calibri" panose="020F0502020204030204" pitchFamily="34" charset="0"/>
            </a:endParaRPr>
          </a:p>
          <a:p>
            <a:pPr marL="457200" lvl="0" indent="-304800" algn="l" rtl="0">
              <a:lnSpc>
                <a:spcPct val="107916"/>
              </a:lnSpc>
              <a:spcBef>
                <a:spcPts val="0"/>
              </a:spcBef>
              <a:spcAft>
                <a:spcPts val="0"/>
              </a:spcAft>
              <a:buClr>
                <a:srgbClr val="000000"/>
              </a:buClr>
              <a:buSzPts val="1200"/>
              <a:buFont typeface="Wingdings" pitchFamily="2" charset="2"/>
              <a:buChar char="Ø"/>
            </a:pPr>
            <a:r>
              <a:rPr lang="en" sz="1400" i="1" dirty="0">
                <a:solidFill>
                  <a:schemeClr val="bg2"/>
                </a:solidFill>
                <a:latin typeface="+mn-lt"/>
                <a:cs typeface="Calibri" panose="020F0502020204030204" pitchFamily="34" charset="0"/>
              </a:rPr>
              <a:t>Interpretation:</a:t>
            </a:r>
            <a:r>
              <a:rPr lang="en" sz="1400" dirty="0">
                <a:solidFill>
                  <a:schemeClr val="bg2"/>
                </a:solidFill>
                <a:latin typeface="+mn-lt"/>
                <a:cs typeface="Calibri" panose="020F0502020204030204" pitchFamily="34" charset="0"/>
              </a:rPr>
              <a:t> </a:t>
            </a:r>
            <a:r>
              <a:rPr lang="en" sz="1400" dirty="0">
                <a:solidFill>
                  <a:srgbClr val="000000"/>
                </a:solidFill>
                <a:latin typeface="+mn-lt"/>
                <a:cs typeface="Calibri" panose="020F0502020204030204" pitchFamily="34" charset="0"/>
              </a:rPr>
              <a:t>What are the most significant factors in determining employee </a:t>
            </a:r>
            <a:r>
              <a:rPr lang="en-US" sz="1400" dirty="0">
                <a:solidFill>
                  <a:srgbClr val="000000"/>
                </a:solidFill>
                <a:latin typeface="+mn-lt"/>
                <a:cs typeface="Calibri" panose="020F0502020204030204" pitchFamily="34" charset="0"/>
              </a:rPr>
              <a:t>turnover?</a:t>
            </a:r>
            <a:endParaRPr sz="1400" dirty="0">
              <a:solidFill>
                <a:srgbClr val="000000"/>
              </a:solidFill>
              <a:latin typeface="+mn-lt"/>
              <a:cs typeface="Calibri" panose="020F0502020204030204" pitchFamily="34" charset="0"/>
            </a:endParaRPr>
          </a:p>
          <a:p>
            <a:pPr marL="457200" lvl="0" indent="-304800" algn="l" rtl="0">
              <a:lnSpc>
                <a:spcPct val="107916"/>
              </a:lnSpc>
              <a:spcBef>
                <a:spcPts val="0"/>
              </a:spcBef>
              <a:spcAft>
                <a:spcPts val="0"/>
              </a:spcAft>
              <a:buClr>
                <a:srgbClr val="000000"/>
              </a:buClr>
              <a:buSzPts val="1200"/>
              <a:buFont typeface="Wingdings" pitchFamily="2" charset="2"/>
              <a:buChar char="Ø"/>
            </a:pPr>
            <a:r>
              <a:rPr lang="en" sz="1400" i="1" dirty="0">
                <a:solidFill>
                  <a:schemeClr val="bg2"/>
                </a:solidFill>
                <a:latin typeface="+mn-lt"/>
                <a:cs typeface="Calibri" panose="020F0502020204030204" pitchFamily="34" charset="0"/>
              </a:rPr>
              <a:t>Inference/Prediction:</a:t>
            </a:r>
            <a:r>
              <a:rPr lang="en" sz="1400" dirty="0">
                <a:solidFill>
                  <a:schemeClr val="bg2"/>
                </a:solidFill>
                <a:latin typeface="+mn-lt"/>
                <a:cs typeface="Calibri" panose="020F0502020204030204" pitchFamily="34" charset="0"/>
              </a:rPr>
              <a:t> </a:t>
            </a:r>
            <a:r>
              <a:rPr lang="en" sz="1400" dirty="0">
                <a:solidFill>
                  <a:srgbClr val="000000"/>
                </a:solidFill>
                <a:latin typeface="+mn-lt"/>
                <a:cs typeface="Calibri" panose="020F0502020204030204" pitchFamily="34" charset="0"/>
              </a:rPr>
              <a:t>Building a strong predictive model which can be referred for future predictions.</a:t>
            </a:r>
            <a:endParaRPr sz="1400" dirty="0">
              <a:solidFill>
                <a:srgbClr val="000000"/>
              </a:solidFill>
              <a:latin typeface="+mn-lt"/>
              <a:cs typeface="Calibri" panose="020F0502020204030204" pitchFamily="34" charset="0"/>
            </a:endParaRPr>
          </a:p>
          <a:p>
            <a:pPr marL="139700" lvl="0" indent="0" algn="l" rtl="0">
              <a:lnSpc>
                <a:spcPct val="95000"/>
              </a:lnSpc>
              <a:spcBef>
                <a:spcPts val="0"/>
              </a:spcBef>
              <a:spcAft>
                <a:spcPts val="0"/>
              </a:spcAft>
              <a:buClr>
                <a:srgbClr val="000000"/>
              </a:buClr>
              <a:buSzPts val="1400"/>
              <a:buNone/>
            </a:pPr>
            <a:endParaRPr lang="en" sz="1400" b="1" dirty="0">
              <a:solidFill>
                <a:srgbClr val="000000"/>
              </a:solidFill>
              <a:latin typeface="+mn-lt"/>
              <a:cs typeface="Calibri" panose="020F0502020204030204" pitchFamily="34" charset="0"/>
            </a:endParaRPr>
          </a:p>
          <a:p>
            <a:pPr marL="425450" lvl="0" indent="-285750" algn="l" rtl="0">
              <a:lnSpc>
                <a:spcPct val="95000"/>
              </a:lnSpc>
              <a:spcBef>
                <a:spcPts val="0"/>
              </a:spcBef>
              <a:spcAft>
                <a:spcPts val="0"/>
              </a:spcAft>
              <a:buClr>
                <a:srgbClr val="000000"/>
              </a:buClr>
              <a:buSzPts val="1400"/>
              <a:buFont typeface="Wingdings" pitchFamily="2" charset="2"/>
              <a:buChar char="v"/>
            </a:pPr>
            <a:r>
              <a:rPr lang="en" sz="1400" b="1" dirty="0">
                <a:solidFill>
                  <a:schemeClr val="tx2"/>
                </a:solidFill>
                <a:latin typeface="+mn-lt"/>
                <a:cs typeface="Calibri" panose="020F0502020204030204" pitchFamily="34" charset="0"/>
              </a:rPr>
              <a:t>Business Case: </a:t>
            </a:r>
            <a:endParaRPr sz="1400" dirty="0">
              <a:solidFill>
                <a:schemeClr val="tx2"/>
              </a:solidFill>
              <a:latin typeface="+mn-lt"/>
              <a:cs typeface="Calibri" panose="020F0502020204030204" pitchFamily="34" charset="0"/>
            </a:endParaRPr>
          </a:p>
          <a:p>
            <a:pPr marL="457200" lvl="0" indent="-304800" algn="l" rtl="0">
              <a:lnSpc>
                <a:spcPct val="95000"/>
              </a:lnSpc>
              <a:spcBef>
                <a:spcPts val="0"/>
              </a:spcBef>
              <a:spcAft>
                <a:spcPts val="0"/>
              </a:spcAft>
              <a:buClr>
                <a:srgbClr val="000000"/>
              </a:buClr>
              <a:buSzPts val="1200"/>
              <a:buChar char="-"/>
            </a:pPr>
            <a:r>
              <a:rPr lang="en" sz="1400" dirty="0">
                <a:solidFill>
                  <a:srgbClr val="000000"/>
                </a:solidFill>
                <a:latin typeface="+mn-lt"/>
                <a:cs typeface="Calibri" panose="020F0502020204030204" pitchFamily="34" charset="0"/>
              </a:rPr>
              <a:t>Improve their interactions with their employees before issues arise</a:t>
            </a:r>
            <a:endParaRPr sz="1400" dirty="0">
              <a:solidFill>
                <a:srgbClr val="000000"/>
              </a:solidFill>
              <a:latin typeface="+mn-lt"/>
              <a:cs typeface="Calibri" panose="020F0502020204030204" pitchFamily="34" charset="0"/>
            </a:endParaRPr>
          </a:p>
          <a:p>
            <a:pPr marL="457200" lvl="0" indent="-304800" algn="l" rtl="0">
              <a:lnSpc>
                <a:spcPct val="95000"/>
              </a:lnSpc>
              <a:spcBef>
                <a:spcPts val="0"/>
              </a:spcBef>
              <a:spcAft>
                <a:spcPts val="0"/>
              </a:spcAft>
              <a:buClr>
                <a:srgbClr val="000000"/>
              </a:buClr>
              <a:buSzPts val="1200"/>
              <a:buChar char="-"/>
            </a:pPr>
            <a:r>
              <a:rPr lang="en" sz="1400" dirty="0">
                <a:solidFill>
                  <a:srgbClr val="000000"/>
                </a:solidFill>
                <a:latin typeface="+mn-lt"/>
                <a:cs typeface="Calibri" panose="020F0502020204030204" pitchFamily="34" charset="0"/>
              </a:rPr>
              <a:t>Provide insights on future employee turnover in specific department and roles</a:t>
            </a:r>
            <a:endParaRPr sz="1400" dirty="0">
              <a:solidFill>
                <a:srgbClr val="000000"/>
              </a:solidFill>
              <a:latin typeface="+mn-lt"/>
              <a:cs typeface="Calibri" panose="020F0502020204030204" pitchFamily="34" charset="0"/>
            </a:endParaRPr>
          </a:p>
          <a:p>
            <a:pPr marL="457200" lvl="0" indent="-304800" algn="l" rtl="0">
              <a:lnSpc>
                <a:spcPct val="95000"/>
              </a:lnSpc>
              <a:spcBef>
                <a:spcPts val="0"/>
              </a:spcBef>
              <a:spcAft>
                <a:spcPts val="0"/>
              </a:spcAft>
              <a:buClr>
                <a:srgbClr val="000000"/>
              </a:buClr>
              <a:buSzPts val="1200"/>
              <a:buChar char="-"/>
            </a:pPr>
            <a:r>
              <a:rPr lang="en" sz="1400" dirty="0">
                <a:solidFill>
                  <a:srgbClr val="000000"/>
                </a:solidFill>
                <a:latin typeface="+mn-lt"/>
                <a:cs typeface="Calibri" panose="020F0502020204030204" pitchFamily="34" charset="0"/>
              </a:rPr>
              <a:t>Enable companies to take actions on the identified areas of concerns</a:t>
            </a:r>
            <a:endParaRPr sz="1400" dirty="0">
              <a:solidFill>
                <a:srgbClr val="000000"/>
              </a:solidFill>
              <a:latin typeface="+mn-lt"/>
              <a:cs typeface="Calibri" panose="020F0502020204030204" pitchFamily="34" charset="0"/>
            </a:endParaRPr>
          </a:p>
          <a:p>
            <a:pPr marL="457200" lvl="0" indent="-304800" algn="l" rtl="0">
              <a:lnSpc>
                <a:spcPct val="95000"/>
              </a:lnSpc>
              <a:spcBef>
                <a:spcPts val="0"/>
              </a:spcBef>
              <a:spcAft>
                <a:spcPts val="0"/>
              </a:spcAft>
              <a:buClr>
                <a:srgbClr val="000000"/>
              </a:buClr>
              <a:buSzPts val="1200"/>
              <a:buChar char="-"/>
            </a:pPr>
            <a:r>
              <a:rPr lang="en" sz="1400" dirty="0">
                <a:solidFill>
                  <a:srgbClr val="000000"/>
                </a:solidFill>
                <a:latin typeface="+mn-lt"/>
                <a:cs typeface="Calibri" panose="020F0502020204030204" pitchFamily="34" charset="0"/>
              </a:rPr>
              <a:t>Reduce costs of turnover related to employee resignations and terminations</a:t>
            </a:r>
            <a:endParaRPr sz="1400" b="1" dirty="0">
              <a:solidFill>
                <a:srgbClr val="000000"/>
              </a:solidFill>
              <a:latin typeface="+mn-lt"/>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1"/>
          <p:cNvSpPr txBox="1">
            <a:spLocks noGrp="1"/>
          </p:cNvSpPr>
          <p:nvPr>
            <p:ph type="title"/>
          </p:nvPr>
        </p:nvSpPr>
        <p:spPr>
          <a:xfrm>
            <a:off x="310896" y="1"/>
            <a:ext cx="8503800" cy="795900"/>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None/>
            </a:pPr>
            <a:r>
              <a:rPr lang="en" sz="3300" dirty="0"/>
              <a:t>Data Set Overview</a:t>
            </a:r>
            <a:endParaRPr sz="3300" dirty="0"/>
          </a:p>
        </p:txBody>
      </p:sp>
      <p:graphicFrame>
        <p:nvGraphicFramePr>
          <p:cNvPr id="9" name="Diagram 8">
            <a:extLst>
              <a:ext uri="{FF2B5EF4-FFF2-40B4-BE49-F238E27FC236}">
                <a16:creationId xmlns:a16="http://schemas.microsoft.com/office/drawing/2014/main" id="{A3EF4C84-C084-334F-A0D4-2CF414500D98}"/>
              </a:ext>
            </a:extLst>
          </p:cNvPr>
          <p:cNvGraphicFramePr/>
          <p:nvPr>
            <p:extLst>
              <p:ext uri="{D42A27DB-BD31-4B8C-83A1-F6EECF244321}">
                <p14:modId xmlns:p14="http://schemas.microsoft.com/office/powerpoint/2010/main" val="2683198598"/>
              </p:ext>
            </p:extLst>
          </p:nvPr>
        </p:nvGraphicFramePr>
        <p:xfrm>
          <a:off x="665583" y="998375"/>
          <a:ext cx="7004179" cy="3405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2"/>
          <p:cNvSpPr txBox="1">
            <a:spLocks noGrp="1"/>
          </p:cNvSpPr>
          <p:nvPr>
            <p:ph type="title"/>
          </p:nvPr>
        </p:nvSpPr>
        <p:spPr>
          <a:xfrm>
            <a:off x="310896" y="1"/>
            <a:ext cx="8503920" cy="795869"/>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None/>
            </a:pPr>
            <a:r>
              <a:rPr lang="en" sz="3100" dirty="0"/>
              <a:t>Descriptive Analytics-Overall Attrition at IBM</a:t>
            </a:r>
            <a:endParaRPr sz="3100" dirty="0"/>
          </a:p>
        </p:txBody>
      </p:sp>
      <p:pic>
        <p:nvPicPr>
          <p:cNvPr id="162" name="Google Shape;162;p32"/>
          <p:cNvPicPr preferRelativeResize="0"/>
          <p:nvPr/>
        </p:nvPicPr>
        <p:blipFill>
          <a:blip r:embed="rId3">
            <a:alphaModFix/>
          </a:blip>
          <a:stretch>
            <a:fillRect/>
          </a:stretch>
        </p:blipFill>
        <p:spPr>
          <a:xfrm>
            <a:off x="310900" y="966425"/>
            <a:ext cx="5090301" cy="3761525"/>
          </a:xfrm>
          <a:prstGeom prst="rect">
            <a:avLst/>
          </a:prstGeom>
          <a:noFill/>
          <a:ln>
            <a:noFill/>
          </a:ln>
        </p:spPr>
      </p:pic>
      <p:sp>
        <p:nvSpPr>
          <p:cNvPr id="163" name="Google Shape;163;p32"/>
          <p:cNvSpPr txBox="1"/>
          <p:nvPr/>
        </p:nvSpPr>
        <p:spPr>
          <a:xfrm>
            <a:off x="5401200" y="1278294"/>
            <a:ext cx="3649493" cy="16515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chemeClr val="tx2">
                    <a:lumMod val="60000"/>
                    <a:lumOff val="40000"/>
                  </a:schemeClr>
                </a:solidFill>
              </a:rPr>
              <a:t>84% </a:t>
            </a:r>
            <a:r>
              <a:rPr lang="en" sz="1800" dirty="0"/>
              <a:t>of Talent is </a:t>
            </a:r>
            <a:r>
              <a:rPr lang="en" sz="1800" b="1" dirty="0">
                <a:solidFill>
                  <a:schemeClr val="tx2">
                    <a:lumMod val="60000"/>
                    <a:lumOff val="40000"/>
                  </a:schemeClr>
                </a:solidFill>
              </a:rPr>
              <a:t>retained</a:t>
            </a:r>
            <a:r>
              <a:rPr lang="en" sz="1800" dirty="0"/>
              <a:t>.</a:t>
            </a:r>
            <a:endParaRPr sz="1800" dirty="0"/>
          </a:p>
          <a:p>
            <a:pPr marL="0" lvl="0" indent="0" algn="l" rtl="0">
              <a:spcBef>
                <a:spcPts val="0"/>
              </a:spcBef>
              <a:spcAft>
                <a:spcPts val="0"/>
              </a:spcAft>
              <a:buNone/>
            </a:pPr>
            <a:endParaRPr lang="en" sz="1800" dirty="0"/>
          </a:p>
          <a:p>
            <a:pPr marL="0" lvl="0" indent="0" algn="l" rtl="0">
              <a:spcBef>
                <a:spcPts val="0"/>
              </a:spcBef>
              <a:spcAft>
                <a:spcPts val="0"/>
              </a:spcAft>
              <a:buNone/>
            </a:pPr>
            <a:r>
              <a:rPr lang="en" sz="2400" b="1" dirty="0">
                <a:solidFill>
                  <a:schemeClr val="bg2"/>
                </a:solidFill>
              </a:rPr>
              <a:t>16% </a:t>
            </a:r>
            <a:r>
              <a:rPr lang="en" sz="1800" dirty="0"/>
              <a:t>of Talent </a:t>
            </a:r>
            <a:r>
              <a:rPr lang="en" sz="1800" b="1" dirty="0">
                <a:solidFill>
                  <a:schemeClr val="bg2"/>
                </a:solidFill>
              </a:rPr>
              <a:t>le</a:t>
            </a:r>
            <a:r>
              <a:rPr lang="en-US" sz="1800" b="1" dirty="0">
                <a:solidFill>
                  <a:schemeClr val="bg2"/>
                </a:solidFill>
              </a:rPr>
              <a:t>ft</a:t>
            </a:r>
            <a:r>
              <a:rPr lang="en" sz="1800" dirty="0"/>
              <a:t>.</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3"/>
          <p:cNvSpPr txBox="1">
            <a:spLocks noGrp="1"/>
          </p:cNvSpPr>
          <p:nvPr>
            <p:ph type="title"/>
          </p:nvPr>
        </p:nvSpPr>
        <p:spPr>
          <a:xfrm>
            <a:off x="310895" y="1"/>
            <a:ext cx="8889811" cy="795900"/>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None/>
            </a:pPr>
            <a:r>
              <a:rPr lang="en" sz="3000" dirty="0">
                <a:latin typeface="+mj-lt"/>
                <a:cs typeface="Calibri" panose="020F0502020204030204" pitchFamily="34" charset="0"/>
              </a:rPr>
              <a:t>Descriptive Analytics- Some Relevant Factors </a:t>
            </a:r>
            <a:endParaRPr sz="3000" dirty="0">
              <a:latin typeface="+mj-lt"/>
              <a:cs typeface="Calibri" panose="020F0502020204030204" pitchFamily="34" charset="0"/>
            </a:endParaRPr>
          </a:p>
        </p:txBody>
      </p:sp>
      <p:pic>
        <p:nvPicPr>
          <p:cNvPr id="169" name="Google Shape;169;p33"/>
          <p:cNvPicPr preferRelativeResize="0"/>
          <p:nvPr/>
        </p:nvPicPr>
        <p:blipFill>
          <a:blip r:embed="rId3">
            <a:alphaModFix/>
          </a:blip>
          <a:stretch>
            <a:fillRect/>
          </a:stretch>
        </p:blipFill>
        <p:spPr>
          <a:xfrm>
            <a:off x="53675" y="1218799"/>
            <a:ext cx="2703400" cy="2436175"/>
          </a:xfrm>
          <a:prstGeom prst="rect">
            <a:avLst/>
          </a:prstGeom>
          <a:noFill/>
          <a:ln>
            <a:noFill/>
          </a:ln>
        </p:spPr>
      </p:pic>
      <p:pic>
        <p:nvPicPr>
          <p:cNvPr id="170" name="Google Shape;170;p33"/>
          <p:cNvPicPr preferRelativeResize="0"/>
          <p:nvPr/>
        </p:nvPicPr>
        <p:blipFill>
          <a:blip r:embed="rId4">
            <a:alphaModFix/>
          </a:blip>
          <a:stretch>
            <a:fillRect/>
          </a:stretch>
        </p:blipFill>
        <p:spPr>
          <a:xfrm>
            <a:off x="6133700" y="1218800"/>
            <a:ext cx="2886850" cy="2436174"/>
          </a:xfrm>
          <a:prstGeom prst="rect">
            <a:avLst/>
          </a:prstGeom>
          <a:noFill/>
          <a:ln>
            <a:noFill/>
          </a:ln>
        </p:spPr>
      </p:pic>
      <p:sp>
        <p:nvSpPr>
          <p:cNvPr id="171" name="Google Shape;171;p33"/>
          <p:cNvSpPr txBox="1"/>
          <p:nvPr/>
        </p:nvSpPr>
        <p:spPr>
          <a:xfrm>
            <a:off x="53675" y="3833474"/>
            <a:ext cx="2703399" cy="759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600" b="1" dirty="0">
                <a:solidFill>
                  <a:schemeClr val="tx2"/>
                </a:solidFill>
                <a:latin typeface="+mj-lt"/>
                <a:cs typeface="Calibri" panose="020F0502020204030204" pitchFamily="34" charset="0"/>
              </a:rPr>
              <a:t>Median Age of Employee leaving : 31 </a:t>
            </a:r>
            <a:endParaRPr sz="1600" b="1" dirty="0">
              <a:solidFill>
                <a:schemeClr val="tx2"/>
              </a:solidFill>
              <a:latin typeface="+mj-lt"/>
              <a:cs typeface="Calibri" panose="020F0502020204030204" pitchFamily="34" charset="0"/>
            </a:endParaRPr>
          </a:p>
        </p:txBody>
      </p:sp>
      <p:sp>
        <p:nvSpPr>
          <p:cNvPr id="172" name="Google Shape;172;p33"/>
          <p:cNvSpPr txBox="1"/>
          <p:nvPr/>
        </p:nvSpPr>
        <p:spPr>
          <a:xfrm>
            <a:off x="3069472" y="3743300"/>
            <a:ext cx="2631600" cy="759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600" b="1" dirty="0">
                <a:solidFill>
                  <a:schemeClr val="tx2"/>
                </a:solidFill>
                <a:latin typeface="+mj-lt"/>
                <a:cs typeface="Calibri" panose="020F0502020204030204" pitchFamily="34" charset="0"/>
              </a:rPr>
              <a:t>Attrition is greater within employees that travel rarely.</a:t>
            </a:r>
            <a:endParaRPr sz="1600" b="1" dirty="0">
              <a:solidFill>
                <a:schemeClr val="tx2"/>
              </a:solidFill>
              <a:latin typeface="+mj-lt"/>
              <a:cs typeface="Calibri" panose="020F0502020204030204" pitchFamily="34" charset="0"/>
            </a:endParaRPr>
          </a:p>
        </p:txBody>
      </p:sp>
      <p:pic>
        <p:nvPicPr>
          <p:cNvPr id="173" name="Google Shape;173;p33"/>
          <p:cNvPicPr preferRelativeResize="0"/>
          <p:nvPr/>
        </p:nvPicPr>
        <p:blipFill>
          <a:blip r:embed="rId5">
            <a:alphaModFix/>
          </a:blip>
          <a:stretch>
            <a:fillRect/>
          </a:stretch>
        </p:blipFill>
        <p:spPr>
          <a:xfrm>
            <a:off x="2909475" y="1218801"/>
            <a:ext cx="3071825" cy="2481549"/>
          </a:xfrm>
          <a:prstGeom prst="rect">
            <a:avLst/>
          </a:prstGeom>
          <a:noFill/>
          <a:ln>
            <a:noFill/>
          </a:ln>
        </p:spPr>
      </p:pic>
      <p:sp>
        <p:nvSpPr>
          <p:cNvPr id="174" name="Google Shape;174;p33"/>
          <p:cNvSpPr txBox="1"/>
          <p:nvPr/>
        </p:nvSpPr>
        <p:spPr>
          <a:xfrm>
            <a:off x="5981300" y="3720281"/>
            <a:ext cx="3039250" cy="759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600" b="1" dirty="0">
                <a:solidFill>
                  <a:schemeClr val="tx2"/>
                </a:solidFill>
                <a:latin typeface="+mj-lt"/>
                <a:cs typeface="Calibri" panose="020F0502020204030204" pitchFamily="34" charset="0"/>
              </a:rPr>
              <a:t>Employees that do not have much responsibilities tend to leave</a:t>
            </a:r>
            <a:endParaRPr sz="1600" b="1" dirty="0">
              <a:solidFill>
                <a:schemeClr val="tx2"/>
              </a:solidFill>
              <a:latin typeface="+mj-lt"/>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4"/>
          <p:cNvSpPr txBox="1">
            <a:spLocks noGrp="1"/>
          </p:cNvSpPr>
          <p:nvPr>
            <p:ph type="title"/>
          </p:nvPr>
        </p:nvSpPr>
        <p:spPr>
          <a:xfrm>
            <a:off x="310896" y="1"/>
            <a:ext cx="8503800" cy="795900"/>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None/>
            </a:pPr>
            <a:r>
              <a:rPr lang="en" sz="3300" dirty="0"/>
              <a:t>Data </a:t>
            </a:r>
            <a:r>
              <a:rPr lang="en-US" sz="3300" dirty="0"/>
              <a:t>Pre </a:t>
            </a:r>
            <a:r>
              <a:rPr lang="en" sz="3300" dirty="0"/>
              <a:t>Processing</a:t>
            </a:r>
            <a:endParaRPr sz="3300" dirty="0"/>
          </a:p>
        </p:txBody>
      </p:sp>
      <p:graphicFrame>
        <p:nvGraphicFramePr>
          <p:cNvPr id="5" name="Diagram 4">
            <a:extLst>
              <a:ext uri="{FF2B5EF4-FFF2-40B4-BE49-F238E27FC236}">
                <a16:creationId xmlns:a16="http://schemas.microsoft.com/office/drawing/2014/main" id="{CAAC36D6-1588-F640-86C8-0A5A94FC2DFC}"/>
              </a:ext>
            </a:extLst>
          </p:cNvPr>
          <p:cNvGraphicFramePr/>
          <p:nvPr>
            <p:extLst>
              <p:ext uri="{D42A27DB-BD31-4B8C-83A1-F6EECF244321}">
                <p14:modId xmlns:p14="http://schemas.microsoft.com/office/powerpoint/2010/main" val="2631839915"/>
              </p:ext>
            </p:extLst>
          </p:nvPr>
        </p:nvGraphicFramePr>
        <p:xfrm>
          <a:off x="310895" y="933062"/>
          <a:ext cx="4541023" cy="3470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81" name="Google Shape;181;p34"/>
          <p:cNvPicPr preferRelativeResize="0"/>
          <p:nvPr/>
        </p:nvPicPr>
        <p:blipFill>
          <a:blip r:embed="rId8">
            <a:alphaModFix/>
          </a:blip>
          <a:stretch>
            <a:fillRect/>
          </a:stretch>
        </p:blipFill>
        <p:spPr>
          <a:xfrm>
            <a:off x="5122506" y="1558212"/>
            <a:ext cx="3611341" cy="2731438"/>
          </a:xfrm>
          <a:prstGeom prst="rect">
            <a:avLst/>
          </a:prstGeom>
          <a:noFill/>
          <a:ln>
            <a:noFill/>
          </a:ln>
        </p:spPr>
      </p:pic>
      <p:sp>
        <p:nvSpPr>
          <p:cNvPr id="6" name="TextBox 5">
            <a:extLst>
              <a:ext uri="{FF2B5EF4-FFF2-40B4-BE49-F238E27FC236}">
                <a16:creationId xmlns:a16="http://schemas.microsoft.com/office/drawing/2014/main" id="{FDDC1325-CE56-A947-87E1-3E94D14204D1}"/>
              </a:ext>
            </a:extLst>
          </p:cNvPr>
          <p:cNvSpPr txBox="1"/>
          <p:nvPr/>
        </p:nvSpPr>
        <p:spPr>
          <a:xfrm>
            <a:off x="5952931" y="1156996"/>
            <a:ext cx="1717137" cy="307777"/>
          </a:xfrm>
          <a:prstGeom prst="rect">
            <a:avLst/>
          </a:prstGeom>
          <a:noFill/>
        </p:spPr>
        <p:txBody>
          <a:bodyPr wrap="none" rtlCol="0">
            <a:spAutoFit/>
          </a:bodyPr>
          <a:lstStyle/>
          <a:p>
            <a:r>
              <a:rPr lang="en-US" b="1" dirty="0">
                <a:solidFill>
                  <a:schemeClr val="bg2"/>
                </a:solidFill>
              </a:rPr>
              <a:t>Correlation Matrix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4C4CC-3829-4180-9765-02BDA7935B64}"/>
              </a:ext>
            </a:extLst>
          </p:cNvPr>
          <p:cNvSpPr>
            <a:spLocks noGrp="1"/>
          </p:cNvSpPr>
          <p:nvPr>
            <p:ph type="title"/>
          </p:nvPr>
        </p:nvSpPr>
        <p:spPr/>
        <p:txBody>
          <a:bodyPr/>
          <a:lstStyle/>
          <a:p>
            <a:r>
              <a:rPr lang="en-US" sz="3300" dirty="0">
                <a:latin typeface="+mj-lt"/>
                <a:cs typeface="Calibri" panose="020F0502020204030204" pitchFamily="34" charset="0"/>
              </a:rPr>
              <a:t>Assumptions</a:t>
            </a:r>
          </a:p>
        </p:txBody>
      </p:sp>
      <p:sp>
        <p:nvSpPr>
          <p:cNvPr id="3" name="Text Placeholder 2">
            <a:extLst>
              <a:ext uri="{FF2B5EF4-FFF2-40B4-BE49-F238E27FC236}">
                <a16:creationId xmlns:a16="http://schemas.microsoft.com/office/drawing/2014/main" id="{6473021D-C796-43BF-850E-FBA6B0FDD9B5}"/>
              </a:ext>
            </a:extLst>
          </p:cNvPr>
          <p:cNvSpPr>
            <a:spLocks noGrp="1"/>
          </p:cNvSpPr>
          <p:nvPr>
            <p:ph type="body" idx="1"/>
          </p:nvPr>
        </p:nvSpPr>
        <p:spPr/>
        <p:txBody>
          <a:bodyPr/>
          <a:lstStyle/>
          <a:p>
            <a:r>
              <a:rPr lang="en-US" sz="2000" dirty="0">
                <a:latin typeface="+mn-lt"/>
                <a:cs typeface="Calibri" panose="020F0502020204030204" pitchFamily="34" charset="0"/>
              </a:rPr>
              <a:t>Observational independence</a:t>
            </a:r>
          </a:p>
          <a:p>
            <a:r>
              <a:rPr lang="en-US" sz="2000" dirty="0">
                <a:latin typeface="+mn-lt"/>
                <a:cs typeface="Calibri" panose="020F0502020204030204" pitchFamily="34" charset="0"/>
              </a:rPr>
              <a:t>Appropriate Outcome Variable</a:t>
            </a:r>
          </a:p>
          <a:p>
            <a:r>
              <a:rPr lang="en-US" sz="2000" dirty="0">
                <a:latin typeface="+mn-lt"/>
                <a:cs typeface="Calibri" panose="020F0502020204030204" pitchFamily="34" charset="0"/>
              </a:rPr>
              <a:t>Multicollinearity Check</a:t>
            </a:r>
          </a:p>
          <a:p>
            <a:pPr lvl="1"/>
            <a:r>
              <a:rPr lang="en-US" sz="1700" dirty="0">
                <a:latin typeface="+mn-lt"/>
                <a:cs typeface="Calibri" panose="020F0502020204030204" pitchFamily="34" charset="0"/>
              </a:rPr>
              <a:t>DW Test: 1.9045</a:t>
            </a:r>
          </a:p>
          <a:p>
            <a:pPr lvl="1"/>
            <a:r>
              <a:rPr lang="en-US" sz="1700" dirty="0">
                <a:latin typeface="+mn-lt"/>
                <a:cs typeface="Calibri" panose="020F0502020204030204" pitchFamily="34" charset="0"/>
              </a:rPr>
              <a:t>VIF: All close to 1</a:t>
            </a:r>
          </a:p>
          <a:p>
            <a:r>
              <a:rPr lang="en-US" sz="2000" dirty="0">
                <a:latin typeface="+mn-lt"/>
                <a:cs typeface="Calibri" panose="020F0502020204030204" pitchFamily="34" charset="0"/>
              </a:rPr>
              <a:t>Large Sample Size</a:t>
            </a:r>
          </a:p>
        </p:txBody>
      </p:sp>
      <p:pic>
        <p:nvPicPr>
          <p:cNvPr id="4" name="Picture 3">
            <a:extLst>
              <a:ext uri="{FF2B5EF4-FFF2-40B4-BE49-F238E27FC236}">
                <a16:creationId xmlns:a16="http://schemas.microsoft.com/office/drawing/2014/main" id="{970057C1-4B7F-4D9F-842B-EB2314FF534C}"/>
              </a:ext>
            </a:extLst>
          </p:cNvPr>
          <p:cNvPicPr>
            <a:picLocks noChangeAspect="1"/>
          </p:cNvPicPr>
          <p:nvPr/>
        </p:nvPicPr>
        <p:blipFill>
          <a:blip r:embed="rId3"/>
          <a:stretch>
            <a:fillRect/>
          </a:stretch>
        </p:blipFill>
        <p:spPr>
          <a:xfrm>
            <a:off x="4508205" y="977597"/>
            <a:ext cx="4515291" cy="929175"/>
          </a:xfrm>
          <a:prstGeom prst="rect">
            <a:avLst/>
          </a:prstGeom>
        </p:spPr>
      </p:pic>
      <p:pic>
        <p:nvPicPr>
          <p:cNvPr id="6" name="Picture 5">
            <a:extLst>
              <a:ext uri="{FF2B5EF4-FFF2-40B4-BE49-F238E27FC236}">
                <a16:creationId xmlns:a16="http://schemas.microsoft.com/office/drawing/2014/main" id="{7CF2EE3B-C9C4-4BFE-8334-A40562290E52}"/>
              </a:ext>
            </a:extLst>
          </p:cNvPr>
          <p:cNvPicPr>
            <a:picLocks noChangeAspect="1"/>
          </p:cNvPicPr>
          <p:nvPr/>
        </p:nvPicPr>
        <p:blipFill>
          <a:blip r:embed="rId4"/>
          <a:stretch>
            <a:fillRect/>
          </a:stretch>
        </p:blipFill>
        <p:spPr>
          <a:xfrm>
            <a:off x="4508204" y="1957875"/>
            <a:ext cx="4515291" cy="2757797"/>
          </a:xfrm>
          <a:prstGeom prst="rect">
            <a:avLst/>
          </a:prstGeom>
        </p:spPr>
      </p:pic>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70EF66EB-6F51-4996-ADB0-EFB05D541D67}"/>
                  </a:ext>
                </a:extLst>
              </p14:cNvPr>
              <p14:cNvContentPartPr/>
              <p14:nvPr/>
            </p14:nvContentPartPr>
            <p14:xfrm>
              <a:off x="7065407" y="2132788"/>
              <a:ext cx="277560" cy="37080"/>
            </p14:xfrm>
          </p:contentPart>
        </mc:Choice>
        <mc:Fallback xmlns="">
          <p:pic>
            <p:nvPicPr>
              <p:cNvPr id="7" name="Ink 6">
                <a:extLst>
                  <a:ext uri="{FF2B5EF4-FFF2-40B4-BE49-F238E27FC236}">
                    <a16:creationId xmlns:a16="http://schemas.microsoft.com/office/drawing/2014/main" id="{70EF66EB-6F51-4996-ADB0-EFB05D541D67}"/>
                  </a:ext>
                </a:extLst>
              </p:cNvPr>
              <p:cNvPicPr/>
              <p:nvPr/>
            </p:nvPicPr>
            <p:blipFill>
              <a:blip r:embed="rId6"/>
              <a:stretch>
                <a:fillRect/>
              </a:stretch>
            </p:blipFill>
            <p:spPr>
              <a:xfrm>
                <a:off x="6993767" y="1989148"/>
                <a:ext cx="42120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E81A78D5-B79E-4218-A70D-104C82F5F5C5}"/>
                  </a:ext>
                </a:extLst>
              </p14:cNvPr>
              <p14:cNvContentPartPr/>
              <p14:nvPr/>
            </p14:nvContentPartPr>
            <p14:xfrm>
              <a:off x="4728647" y="1557148"/>
              <a:ext cx="125280" cy="31320"/>
            </p14:xfrm>
          </p:contentPart>
        </mc:Choice>
        <mc:Fallback xmlns="">
          <p:pic>
            <p:nvPicPr>
              <p:cNvPr id="8" name="Ink 7">
                <a:extLst>
                  <a:ext uri="{FF2B5EF4-FFF2-40B4-BE49-F238E27FC236}">
                    <a16:creationId xmlns:a16="http://schemas.microsoft.com/office/drawing/2014/main" id="{E81A78D5-B79E-4218-A70D-104C82F5F5C5}"/>
                  </a:ext>
                </a:extLst>
              </p:cNvPr>
              <p:cNvPicPr/>
              <p:nvPr/>
            </p:nvPicPr>
            <p:blipFill>
              <a:blip r:embed="rId8"/>
              <a:stretch>
                <a:fillRect/>
              </a:stretch>
            </p:blipFill>
            <p:spPr>
              <a:xfrm>
                <a:off x="4656647" y="1413148"/>
                <a:ext cx="26892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68300C6F-8CFE-4057-AD59-C545B7C6C3C8}"/>
                  </a:ext>
                </a:extLst>
              </p14:cNvPr>
              <p14:cNvContentPartPr/>
              <p14:nvPr/>
            </p14:nvContentPartPr>
            <p14:xfrm>
              <a:off x="5055527" y="1526908"/>
              <a:ext cx="400320" cy="70560"/>
            </p14:xfrm>
          </p:contentPart>
        </mc:Choice>
        <mc:Fallback xmlns="">
          <p:pic>
            <p:nvPicPr>
              <p:cNvPr id="9" name="Ink 8">
                <a:extLst>
                  <a:ext uri="{FF2B5EF4-FFF2-40B4-BE49-F238E27FC236}">
                    <a16:creationId xmlns:a16="http://schemas.microsoft.com/office/drawing/2014/main" id="{68300C6F-8CFE-4057-AD59-C545B7C6C3C8}"/>
                  </a:ext>
                </a:extLst>
              </p:cNvPr>
              <p:cNvPicPr/>
              <p:nvPr/>
            </p:nvPicPr>
            <p:blipFill>
              <a:blip r:embed="rId10"/>
              <a:stretch>
                <a:fillRect/>
              </a:stretch>
            </p:blipFill>
            <p:spPr>
              <a:xfrm>
                <a:off x="4983527" y="1382908"/>
                <a:ext cx="543960" cy="358200"/>
              </a:xfrm>
              <a:prstGeom prst="rect">
                <a:avLst/>
              </a:prstGeom>
            </p:spPr>
          </p:pic>
        </mc:Fallback>
      </mc:AlternateContent>
    </p:spTree>
    <p:extLst>
      <p:ext uri="{BB962C8B-B14F-4D97-AF65-F5344CB8AC3E}">
        <p14:creationId xmlns:p14="http://schemas.microsoft.com/office/powerpoint/2010/main" val="4082131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5"/>
          <p:cNvSpPr txBox="1">
            <a:spLocks noGrp="1"/>
          </p:cNvSpPr>
          <p:nvPr>
            <p:ph type="title"/>
          </p:nvPr>
        </p:nvSpPr>
        <p:spPr>
          <a:xfrm>
            <a:off x="310896" y="1"/>
            <a:ext cx="8503800" cy="795900"/>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None/>
            </a:pPr>
            <a:r>
              <a:rPr lang="en" sz="3600" dirty="0">
                <a:latin typeface="Calibri" panose="020F0502020204030204" pitchFamily="34" charset="0"/>
                <a:cs typeface="Calibri" panose="020F0502020204030204" pitchFamily="34" charset="0"/>
              </a:rPr>
              <a:t>Model Selection </a:t>
            </a:r>
            <a:endParaRPr sz="3600" dirty="0">
              <a:latin typeface="Calibri" panose="020F0502020204030204" pitchFamily="34" charset="0"/>
              <a:cs typeface="Calibri" panose="020F0502020204030204" pitchFamily="34" charset="0"/>
            </a:endParaRPr>
          </a:p>
        </p:txBody>
      </p:sp>
      <p:sp>
        <p:nvSpPr>
          <p:cNvPr id="187" name="Google Shape;187;p35"/>
          <p:cNvSpPr txBox="1">
            <a:spLocks noGrp="1"/>
          </p:cNvSpPr>
          <p:nvPr>
            <p:ph type="body" idx="1"/>
          </p:nvPr>
        </p:nvSpPr>
        <p:spPr>
          <a:xfrm>
            <a:off x="310898" y="1558500"/>
            <a:ext cx="3822563" cy="3070799"/>
          </a:xfrm>
          <a:prstGeom prst="rect">
            <a:avLst/>
          </a:prstGeom>
          <a:noFill/>
          <a:ln>
            <a:noFill/>
          </a:ln>
        </p:spPr>
        <p:txBody>
          <a:bodyPr spcFirstLastPara="1" wrap="square" lIns="0" tIns="45700" rIns="0" bIns="45700" anchor="t" anchorCtr="0">
            <a:noAutofit/>
          </a:bodyPr>
          <a:lstStyle/>
          <a:p>
            <a:pPr marL="457200" lvl="0" indent="0" algn="l" rtl="0">
              <a:lnSpc>
                <a:spcPct val="95000"/>
              </a:lnSpc>
              <a:spcBef>
                <a:spcPts val="0"/>
              </a:spcBef>
              <a:spcAft>
                <a:spcPts val="0"/>
              </a:spcAft>
              <a:buNone/>
            </a:pPr>
            <a:endParaRPr sz="2000" dirty="0">
              <a:latin typeface="Calibri" panose="020F0502020204030204" pitchFamily="34" charset="0"/>
              <a:cs typeface="Calibri" panose="020F0502020204030204" pitchFamily="34" charset="0"/>
            </a:endParaRPr>
          </a:p>
          <a:p>
            <a:pPr>
              <a:spcBef>
                <a:spcPts val="0"/>
              </a:spcBef>
            </a:pPr>
            <a:r>
              <a:rPr lang="en" sz="2000" dirty="0">
                <a:latin typeface="Calibri" panose="020F0502020204030204" pitchFamily="34" charset="0"/>
                <a:cs typeface="Calibri" panose="020F0502020204030204" pitchFamily="34" charset="0"/>
              </a:rPr>
              <a:t>Dependent variable (Y) is binary</a:t>
            </a:r>
          </a:p>
          <a:p>
            <a:pPr>
              <a:spcBef>
                <a:spcPts val="0"/>
              </a:spcBef>
            </a:pPr>
            <a:r>
              <a:rPr lang="en" sz="2000" dirty="0">
                <a:latin typeface="Calibri" panose="020F0502020204030204" pitchFamily="34" charset="0"/>
                <a:cs typeface="Calibri" panose="020F0502020204030204" pitchFamily="34" charset="0"/>
              </a:rPr>
              <a:t>Full, business and reduced</a:t>
            </a:r>
          </a:p>
          <a:p>
            <a:pPr>
              <a:spcBef>
                <a:spcPts val="0"/>
              </a:spcBef>
            </a:pPr>
            <a:r>
              <a:rPr lang="en-US" sz="2000" dirty="0">
                <a:latin typeface="Calibri" panose="020F0502020204030204" pitchFamily="34" charset="0"/>
                <a:cs typeface="Calibri" panose="020F0502020204030204" pitchFamily="34" charset="0"/>
              </a:rPr>
              <a:t>AIC from 1007 to 998</a:t>
            </a:r>
          </a:p>
          <a:p>
            <a:pPr>
              <a:spcBef>
                <a:spcPts val="0"/>
              </a:spcBef>
            </a:pPr>
            <a:r>
              <a:rPr lang="en-US" sz="2000" dirty="0">
                <a:latin typeface="Calibri" panose="020F0502020204030204" pitchFamily="34" charset="0"/>
                <a:cs typeface="Calibri" panose="020F0502020204030204" pitchFamily="34" charset="0"/>
              </a:rPr>
              <a:t>Area under ROC: 0.836</a:t>
            </a:r>
            <a:endParaRPr sz="2000" dirty="0">
              <a:latin typeface="Calibri" panose="020F0502020204030204" pitchFamily="34" charset="0"/>
              <a:cs typeface="Calibri" panose="020F0502020204030204" pitchFamily="34" charset="0"/>
            </a:endParaRPr>
          </a:p>
          <a:p>
            <a:pPr marL="457200" lvl="0" indent="-365760" algn="l" rtl="0">
              <a:lnSpc>
                <a:spcPct val="95000"/>
              </a:lnSpc>
              <a:spcBef>
                <a:spcPts val="0"/>
              </a:spcBef>
              <a:spcAft>
                <a:spcPts val="0"/>
              </a:spcAft>
              <a:buSzPts val="2160"/>
              <a:buChar char="●"/>
            </a:pPr>
            <a:endParaRPr dirty="0"/>
          </a:p>
        </p:txBody>
      </p:sp>
      <p:sp>
        <p:nvSpPr>
          <p:cNvPr id="188" name="Google Shape;188;p35"/>
          <p:cNvSpPr txBox="1">
            <a:spLocks noGrp="1"/>
          </p:cNvSpPr>
          <p:nvPr>
            <p:ph type="body" idx="1"/>
          </p:nvPr>
        </p:nvSpPr>
        <p:spPr>
          <a:xfrm>
            <a:off x="4733598" y="1558500"/>
            <a:ext cx="3650026" cy="3070800"/>
          </a:xfrm>
          <a:prstGeom prst="rect">
            <a:avLst/>
          </a:prstGeom>
          <a:noFill/>
          <a:ln>
            <a:noFill/>
          </a:ln>
        </p:spPr>
        <p:txBody>
          <a:bodyPr spcFirstLastPara="1" wrap="square" lIns="0" tIns="45700" rIns="0" bIns="45700" anchor="t" anchorCtr="0">
            <a:noAutofit/>
          </a:bodyPr>
          <a:lstStyle/>
          <a:p>
            <a:pPr marL="457200" lvl="0" indent="0" algn="l" rtl="0">
              <a:lnSpc>
                <a:spcPct val="95000"/>
              </a:lnSpc>
              <a:spcBef>
                <a:spcPts val="0"/>
              </a:spcBef>
              <a:spcAft>
                <a:spcPts val="0"/>
              </a:spcAft>
              <a:buNone/>
            </a:pPr>
            <a:endParaRPr lang="en" sz="2000" dirty="0">
              <a:latin typeface="Calibri" panose="020F0502020204030204" pitchFamily="34" charset="0"/>
              <a:cs typeface="Calibri" panose="020F0502020204030204" pitchFamily="34" charset="0"/>
            </a:endParaRPr>
          </a:p>
          <a:p>
            <a:pPr marL="742950" indent="-285750">
              <a:spcBef>
                <a:spcPts val="0"/>
              </a:spcBef>
            </a:pPr>
            <a:r>
              <a:rPr lang="en-US" sz="2000" dirty="0">
                <a:latin typeface="Calibri" panose="020F0502020204030204" pitchFamily="34" charset="0"/>
                <a:cs typeface="Calibri" panose="020F0502020204030204" pitchFamily="34" charset="0"/>
              </a:rPr>
              <a:t>Full, business and reduced</a:t>
            </a:r>
            <a:endParaRPr lang="en" sz="2000" dirty="0">
              <a:latin typeface="Calibri" panose="020F0502020204030204" pitchFamily="34" charset="0"/>
              <a:cs typeface="Calibri" panose="020F0502020204030204" pitchFamily="34" charset="0"/>
            </a:endParaRPr>
          </a:p>
          <a:p>
            <a:pPr marL="742950" indent="-285750">
              <a:spcBef>
                <a:spcPts val="0"/>
              </a:spcBef>
            </a:pPr>
            <a:r>
              <a:rPr lang="en" sz="2000" dirty="0">
                <a:latin typeface="Calibri" panose="020F0502020204030204" pitchFamily="34" charset="0"/>
                <a:cs typeface="Calibri" panose="020F0502020204030204" pitchFamily="34" charset="0"/>
              </a:rPr>
              <a:t>Mindev = 0.05</a:t>
            </a:r>
          </a:p>
          <a:p>
            <a:pPr marL="742950" indent="-285750">
              <a:spcBef>
                <a:spcPts val="0"/>
              </a:spcBef>
            </a:pPr>
            <a:r>
              <a:rPr lang="en" sz="2000" dirty="0">
                <a:latin typeface="Calibri" panose="020F0502020204030204" pitchFamily="34" charset="0"/>
                <a:cs typeface="Calibri" panose="020F0502020204030204" pitchFamily="34" charset="0"/>
              </a:rPr>
              <a:t>Best number = 13</a:t>
            </a:r>
          </a:p>
          <a:p>
            <a:pPr marL="742950" indent="-285750">
              <a:spcBef>
                <a:spcPts val="0"/>
              </a:spcBef>
            </a:pPr>
            <a:r>
              <a:rPr lang="en" sz="2000" dirty="0">
                <a:latin typeface="Calibri" panose="020F0502020204030204" pitchFamily="34" charset="0"/>
                <a:cs typeface="Calibri" panose="020F0502020204030204" pitchFamily="34" charset="0"/>
              </a:rPr>
              <a:t>AIC of 1014</a:t>
            </a:r>
          </a:p>
          <a:p>
            <a:pPr marL="742950" indent="-285750">
              <a:spcBef>
                <a:spcPts val="0"/>
              </a:spcBef>
            </a:pPr>
            <a:r>
              <a:rPr lang="en" sz="2000" dirty="0">
                <a:latin typeface="Calibri" panose="020F0502020204030204" pitchFamily="34" charset="0"/>
                <a:cs typeface="Calibri" panose="020F0502020204030204" pitchFamily="34" charset="0"/>
              </a:rPr>
              <a:t>Area under ROC: 0.739</a:t>
            </a:r>
          </a:p>
          <a:p>
            <a:pPr marL="742950" indent="-285750">
              <a:spcBef>
                <a:spcPts val="0"/>
              </a:spcBef>
            </a:pPr>
            <a:endParaRPr lang="en" dirty="0"/>
          </a:p>
        </p:txBody>
      </p:sp>
      <p:pic>
        <p:nvPicPr>
          <p:cNvPr id="2" name="Picture 1">
            <a:extLst>
              <a:ext uri="{FF2B5EF4-FFF2-40B4-BE49-F238E27FC236}">
                <a16:creationId xmlns:a16="http://schemas.microsoft.com/office/drawing/2014/main" id="{46DD9DF5-78B8-4B36-908C-86B445842411}"/>
              </a:ext>
            </a:extLst>
          </p:cNvPr>
          <p:cNvPicPr>
            <a:picLocks noChangeAspect="1"/>
          </p:cNvPicPr>
          <p:nvPr/>
        </p:nvPicPr>
        <p:blipFill>
          <a:blip r:embed="rId3"/>
          <a:stretch>
            <a:fillRect/>
          </a:stretch>
        </p:blipFill>
        <p:spPr>
          <a:xfrm>
            <a:off x="760376" y="3303180"/>
            <a:ext cx="7471144" cy="1404091"/>
          </a:xfrm>
          <a:prstGeom prst="rect">
            <a:avLst/>
          </a:prstGeom>
        </p:spPr>
      </p:pic>
      <p:sp>
        <p:nvSpPr>
          <p:cNvPr id="3" name="TextBox 2">
            <a:extLst>
              <a:ext uri="{FF2B5EF4-FFF2-40B4-BE49-F238E27FC236}">
                <a16:creationId xmlns:a16="http://schemas.microsoft.com/office/drawing/2014/main" id="{CAE732CA-EAA7-4443-9EA1-0E17081048D4}"/>
              </a:ext>
            </a:extLst>
          </p:cNvPr>
          <p:cNvSpPr txBox="1"/>
          <p:nvPr/>
        </p:nvSpPr>
        <p:spPr>
          <a:xfrm>
            <a:off x="936957" y="1056824"/>
            <a:ext cx="2155370" cy="501676"/>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457200" lvl="0">
              <a:lnSpc>
                <a:spcPct val="95000"/>
              </a:lnSpc>
            </a:pPr>
            <a:r>
              <a:rPr lang="en" b="1" i="1" dirty="0">
                <a:solidFill>
                  <a:schemeClr val="tx2"/>
                </a:solidFill>
                <a:latin typeface="+mj-lt"/>
                <a:cs typeface="Calibri" panose="020F0502020204030204" pitchFamily="34" charset="0"/>
              </a:rPr>
              <a:t>LOGISTIC REGRESSION</a:t>
            </a:r>
          </a:p>
        </p:txBody>
      </p:sp>
      <p:sp>
        <p:nvSpPr>
          <p:cNvPr id="4" name="Rectangle 3">
            <a:extLst>
              <a:ext uri="{FF2B5EF4-FFF2-40B4-BE49-F238E27FC236}">
                <a16:creationId xmlns:a16="http://schemas.microsoft.com/office/drawing/2014/main" id="{013DE671-BAE0-B048-BDA5-88B6E7F06120}"/>
              </a:ext>
            </a:extLst>
          </p:cNvPr>
          <p:cNvSpPr/>
          <p:nvPr/>
        </p:nvSpPr>
        <p:spPr>
          <a:xfrm>
            <a:off x="5238329" y="1082608"/>
            <a:ext cx="2319467" cy="501676"/>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457200" lvl="0" algn="ctr">
              <a:lnSpc>
                <a:spcPct val="95000"/>
              </a:lnSpc>
            </a:pPr>
            <a:r>
              <a:rPr lang="en" b="1" i="1" dirty="0">
                <a:solidFill>
                  <a:schemeClr val="tx2"/>
                </a:solidFill>
                <a:cs typeface="Calibri" panose="020F0502020204030204" pitchFamily="34" charset="0"/>
              </a:rPr>
              <a:t>CLASSIFICATION</a:t>
            </a:r>
            <a:r>
              <a:rPr lang="en" sz="1200" b="1" i="1" dirty="0">
                <a:solidFill>
                  <a:schemeClr val="tx2"/>
                </a:solidFill>
                <a:cs typeface="Calibri" panose="020F0502020204030204" pitchFamily="34" charset="0"/>
              </a:rPr>
              <a:t> </a:t>
            </a:r>
            <a:r>
              <a:rPr lang="en" b="1" i="1" dirty="0">
                <a:solidFill>
                  <a:schemeClr val="tx2"/>
                </a:solidFill>
                <a:cs typeface="Calibri" panose="020F0502020204030204" pitchFamily="34" charset="0"/>
              </a:rPr>
              <a:t>TREE</a:t>
            </a:r>
            <a:endParaRPr lang="en" sz="1200" b="1" i="1" dirty="0">
              <a:solidFill>
                <a:schemeClr val="tx2"/>
              </a:solidFill>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4B754639-1065-43FE-B30C-8416CAC05E7A}"/>
                  </a:ext>
                </a:extLst>
              </p14:cNvPr>
              <p14:cNvContentPartPr/>
              <p14:nvPr/>
            </p14:nvContentPartPr>
            <p14:xfrm>
              <a:off x="3570726" y="3590651"/>
              <a:ext cx="874800" cy="43560"/>
            </p14:xfrm>
          </p:contentPart>
        </mc:Choice>
        <mc:Fallback>
          <p:pic>
            <p:nvPicPr>
              <p:cNvPr id="6" name="Ink 5">
                <a:extLst>
                  <a:ext uri="{FF2B5EF4-FFF2-40B4-BE49-F238E27FC236}">
                    <a16:creationId xmlns:a16="http://schemas.microsoft.com/office/drawing/2014/main" id="{4B754639-1065-43FE-B30C-8416CAC05E7A}"/>
                  </a:ext>
                </a:extLst>
              </p:cNvPr>
              <p:cNvPicPr/>
              <p:nvPr/>
            </p:nvPicPr>
            <p:blipFill>
              <a:blip r:embed="rId5"/>
              <a:stretch>
                <a:fillRect/>
              </a:stretch>
            </p:blipFill>
            <p:spPr>
              <a:xfrm>
                <a:off x="3517086" y="3483011"/>
                <a:ext cx="98244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77F2E75A-DCD7-4682-878C-1D7E4D657F45}"/>
                  </a:ext>
                </a:extLst>
              </p14:cNvPr>
              <p14:cNvContentPartPr/>
              <p14:nvPr/>
            </p14:nvContentPartPr>
            <p14:xfrm>
              <a:off x="3589806" y="3790091"/>
              <a:ext cx="860760" cy="52560"/>
            </p14:xfrm>
          </p:contentPart>
        </mc:Choice>
        <mc:Fallback>
          <p:pic>
            <p:nvPicPr>
              <p:cNvPr id="8" name="Ink 7">
                <a:extLst>
                  <a:ext uri="{FF2B5EF4-FFF2-40B4-BE49-F238E27FC236}">
                    <a16:creationId xmlns:a16="http://schemas.microsoft.com/office/drawing/2014/main" id="{77F2E75A-DCD7-4682-878C-1D7E4D657F45}"/>
                  </a:ext>
                </a:extLst>
              </p:cNvPr>
              <p:cNvPicPr/>
              <p:nvPr/>
            </p:nvPicPr>
            <p:blipFill>
              <a:blip r:embed="rId7"/>
              <a:stretch>
                <a:fillRect/>
              </a:stretch>
            </p:blipFill>
            <p:spPr>
              <a:xfrm>
                <a:off x="3536166" y="3682451"/>
                <a:ext cx="96840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D489284B-2543-434A-B027-B09DE16E7B1D}"/>
                  </a:ext>
                </a:extLst>
              </p14:cNvPr>
              <p14:cNvContentPartPr/>
              <p14:nvPr/>
            </p14:nvContentPartPr>
            <p14:xfrm>
              <a:off x="5896326" y="3583451"/>
              <a:ext cx="951120" cy="45720"/>
            </p14:xfrm>
          </p:contentPart>
        </mc:Choice>
        <mc:Fallback>
          <p:pic>
            <p:nvPicPr>
              <p:cNvPr id="9" name="Ink 8">
                <a:extLst>
                  <a:ext uri="{FF2B5EF4-FFF2-40B4-BE49-F238E27FC236}">
                    <a16:creationId xmlns:a16="http://schemas.microsoft.com/office/drawing/2014/main" id="{D489284B-2543-434A-B027-B09DE16E7B1D}"/>
                  </a:ext>
                </a:extLst>
              </p:cNvPr>
              <p:cNvPicPr/>
              <p:nvPr/>
            </p:nvPicPr>
            <p:blipFill>
              <a:blip r:embed="rId9"/>
              <a:stretch>
                <a:fillRect/>
              </a:stretch>
            </p:blipFill>
            <p:spPr>
              <a:xfrm>
                <a:off x="5842686" y="3475451"/>
                <a:ext cx="105876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CD6D4A71-F074-4251-9B8B-487FD6BFF41E}"/>
                  </a:ext>
                </a:extLst>
              </p14:cNvPr>
              <p14:cNvContentPartPr/>
              <p14:nvPr/>
            </p14:nvContentPartPr>
            <p14:xfrm>
              <a:off x="5910366" y="3771731"/>
              <a:ext cx="921960" cy="68400"/>
            </p14:xfrm>
          </p:contentPart>
        </mc:Choice>
        <mc:Fallback>
          <p:pic>
            <p:nvPicPr>
              <p:cNvPr id="14" name="Ink 13">
                <a:extLst>
                  <a:ext uri="{FF2B5EF4-FFF2-40B4-BE49-F238E27FC236}">
                    <a16:creationId xmlns:a16="http://schemas.microsoft.com/office/drawing/2014/main" id="{CD6D4A71-F074-4251-9B8B-487FD6BFF41E}"/>
                  </a:ext>
                </a:extLst>
              </p:cNvPr>
              <p:cNvPicPr/>
              <p:nvPr/>
            </p:nvPicPr>
            <p:blipFill>
              <a:blip r:embed="rId11"/>
              <a:stretch>
                <a:fillRect/>
              </a:stretch>
            </p:blipFill>
            <p:spPr>
              <a:xfrm>
                <a:off x="5856726" y="3663731"/>
                <a:ext cx="102960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2E044D57-4250-4EB7-B872-973F63978298}"/>
                  </a:ext>
                </a:extLst>
              </p14:cNvPr>
              <p14:cNvContentPartPr/>
              <p14:nvPr/>
            </p14:nvContentPartPr>
            <p14:xfrm>
              <a:off x="3552366" y="3994211"/>
              <a:ext cx="916560" cy="21960"/>
            </p14:xfrm>
          </p:contentPart>
        </mc:Choice>
        <mc:Fallback>
          <p:pic>
            <p:nvPicPr>
              <p:cNvPr id="15" name="Ink 14">
                <a:extLst>
                  <a:ext uri="{FF2B5EF4-FFF2-40B4-BE49-F238E27FC236}">
                    <a16:creationId xmlns:a16="http://schemas.microsoft.com/office/drawing/2014/main" id="{2E044D57-4250-4EB7-B872-973F63978298}"/>
                  </a:ext>
                </a:extLst>
              </p:cNvPr>
              <p:cNvPicPr/>
              <p:nvPr/>
            </p:nvPicPr>
            <p:blipFill>
              <a:blip r:embed="rId13"/>
              <a:stretch>
                <a:fillRect/>
              </a:stretch>
            </p:blipFill>
            <p:spPr>
              <a:xfrm>
                <a:off x="3498726" y="3886211"/>
                <a:ext cx="102420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 name="Ink 15">
                <a:extLst>
                  <a:ext uri="{FF2B5EF4-FFF2-40B4-BE49-F238E27FC236}">
                    <a16:creationId xmlns:a16="http://schemas.microsoft.com/office/drawing/2014/main" id="{EEB08F3B-317A-427C-9321-93CDC5D305E9}"/>
                  </a:ext>
                </a:extLst>
              </p14:cNvPr>
              <p14:cNvContentPartPr/>
              <p14:nvPr/>
            </p14:nvContentPartPr>
            <p14:xfrm>
              <a:off x="3592686" y="4161251"/>
              <a:ext cx="874440" cy="59400"/>
            </p14:xfrm>
          </p:contentPart>
        </mc:Choice>
        <mc:Fallback>
          <p:pic>
            <p:nvPicPr>
              <p:cNvPr id="16" name="Ink 15">
                <a:extLst>
                  <a:ext uri="{FF2B5EF4-FFF2-40B4-BE49-F238E27FC236}">
                    <a16:creationId xmlns:a16="http://schemas.microsoft.com/office/drawing/2014/main" id="{EEB08F3B-317A-427C-9321-93CDC5D305E9}"/>
                  </a:ext>
                </a:extLst>
              </p:cNvPr>
              <p:cNvPicPr/>
              <p:nvPr/>
            </p:nvPicPr>
            <p:blipFill>
              <a:blip r:embed="rId15"/>
              <a:stretch>
                <a:fillRect/>
              </a:stretch>
            </p:blipFill>
            <p:spPr>
              <a:xfrm>
                <a:off x="3539046" y="4053251"/>
                <a:ext cx="98208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9" name="Ink 18">
                <a:extLst>
                  <a:ext uri="{FF2B5EF4-FFF2-40B4-BE49-F238E27FC236}">
                    <a16:creationId xmlns:a16="http://schemas.microsoft.com/office/drawing/2014/main" id="{7359F2F2-4724-4E57-B7ED-44D40EEC66E9}"/>
                  </a:ext>
                </a:extLst>
              </p14:cNvPr>
              <p14:cNvContentPartPr/>
              <p14:nvPr/>
            </p14:nvContentPartPr>
            <p14:xfrm>
              <a:off x="5921886" y="3971531"/>
              <a:ext cx="903240" cy="37800"/>
            </p14:xfrm>
          </p:contentPart>
        </mc:Choice>
        <mc:Fallback>
          <p:pic>
            <p:nvPicPr>
              <p:cNvPr id="19" name="Ink 18">
                <a:extLst>
                  <a:ext uri="{FF2B5EF4-FFF2-40B4-BE49-F238E27FC236}">
                    <a16:creationId xmlns:a16="http://schemas.microsoft.com/office/drawing/2014/main" id="{7359F2F2-4724-4E57-B7ED-44D40EEC66E9}"/>
                  </a:ext>
                </a:extLst>
              </p:cNvPr>
              <p:cNvPicPr/>
              <p:nvPr/>
            </p:nvPicPr>
            <p:blipFill>
              <a:blip r:embed="rId17"/>
              <a:stretch>
                <a:fillRect/>
              </a:stretch>
            </p:blipFill>
            <p:spPr>
              <a:xfrm>
                <a:off x="5867886" y="3863531"/>
                <a:ext cx="101088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0" name="Ink 19">
                <a:extLst>
                  <a:ext uri="{FF2B5EF4-FFF2-40B4-BE49-F238E27FC236}">
                    <a16:creationId xmlns:a16="http://schemas.microsoft.com/office/drawing/2014/main" id="{932AF1E6-9501-440F-B54C-97E376C66AB5}"/>
                  </a:ext>
                </a:extLst>
              </p14:cNvPr>
              <p14:cNvContentPartPr/>
              <p14:nvPr/>
            </p14:nvContentPartPr>
            <p14:xfrm>
              <a:off x="5899566" y="4151171"/>
              <a:ext cx="972000" cy="52920"/>
            </p14:xfrm>
          </p:contentPart>
        </mc:Choice>
        <mc:Fallback>
          <p:pic>
            <p:nvPicPr>
              <p:cNvPr id="20" name="Ink 19">
                <a:extLst>
                  <a:ext uri="{FF2B5EF4-FFF2-40B4-BE49-F238E27FC236}">
                    <a16:creationId xmlns:a16="http://schemas.microsoft.com/office/drawing/2014/main" id="{932AF1E6-9501-440F-B54C-97E376C66AB5}"/>
                  </a:ext>
                </a:extLst>
              </p:cNvPr>
              <p:cNvPicPr/>
              <p:nvPr/>
            </p:nvPicPr>
            <p:blipFill>
              <a:blip r:embed="rId19"/>
              <a:stretch>
                <a:fillRect/>
              </a:stretch>
            </p:blipFill>
            <p:spPr>
              <a:xfrm>
                <a:off x="5845926" y="4043531"/>
                <a:ext cx="1079640" cy="268560"/>
              </a:xfrm>
              <a:prstGeom prst="rect">
                <a:avLst/>
              </a:prstGeom>
            </p:spPr>
          </p:pic>
        </mc:Fallback>
      </mc:AlternateContent>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nisys_PPT_Template_Internal_2014">
  <a:themeElements>
    <a:clrScheme name="Custom 77">
      <a:dk1>
        <a:srgbClr val="25282A"/>
      </a:dk1>
      <a:lt1>
        <a:srgbClr val="FFFFFF"/>
      </a:lt1>
      <a:dk2>
        <a:srgbClr val="D31145"/>
      </a:dk2>
      <a:lt2>
        <a:srgbClr val="004B98"/>
      </a:lt2>
      <a:accent1>
        <a:srgbClr val="0070C2"/>
      </a:accent1>
      <a:accent2>
        <a:srgbClr val="40860C"/>
      </a:accent2>
      <a:accent3>
        <a:srgbClr val="622D8C"/>
      </a:accent3>
      <a:accent4>
        <a:srgbClr val="FFC82E"/>
      </a:accent4>
      <a:accent5>
        <a:srgbClr val="901A29"/>
      </a:accent5>
      <a:accent6>
        <a:srgbClr val="666666"/>
      </a:accent6>
      <a:hlink>
        <a:srgbClr val="004B98"/>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TotalTime>
  <Words>917</Words>
  <Application>Microsoft Office PowerPoint</Application>
  <PresentationFormat>On-screen Show (16:9)</PresentationFormat>
  <Paragraphs>122</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Georgia</vt:lpstr>
      <vt:lpstr>Wingdings</vt:lpstr>
      <vt:lpstr>Simple Light</vt:lpstr>
      <vt:lpstr>Unisys_PPT_Template_Internal_2014</vt:lpstr>
      <vt:lpstr>Predicting Employee Attrition For IBM</vt:lpstr>
      <vt:lpstr>Agenda</vt:lpstr>
      <vt:lpstr>Business Problem</vt:lpstr>
      <vt:lpstr>Data Set Overview</vt:lpstr>
      <vt:lpstr>Descriptive Analytics-Overall Attrition at IBM</vt:lpstr>
      <vt:lpstr>Descriptive Analytics- Some Relevant Factors </vt:lpstr>
      <vt:lpstr>Data Pre Processing</vt:lpstr>
      <vt:lpstr>Assumptions</vt:lpstr>
      <vt:lpstr>Model Selection </vt:lpstr>
      <vt:lpstr>Results</vt:lpstr>
      <vt:lpstr>Conclusion</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Employee Attrition For IBM</dc:title>
  <dc:creator>Karan Dassi</dc:creator>
  <cp:lastModifiedBy>Karan Dassi</cp:lastModifiedBy>
  <cp:revision>82</cp:revision>
  <dcterms:modified xsi:type="dcterms:W3CDTF">2019-05-07T05:52:15Z</dcterms:modified>
</cp:coreProperties>
</file>