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8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1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0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855A-884C-4F48-8B07-4211308A8CF9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29622-4E06-400D-B600-341DC7FEE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07964" y="675958"/>
            <a:ext cx="9144000" cy="49166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Palace of Fontainebleau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571" y="2067951"/>
            <a:ext cx="8201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earliest record of a fortified castle at Fontainebleau dates to 1137.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became a favorite residence and hunting lodge of the Kings of France because of the abundant game and many springs in the surrounding forest.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took its name from one of the springs, the fountain de </a:t>
            </a:r>
            <a:r>
              <a:rPr lang="en-US" spc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Bliaud</a:t>
            </a: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located now in the English garden, next to the wing of Louis XV.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used by King Louis VII, for whom Thomas Becket consecrated the chapel in 1169; by Philip Augustus; by Louis IX, or Saint Louis, who built a hospital and a convent, the </a:t>
            </a:r>
            <a:r>
              <a:rPr lang="en-US" spc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Couvent</a:t>
            </a: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pc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Trinitaires</a:t>
            </a: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next to the castle; and by Philippe le Bel, who was born and died in the castle.</a:t>
            </a:r>
          </a:p>
          <a:p>
            <a:endParaRPr lang="en-US" b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Architect: </a:t>
            </a:r>
          </a:p>
          <a:p>
            <a:endParaRPr lang="en-US" b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Philibert de l'Orme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Sebastiano Serlio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Gilles Le Breton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Jean Bullant</a:t>
            </a:r>
            <a:endParaRPr lang="en-US" b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fontainebleau palace f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626" y="-1"/>
            <a:ext cx="3886374" cy="22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ontainebleau palace fr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627" y="4066381"/>
            <a:ext cx="3886374" cy="279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699750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Luxembourg Palace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474"/>
            <a:ext cx="7982243" cy="4351338"/>
          </a:xfrm>
        </p:spPr>
        <p:txBody>
          <a:bodyPr>
            <a:noAutofit/>
          </a:bodyPr>
          <a:lstStyle/>
          <a:p>
            <a:r>
              <a:rPr lang="en-US" sz="1800" dirty="0"/>
              <a:t>The Luxembourg Palace is located at 15 rue de </a:t>
            </a:r>
            <a:r>
              <a:rPr lang="en-US" sz="1800" dirty="0" err="1"/>
              <a:t>Vaugirard</a:t>
            </a:r>
            <a:r>
              <a:rPr lang="en-US" sz="1800" dirty="0"/>
              <a:t> in the 6th arrondissement of Paris. </a:t>
            </a:r>
          </a:p>
          <a:p>
            <a:r>
              <a:rPr lang="en-US" sz="1800" dirty="0"/>
              <a:t>It was originally built (1615–1645) to the designs of the French architect Salomon de </a:t>
            </a:r>
            <a:r>
              <a:rPr lang="en-US" sz="1800" dirty="0" err="1"/>
              <a:t>Brosse</a:t>
            </a:r>
            <a:r>
              <a:rPr lang="en-US" sz="1800" dirty="0"/>
              <a:t> to be the royal residence of the regent Marie de' Medici, mother of Louis XIII of France. </a:t>
            </a:r>
          </a:p>
          <a:p>
            <a:r>
              <a:rPr lang="en-US" sz="1800" dirty="0"/>
              <a:t>After the Revolution it was refashioned (1799–1805) by Jean </a:t>
            </a:r>
            <a:r>
              <a:rPr lang="en-US" sz="1800" dirty="0" err="1"/>
              <a:t>Chalgrin</a:t>
            </a:r>
            <a:r>
              <a:rPr lang="en-US" sz="1800" dirty="0"/>
              <a:t> into a legislative building and subsequently greatly enlarged and remodeled (1835–1856) by Alphonse de </a:t>
            </a:r>
            <a:r>
              <a:rPr lang="en-US" sz="1800" dirty="0" err="1"/>
              <a:t>Gisors</a:t>
            </a:r>
            <a:r>
              <a:rPr lang="en-US" sz="1800" dirty="0"/>
              <a:t>. </a:t>
            </a:r>
          </a:p>
          <a:p>
            <a:r>
              <a:rPr lang="en-US" sz="1800" dirty="0"/>
              <a:t>Since 1958 it has been the seat of the French Senate of the Fifth Republic.</a:t>
            </a:r>
          </a:p>
          <a:p>
            <a:r>
              <a:rPr lang="en-US" sz="1800" dirty="0"/>
              <a:t>Immediately west of the palace on the rue de </a:t>
            </a:r>
            <a:r>
              <a:rPr lang="en-US" sz="1800" dirty="0" err="1"/>
              <a:t>Vaugirard</a:t>
            </a:r>
            <a:r>
              <a:rPr lang="en-US" sz="1800" dirty="0"/>
              <a:t> is the Petit Luxembourg, now the residence of the Senate President; and slightly further west, the </a:t>
            </a:r>
            <a:r>
              <a:rPr lang="en-US" sz="1800" dirty="0" err="1"/>
              <a:t>Musée</a:t>
            </a:r>
            <a:r>
              <a:rPr lang="en-US" sz="1800" dirty="0"/>
              <a:t> du Luxembourg, in the former orangery. </a:t>
            </a:r>
          </a:p>
          <a:p>
            <a:r>
              <a:rPr lang="en-US" sz="1800" dirty="0"/>
              <a:t>On the south side of the palace, the formal Luxembourg Garden presents a 25-hectare green parterre of gravel and lawn populated with statues and large basins of water where children sail model boats.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Architect: </a:t>
            </a:r>
            <a:r>
              <a:rPr lang="en-US" sz="1800" b="1" dirty="0"/>
              <a:t>Salomon_de_Brosse</a:t>
            </a:r>
            <a:endParaRPr lang="en-US" sz="1800" b="1" dirty="0"/>
          </a:p>
        </p:txBody>
      </p:sp>
      <p:pic>
        <p:nvPicPr>
          <p:cNvPr id="2050" name="Picture 2" descr="Image result for luxembourg pal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68" y="0"/>
            <a:ext cx="3470031" cy="260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uxembourg pa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627" y="4543865"/>
            <a:ext cx="3473373" cy="231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Luxembourg Palace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karandeep singh</dc:creator>
  <cp:lastModifiedBy>karandeep singh</cp:lastModifiedBy>
  <cp:revision>3</cp:revision>
  <dcterms:created xsi:type="dcterms:W3CDTF">2017-08-26T14:31:45Z</dcterms:created>
  <dcterms:modified xsi:type="dcterms:W3CDTF">2017-08-26T14:52:24Z</dcterms:modified>
</cp:coreProperties>
</file>