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handoutMasterIdLst>
    <p:handoutMasterId r:id="rId3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7" r:id="rId26"/>
    <p:sldId id="283" r:id="rId27"/>
    <p:sldId id="284" r:id="rId28"/>
    <p:sldId id="286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0AA05-26D8-4033-979D-4EEC2D2955F9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9"/>
            <p14:sldId id="268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7"/>
            <p14:sldId id="283"/>
            <p14:sldId id="284"/>
            <p14:sldId id="28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14D13-4F06-4FC1-9CA3-8E3B4F04C261}" v="166" dt="2020-12-12T16:50:34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227" autoAdjust="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gilchrist" userId="9097f3b189793fdd" providerId="LiveId" clId="{B4614D13-4F06-4FC1-9CA3-8E3B4F04C261}"/>
    <pc:docChg chg="undo redo custSel mod addSld delSld modSld sldOrd modMainMaster addSection delSection modSection">
      <pc:chgData name="luke gilchrist" userId="9097f3b189793fdd" providerId="LiveId" clId="{B4614D13-4F06-4FC1-9CA3-8E3B4F04C261}" dt="2020-12-12T16:50:34.299" v="1719"/>
      <pc:docMkLst>
        <pc:docMk/>
      </pc:docMkLst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99195426" sldId="256"/>
        </pc:sldMkLst>
        <pc:spChg chg="mod ord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2" creationId="{B8C7345D-48DA-41CE-9219-BFD5AA7705B0}"/>
          </ac:spMkLst>
        </pc:spChg>
        <pc:spChg chg="mod ord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3" creationId="{CAECE67B-D264-4422-A697-A3E48AEDEB56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5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6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7" creationId="{04DC2037-48A0-4F22-B9D4-8EAEBC780AB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9" creationId="{0006CBFD-ADA0-43D1-9332-9C34CA1C76ED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11" creationId="{2B931666-F28F-45F3-A074-66D2272D580B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3" creationId="{C66F2F30-5DC0-44A0-BFA6-E12F46ED16DA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5" creationId="{85872F57-7F42-4F97-8391-DDC8D0054C03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6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7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8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9" creationId="{2B931666-F28F-45F3-A074-66D2272D580B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20" creationId="{C66F2F30-5DC0-44A0-BFA6-E12F46ED16D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2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23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4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5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6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7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8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30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32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33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21.708" v="172" actId="26606"/>
          <ac:spMkLst>
            <pc:docMk/>
            <pc:sldMk cId="99195426" sldId="256"/>
            <ac:spMk id="34" creationId="{71B2258F-86CA-4D4D-8270-BC05FCDEBFB3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35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6" creationId="{C4C9F2B0-1044-46EB-8AEB-C3BFFDE6C2CC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7" creationId="{8D0D6D3E-D7F9-4591-9CA9-DDF4DB1F73DA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8" creationId="{D28B54C3-B57B-472A-B96E-1FCB67093DC2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39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40" creationId="{7DB3C429-F8DA-49B9-AF84-21996FCF78B5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41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23.364" v="176" actId="26606"/>
          <ac:spMkLst>
            <pc:docMk/>
            <pc:sldMk cId="99195426" sldId="256"/>
            <ac:spMk id="42" creationId="{17CDB40A-75BB-4498-A20B-59C3984A3A94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43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24.565" v="178" actId="26606"/>
          <ac:spMkLst>
            <pc:docMk/>
            <pc:sldMk cId="99195426" sldId="256"/>
            <ac:spMk id="44" creationId="{C1DD1A8A-57D5-4A81-AD04-532B043C5611}"/>
          </ac:spMkLst>
        </pc:spChg>
        <pc:spChg chg="add del">
          <ac:chgData name="luke gilchrist" userId="9097f3b189793fdd" providerId="LiveId" clId="{B4614D13-4F06-4FC1-9CA3-8E3B4F04C261}" dt="2020-12-12T13:53:24.565" v="178" actId="26606"/>
          <ac:spMkLst>
            <pc:docMk/>
            <pc:sldMk cId="99195426" sldId="256"/>
            <ac:spMk id="45" creationId="{007891EC-4501-44ED-A8C8-B11B6DB767AB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46" creationId="{E898931C-0323-41FA-A036-20F818B1FF81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7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8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0" creationId="{3981F5C4-9AE1-404E-AF44-A4E6DB374F9D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1" creationId="{9203DE33-2CD4-4CA8-9AF3-37C3B65133B0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2" creationId="{0AF57B88-1D4C-41FA-A761-EC1DD10C35CB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3" creationId="{D2548F45-5164-4ABB-8212-7F293FDED8D4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4" creationId="{5E81CCFB-7BEF-4186-86FB-D09450B4D02D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6" creationId="{237E2353-22DF-46E0-A200-FB30F8F394E2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7" creationId="{07322A9E-F1EC-405E-8971-BA906EFFCCB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8" creationId="{DD6138DB-057B-45F7-A5F4-E7BFDA20D02C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9" creationId="{A5704422-1118-4FD1-95AD-29A064EB80D9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0" creationId="{79A54AB1-B64F-4843-BFAB-81CB74E66B65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1" creationId="{A88B2AAA-B805-498E-A9E6-98B88585549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2" creationId="{9B8051E0-19D7-43E1-BFD9-E6DBFEB3A3F1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3" creationId="{4EDB2B02-86A2-46F5-A4BE-B7D9B10411D6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4" creationId="{43954639-FB5D-41F4-9560-6F6DFE778425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5" creationId="{89AFE9DD-0792-4B98-B4EB-97ACA17E6AA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6" creationId="{763C1781-8726-4FAC-8C45-FF40376BE409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7" creationId="{301491B5-56C7-43DC-A3D9-861EECCA056A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6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6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7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71" creationId="{463E6235-1649-4B47-9862-4026FC473B6F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7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3" creationId="{24747089-0322-4B03-B224-817DD4C8B708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4" creationId="{7228512D-3055-4911-A4D1-4A084C9C4201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5" creationId="{3C98C7BF-70D9-4D19-BD2D-D808991FDF60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6" creationId="{B497CCB5-5FC2-473C-AFCC-2430CEF1DF71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7" creationId="{599C8C75-BFDF-44E7-A028-EEB5EDD58817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8" creationId="{FFD685C2-1A84-41DE-BFA0-0A068F83D2D2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79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80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81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82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4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5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6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87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8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89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90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9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9:20.251" v="369" actId="26606"/>
          <ac:spMkLst>
            <pc:docMk/>
            <pc:sldMk cId="99195426" sldId="256"/>
            <ac:spMk id="93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59:20.251" v="369" actId="26606"/>
          <ac:spMkLst>
            <pc:docMk/>
            <pc:sldMk cId="99195426" sldId="256"/>
            <ac:spMk id="94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5" creationId="{7DCF59F3-53FA-4BAA-ADB0-1C583EEBD978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6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7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8" creationId="{0C661B50-6929-49AE-B678-D23F22C94825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9" creationId="{FA4D2597-A2FE-4B0C-BB1F-540C5F256A6A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100" creationId="{DA103EBF-224C-44F4-ACE5-79865767D48C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101" creationId="{87A5F9AD-A73A-480E-A9D0-4B4234677FA5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3" creationId="{D4906370-1564-49FA-A802-58546B3922DC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4" creationId="{EF640709-BDFD-453B-B75D-6212E7A870BA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5" creationId="{B4019478-3FDC-438C-8848-1D7DA864AFC4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6" creationId="{FE406479-1D57-4209-B128-3C81746247C6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107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08" creationId="{77F03F58-787A-416A-A98C-FFD8B9B6183B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09" creationId="{DFD86FC4-6180-4496-A438-83D518031CD2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10" creationId="{DAD5FD25-8386-4FB1-B667-4ECC6C6C590B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111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2" creationId="{736CAB1F-557E-4FA4-81CC-DC491EF83443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3" creationId="{AA065953-3D69-4CD4-80C3-DF10DEB4C761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4" creationId="{2AB36DB5-F10D-4EDB-87E2-ECB9301FFC62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5" creationId="{446F195D-95DC-419E-BBC1-E2B601A6067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6" creationId="{55550980-2AB6-4DE5-86DD-064ADF160E40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7" creationId="{EDF4B167-8E82-4458-AE55-88B683EBF69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8" creationId="{55993D72-5628-4E5E-BB9F-96066414EEFD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19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0" creationId="{77F03F58-787A-416A-A98C-FFD8B9B6183B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1" creationId="{DFD86FC4-6180-4496-A438-83D518031CD2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2" creationId="{DAD5FD25-8386-4FB1-B667-4ECC6C6C590B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23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4" creationId="{D4906370-1564-49FA-A802-58546B3922DC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5" creationId="{EF640709-BDFD-453B-B75D-6212E7A870BA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6" creationId="{B4019478-3FDC-438C-8848-1D7DA864AFC4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7" creationId="{FE406479-1D57-4209-B128-3C81746247C6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2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3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31" creationId="{463E6235-1649-4B47-9862-4026FC473B6F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4:05.667" v="208" actId="26606"/>
          <ac:spMkLst>
            <pc:docMk/>
            <pc:sldMk cId="99195426" sldId="256"/>
            <ac:spMk id="133" creationId="{49FC0429-1777-4051-AFA1-A3E8593C0C76}"/>
          </ac:spMkLst>
        </pc:spChg>
        <pc:spChg chg="add del">
          <ac:chgData name="luke gilchrist" userId="9097f3b189793fdd" providerId="LiveId" clId="{B4614D13-4F06-4FC1-9CA3-8E3B4F04C261}" dt="2020-12-12T13:54:05.667" v="208" actId="26606"/>
          <ac:spMkLst>
            <pc:docMk/>
            <pc:sldMk cId="99195426" sldId="256"/>
            <ac:spMk id="134" creationId="{38D3B1B8-B04F-487E-87AF-E6DDAAFBF3C2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5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6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7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8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9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4:07.411" v="212" actId="26606"/>
          <ac:spMkLst>
            <pc:docMk/>
            <pc:sldMk cId="99195426" sldId="256"/>
            <ac:spMk id="140" creationId="{ABB34BBC-69D7-4906-8E5B-64C9EE038FF6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54:08.291" v="214" actId="26606"/>
          <ac:spMkLst>
            <pc:docMk/>
            <pc:sldMk cId="99195426" sldId="256"/>
            <ac:spMk id="142" creationId="{C1DD1A8A-57D5-4A81-AD04-532B043C5611}"/>
          </ac:spMkLst>
        </pc:spChg>
        <pc:spChg chg="add del">
          <ac:chgData name="luke gilchrist" userId="9097f3b189793fdd" providerId="LiveId" clId="{B4614D13-4F06-4FC1-9CA3-8E3B4F04C261}" dt="2020-12-12T13:54:08.291" v="214" actId="26606"/>
          <ac:spMkLst>
            <pc:docMk/>
            <pc:sldMk cId="99195426" sldId="256"/>
            <ac:spMk id="143" creationId="{007891EC-4501-44ED-A8C8-B11B6DB767AB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54:08.891" v="216" actId="26606"/>
          <ac:spMkLst>
            <pc:docMk/>
            <pc:sldMk cId="99195426" sldId="256"/>
            <ac:spMk id="145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08.891" v="216" actId="26606"/>
          <ac:spMkLst>
            <pc:docMk/>
            <pc:sldMk cId="99195426" sldId="256"/>
            <ac:spMk id="146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54:09.521" v="218" actId="26606"/>
          <ac:spMkLst>
            <pc:docMk/>
            <pc:sldMk cId="99195426" sldId="256"/>
            <ac:spMk id="148" creationId="{17CDB40A-75BB-4498-A20B-59C3984A3A94}"/>
          </ac:spMkLst>
        </pc:spChg>
        <pc:spChg chg="add del">
          <ac:chgData name="luke gilchrist" userId="9097f3b189793fdd" providerId="LiveId" clId="{B4614D13-4F06-4FC1-9CA3-8E3B4F04C261}" dt="2020-12-12T13:54:10.071" v="220" actId="26606"/>
          <ac:spMkLst>
            <pc:docMk/>
            <pc:sldMk cId="99195426" sldId="256"/>
            <ac:spMk id="150" creationId="{ABB34BBC-69D7-4906-8E5B-64C9EE038FF6}"/>
          </ac:spMkLst>
        </pc:spChg>
        <pc:spChg chg="add del">
          <ac:chgData name="luke gilchrist" userId="9097f3b189793fdd" providerId="LiveId" clId="{B4614D13-4F06-4FC1-9CA3-8E3B4F04C261}" dt="2020-12-12T13:54:10.603" v="222" actId="26606"/>
          <ac:spMkLst>
            <pc:docMk/>
            <pc:sldMk cId="99195426" sldId="256"/>
            <ac:spMk id="152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10.603" v="222" actId="26606"/>
          <ac:spMkLst>
            <pc:docMk/>
            <pc:sldMk cId="99195426" sldId="256"/>
            <ac:spMk id="153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4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4:11.165" v="224" actId="26606"/>
          <ac:spMkLst>
            <pc:docMk/>
            <pc:sldMk cId="99195426" sldId="256"/>
            <ac:spMk id="155" creationId="{17CDB40A-75BB-4498-A20B-59C3984A3A94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6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4:12.890" v="226" actId="26606"/>
          <ac:spMkLst>
            <pc:docMk/>
            <pc:sldMk cId="99195426" sldId="256"/>
            <ac:spMk id="157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12.890" v="226" actId="26606"/>
          <ac:spMkLst>
            <pc:docMk/>
            <pc:sldMk cId="99195426" sldId="256"/>
            <ac:spMk id="158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99195426" sldId="256"/>
            <ac:spMk id="160" creationId="{71B2258F-86CA-4D4D-8270-BC05FCDEBFB3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2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3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4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65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7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8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0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1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3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5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6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7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8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9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0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1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2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3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4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6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7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8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35.421" v="761" actId="26606"/>
          <ac:spMkLst>
            <pc:docMk/>
            <pc:sldMk cId="99195426" sldId="256"/>
            <ac:spMk id="190" creationId="{1EADCAF8-8823-4E89-8612-21029831A4B2}"/>
          </ac:spMkLst>
        </pc:spChg>
        <pc:spChg chg="add del">
          <ac:chgData name="luke gilchrist" userId="9097f3b189793fdd" providerId="LiveId" clId="{B4614D13-4F06-4FC1-9CA3-8E3B4F04C261}" dt="2020-12-12T14:23:35.421" v="761" actId="26606"/>
          <ac:spMkLst>
            <pc:docMk/>
            <pc:sldMk cId="99195426" sldId="256"/>
            <ac:spMk id="191" creationId="{28CA07B2-0819-4B62-9425-7A52BBDD7070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37.054" v="765" actId="26606"/>
          <ac:spMkLst>
            <pc:docMk/>
            <pc:sldMk cId="99195426" sldId="256"/>
            <ac:spMk id="206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4:23:37.054" v="765" actId="26606"/>
          <ac:spMkLst>
            <pc:docMk/>
            <pc:sldMk cId="99195426" sldId="256"/>
            <ac:spMk id="207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18" creationId="{73A25D70-4A55-4F72-B9C5-A69CDBF4DB42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19" creationId="{54957100-6D8B-4161-9F2F-C0A949EC84C4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20" creationId="{0BD8B065-EE51-4AE2-A94C-86249998FD7B}"/>
          </ac:spMkLst>
        </pc:spChg>
        <pc:spChg chg="add del">
          <ac:chgData name="luke gilchrist" userId="9097f3b189793fdd" providerId="LiveId" clId="{B4614D13-4F06-4FC1-9CA3-8E3B4F04C261}" dt="2020-12-12T14:23:43.353" v="769" actId="26606"/>
          <ac:spMkLst>
            <pc:docMk/>
            <pc:sldMk cId="99195426" sldId="256"/>
            <ac:spMk id="232" creationId="{A8DB9CD9-59B1-4D73-BC4C-98796A48EF9B}"/>
          </ac:spMkLst>
        </pc:spChg>
        <pc:spChg chg="add del">
          <ac:chgData name="luke gilchrist" userId="9097f3b189793fdd" providerId="LiveId" clId="{B4614D13-4F06-4FC1-9CA3-8E3B4F04C261}" dt="2020-12-12T14:23:43.353" v="769" actId="26606"/>
          <ac:spMkLst>
            <pc:docMk/>
            <pc:sldMk cId="99195426" sldId="256"/>
            <ac:spMk id="233" creationId="{8874A6A9-41FF-4E33-AFA8-F9F81436A59E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4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49.011" v="773" actId="26606"/>
          <ac:spMkLst>
            <pc:docMk/>
            <pc:sldMk cId="99195426" sldId="256"/>
            <ac:spMk id="248" creationId="{54A6836E-C603-43CB-9DA7-89D8E3FA3838}"/>
          </ac:spMkLst>
        </pc:spChg>
        <pc:spChg chg="add del">
          <ac:chgData name="luke gilchrist" userId="9097f3b189793fdd" providerId="LiveId" clId="{B4614D13-4F06-4FC1-9CA3-8E3B4F04C261}" dt="2020-12-12T14:23:49.011" v="773" actId="26606"/>
          <ac:spMkLst>
            <pc:docMk/>
            <pc:sldMk cId="99195426" sldId="256"/>
            <ac:spMk id="249" creationId="{296007DD-F9BF-4F0F-B8C6-C514B2841971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1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2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3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3:50.605" v="777" actId="26606"/>
          <ac:spMkLst>
            <pc:docMk/>
            <pc:sldMk cId="99195426" sldId="256"/>
            <ac:spMk id="266" creationId="{686EAD33-C5DD-4FAE-B20B-2707A6A92C99}"/>
          </ac:spMkLst>
        </pc:spChg>
        <pc:spChg chg="add del">
          <ac:chgData name="luke gilchrist" userId="9097f3b189793fdd" providerId="LiveId" clId="{B4614D13-4F06-4FC1-9CA3-8E3B4F04C261}" dt="2020-12-12T14:23:50.605" v="777" actId="26606"/>
          <ac:spMkLst>
            <pc:docMk/>
            <pc:sldMk cId="99195426" sldId="256"/>
            <ac:spMk id="267" creationId="{C2F7C8AC-27FC-4265-A113-E7CDA1AAD7D6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79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80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81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34.333" v="781" actId="26606"/>
          <ac:spMkLst>
            <pc:docMk/>
            <pc:sldMk cId="99195426" sldId="256"/>
            <ac:spMk id="284" creationId="{9095C1F4-AE7F-44E4-8693-40D3D6831140}"/>
          </ac:spMkLst>
        </pc:spChg>
        <pc:spChg chg="add del">
          <ac:chgData name="luke gilchrist" userId="9097f3b189793fdd" providerId="LiveId" clId="{B4614D13-4F06-4FC1-9CA3-8E3B4F04C261}" dt="2020-12-12T14:24:34.333" v="781" actId="26606"/>
          <ac:spMkLst>
            <pc:docMk/>
            <pc:sldMk cId="99195426" sldId="256"/>
            <ac:spMk id="288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0" creationId="{D5189306-04D9-4982-9EBE-938B344A1113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1" creationId="{102C4642-2AB4-49A1-89D9-3E5C01E99D58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2" creationId="{82EAAEF9-78E9-4B67-93B4-CD09F7570300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3" creationId="{2CE23D09-8BA3-4FEE-892D-ACE847DC085D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4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5" creationId="{6BFBE7AA-40DE-4FE5-B385-5CA874501B05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6" creationId="{41ACE746-85D5-45EE-8944-61B542B392FC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7" creationId="{00BB3E03-CC38-4FA6-9A99-701C62D05A5B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299" creationId="{BC14C6D5-C295-4AE7-9EBC-A7D891451558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0" creationId="{A8DE0E0C-D349-42F5-9A39-823BED9EB2F8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1" creationId="{FFEC4229-734E-4FC2-B6A0-6DA9B8B1AD9A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2" creationId="{BC01FF70-2FFE-4A99-9E3F-9699B085CA53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3" creationId="{6FA8D7CA-01D6-49EC-955B-6E51F6FB64D2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4" creationId="{ADAA6A52-6F71-45C6-A3A3-8F41040919BD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5" creationId="{DBD14339-4332-4769-B35F-FDA39761E85A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6" creationId="{24D2F742-54E7-4C62-98C5-F8990E2A017F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7" creationId="{A176DD56-124E-424A-869A-5281743F2D46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8" creationId="{2401BDF6-9398-44DA-B3E3-5E3E9D80ADE7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9" creationId="{90BDA9F5-1E5C-404B-9A6C-5D5C8E0D124E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1" creationId="{A93898FF-D987-4B0E-BFB4-85F5EB356D4D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2" creationId="{FEB84055-029C-4E86-8844-D05D96C024BC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4" creationId="{799037F2-4CAF-446B-90DB-1480B247AA69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5" creationId="{7128589C-AF3D-49CF-BD92-C1D1D2F5387F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7" creationId="{61B2441C-7AFE-43A7-87FE-3356A8078B68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8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9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0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1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2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3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4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5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6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7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8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9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1" creationId="{6027F030-58A9-44B8-ABF5-0372D2954EE6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2" creationId="{A6328306-71F0-4C12-A2D9-7C857146B1D0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3" creationId="{64AB010C-C307-4A53-9D97-39C6AAB2E056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4" creationId="{3252C512-4076-456E-AD89-50B0316453D0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5" creationId="{71C24C9E-C2F4-4FA4-947B-6CBAC7C3AE1D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6" creationId="{604B7750-FFCA-4912-AC2E-989EECC941B2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7" creationId="{52494659-52DF-4053-975B-36F06255E2E8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8" creationId="{EE807326-229C-458C-BDA0-C721262167D9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9" creationId="{FCADE1D5-E79C-4CEF-BEFD-B66EFB394D25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40" creationId="{54FC8EB5-1620-43B8-B816-8A91B6EAC975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41" creationId="{3D544515-9F93-4809-A102-B49C85F4608F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3" creationId="{064C2418-6CE7-4778-82BB-A27145879A5C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4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5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6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7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8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9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0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1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2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3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4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5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48.261" v="795" actId="26606"/>
          <ac:spMkLst>
            <pc:docMk/>
            <pc:sldMk cId="99195426" sldId="256"/>
            <ac:spMk id="357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48.261" v="795" actId="26606"/>
          <ac:spMkLst>
            <pc:docMk/>
            <pc:sldMk cId="99195426" sldId="256"/>
            <ac:spMk id="359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49.723" v="797" actId="26606"/>
          <ac:spMkLst>
            <pc:docMk/>
            <pc:sldMk cId="99195426" sldId="256"/>
            <ac:spMk id="363" creationId="{5FB946D7-1CA4-446E-8795-007CACFDEB88}"/>
          </ac:spMkLst>
        </pc:spChg>
        <pc:spChg chg="add del">
          <ac:chgData name="luke gilchrist" userId="9097f3b189793fdd" providerId="LiveId" clId="{B4614D13-4F06-4FC1-9CA3-8E3B4F04C261}" dt="2020-12-12T14:24:49.723" v="797" actId="26606"/>
          <ac:spMkLst>
            <pc:docMk/>
            <pc:sldMk cId="99195426" sldId="256"/>
            <ac:spMk id="364" creationId="{192416F2-BC84-4D7C-80C6-6296C10C3819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7" creationId="{064C2418-6CE7-4778-82BB-A27145879A5C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8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9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0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1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2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3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4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5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6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7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8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9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1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3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5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4.765" v="803" actId="26606"/>
          <ac:spMkLst>
            <pc:docMk/>
            <pc:sldMk cId="99195426" sldId="256"/>
            <ac:spMk id="387" creationId="{D5B339F4-93B9-4E04-9721-143AD6782EA9}"/>
          </ac:spMkLst>
        </pc:spChg>
        <pc:spChg chg="add del">
          <ac:chgData name="luke gilchrist" userId="9097f3b189793fdd" providerId="LiveId" clId="{B4614D13-4F06-4FC1-9CA3-8E3B4F04C261}" dt="2020-12-12T14:24:54.765" v="803" actId="26606"/>
          <ac:spMkLst>
            <pc:docMk/>
            <pc:sldMk cId="99195426" sldId="256"/>
            <ac:spMk id="391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3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5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7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399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0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1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2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4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6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8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0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1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2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3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5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7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9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1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2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3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4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5:05.209" v="817" actId="26606"/>
          <ac:spMkLst>
            <pc:docMk/>
            <pc:sldMk cId="99195426" sldId="256"/>
            <ac:spMk id="430" creationId="{053FB2EE-284F-4C87-AB3D-BBF87A9FAB97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2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3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4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5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6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7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8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9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40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7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8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9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1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2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3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6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7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8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9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0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1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2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3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4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1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2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3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6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7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8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0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1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2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5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6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7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8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9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0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1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2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3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0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1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2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5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6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7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09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0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1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2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3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4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5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6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7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4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5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6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29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1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2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3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3:53:51.773" v="192" actId="26606"/>
          <ac:grpSpMkLst>
            <pc:docMk/>
            <pc:sldMk cId="99195426" sldId="256"/>
            <ac:grpSpMk id="31" creationId="{FA646E30-6A77-4415-8558-A2AB7D2273D4}"/>
          </ac:grpSpMkLst>
        </pc:grpChg>
        <pc:grpChg chg="add del">
          <ac:chgData name="luke gilchrist" userId="9097f3b189793fdd" providerId="LiveId" clId="{B4614D13-4F06-4FC1-9CA3-8E3B4F04C261}" dt="2020-12-12T13:53:51.773" v="192" actId="26606"/>
          <ac:grpSpMkLst>
            <pc:docMk/>
            <pc:sldMk cId="99195426" sldId="256"/>
            <ac:grpSpMk id="55" creationId="{AB039E6D-78CB-467C-8A2C-00EAC8FDBA0D}"/>
          </ac:grpSpMkLst>
        </pc:grpChg>
        <pc:grpChg chg="add del">
          <ac:chgData name="luke gilchrist" userId="9097f3b189793fdd" providerId="LiveId" clId="{B4614D13-4F06-4FC1-9CA3-8E3B4F04C261}" dt="2020-12-12T13:59:20.251" v="369" actId="26606"/>
          <ac:grpSpMkLst>
            <pc:docMk/>
            <pc:sldMk cId="99195426" sldId="256"/>
            <ac:grpSpMk id="102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59:20.251" v="369" actId="26606"/>
          <ac:grpSpMkLst>
            <pc:docMk/>
            <pc:sldMk cId="99195426" sldId="256"/>
            <ac:grpSpMk id="128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4:23:35.421" v="761" actId="26606"/>
          <ac:grpSpMkLst>
            <pc:docMk/>
            <pc:sldMk cId="99195426" sldId="256"/>
            <ac:grpSpMk id="192" creationId="{DA02BEE4-A5D4-40AF-882D-49D34B086FFF}"/>
          </ac:grpSpMkLst>
        </pc:grpChg>
        <pc:grpChg chg="add del">
          <ac:chgData name="luke gilchrist" userId="9097f3b189793fdd" providerId="LiveId" clId="{B4614D13-4F06-4FC1-9CA3-8E3B4F04C261}" dt="2020-12-12T14:23:37.054" v="765" actId="26606"/>
          <ac:grpSpMkLst>
            <pc:docMk/>
            <pc:sldMk cId="99195426" sldId="256"/>
            <ac:grpSpMk id="208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4:23:37.054" v="765" actId="26606"/>
          <ac:grpSpMkLst>
            <pc:docMk/>
            <pc:sldMk cId="99195426" sldId="256"/>
            <ac:grpSpMk id="213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4:23:38.177" v="767" actId="26606"/>
          <ac:grpSpMkLst>
            <pc:docMk/>
            <pc:sldMk cId="99195426" sldId="256"/>
            <ac:grpSpMk id="221" creationId="{18999293-B054-4B57-A26F-D04C2BB11338}"/>
          </ac:grpSpMkLst>
        </pc:grpChg>
        <pc:grpChg chg="add del">
          <ac:chgData name="luke gilchrist" userId="9097f3b189793fdd" providerId="LiveId" clId="{B4614D13-4F06-4FC1-9CA3-8E3B4F04C261}" dt="2020-12-12T14:23:38.177" v="767" actId="26606"/>
          <ac:grpSpMkLst>
            <pc:docMk/>
            <pc:sldMk cId="99195426" sldId="256"/>
            <ac:grpSpMk id="226" creationId="{761945C4-D997-42F3-B59A-984CF0066715}"/>
          </ac:grpSpMkLst>
        </pc:grpChg>
        <pc:grpChg chg="add del">
          <ac:chgData name="luke gilchrist" userId="9097f3b189793fdd" providerId="LiveId" clId="{B4614D13-4F06-4FC1-9CA3-8E3B4F04C261}" dt="2020-12-12T14:23:43.353" v="769" actId="26606"/>
          <ac:grpSpMkLst>
            <pc:docMk/>
            <pc:sldMk cId="99195426" sldId="256"/>
            <ac:grpSpMk id="234" creationId="{721D730E-1F97-4071-B143-B05E6D2599BC}"/>
          </ac:grpSpMkLst>
        </pc:grpChg>
        <pc:grpChg chg="add del">
          <ac:chgData name="luke gilchrist" userId="9097f3b189793fdd" providerId="LiveId" clId="{B4614D13-4F06-4FC1-9CA3-8E3B4F04C261}" dt="2020-12-12T14:23:49.011" v="773" actId="26606"/>
          <ac:grpSpMkLst>
            <pc:docMk/>
            <pc:sldMk cId="99195426" sldId="256"/>
            <ac:grpSpMk id="250" creationId="{8A0FAFCA-5C96-453B-83B7-A9AEF7F18960}"/>
          </ac:grpSpMkLst>
        </pc:grpChg>
        <pc:grpChg chg="add del">
          <ac:chgData name="luke gilchrist" userId="9097f3b189793fdd" providerId="LiveId" clId="{B4614D13-4F06-4FC1-9CA3-8E3B4F04C261}" dt="2020-12-12T14:23:49.011" v="773" actId="26606"/>
          <ac:grpSpMkLst>
            <pc:docMk/>
            <pc:sldMk cId="99195426" sldId="256"/>
            <ac:grpSpMk id="255" creationId="{CD0398DD-AD75-4E2B-A3C6-35073082A8B4}"/>
          </ac:grpSpMkLst>
        </pc:grpChg>
        <pc:grpChg chg="add del">
          <ac:chgData name="luke gilchrist" userId="9097f3b189793fdd" providerId="LiveId" clId="{B4614D13-4F06-4FC1-9CA3-8E3B4F04C261}" dt="2020-12-12T14:23:50.605" v="777" actId="26606"/>
          <ac:grpSpMkLst>
            <pc:docMk/>
            <pc:sldMk cId="99195426" sldId="256"/>
            <ac:grpSpMk id="268" creationId="{A574C829-AF08-4CA3-A132-7BA0448975BB}"/>
          </ac:grpSpMkLst>
        </pc:grpChg>
        <pc:grpChg chg="add del">
          <ac:chgData name="luke gilchrist" userId="9097f3b189793fdd" providerId="LiveId" clId="{B4614D13-4F06-4FC1-9CA3-8E3B4F04C261}" dt="2020-12-12T14:23:50.605" v="777" actId="26606"/>
          <ac:grpSpMkLst>
            <pc:docMk/>
            <pc:sldMk cId="99195426" sldId="256"/>
            <ac:grpSpMk id="273" creationId="{1D3FC9CC-6461-481B-BB4C-19D576432F73}"/>
          </ac:grpSpMkLst>
        </pc:grpChg>
        <pc:grpChg chg="add del">
          <ac:chgData name="luke gilchrist" userId="9097f3b189793fdd" providerId="LiveId" clId="{B4614D13-4F06-4FC1-9CA3-8E3B4F04C261}" dt="2020-12-12T14:24:34.333" v="781" actId="26606"/>
          <ac:grpSpMkLst>
            <pc:docMk/>
            <pc:sldMk cId="99195426" sldId="256"/>
            <ac:grpSpMk id="285" creationId="{8734DDD3-F723-4DD3-8ABE-EC0B2AC87D74}"/>
          </ac:grpSpMkLst>
        </pc:grpChg>
        <pc:grpChg chg="add del">
          <ac:chgData name="luke gilchrist" userId="9097f3b189793fdd" providerId="LiveId" clId="{B4614D13-4F06-4FC1-9CA3-8E3B4F04C261}" dt="2020-12-12T14:24:54.765" v="803" actId="26606"/>
          <ac:grpSpMkLst>
            <pc:docMk/>
            <pc:sldMk cId="99195426" sldId="256"/>
            <ac:grpSpMk id="388" creationId="{8734DDD3-F723-4DD3-8ABE-EC0B2AC87D74}"/>
          </ac:grpSpMkLst>
        </pc:grpChg>
        <pc:grpChg chg="add del">
          <ac:chgData name="luke gilchrist" userId="9097f3b189793fdd" providerId="LiveId" clId="{B4614D13-4F06-4FC1-9CA3-8E3B4F04C261}" dt="2020-12-12T14:25:05.209" v="817" actId="26606"/>
          <ac:grpSpMkLst>
            <pc:docMk/>
            <pc:sldMk cId="99195426" sldId="256"/>
            <ac:grpSpMk id="426" creationId="{D2C4BFA1-2075-4901-9E24-E41D1FDD51FD}"/>
          </ac:grpSpMkLst>
        </pc:grpChg>
        <pc:grpChg chg="add del">
          <ac:chgData name="luke gilchrist" userId="9097f3b189793fdd" providerId="LiveId" clId="{B4614D13-4F06-4FC1-9CA3-8E3B4F04C261}" dt="2020-12-12T14:25:06.922" v="819" actId="26606"/>
          <ac:grpSpMkLst>
            <pc:docMk/>
            <pc:sldMk cId="99195426" sldId="256"/>
            <ac:grpSpMk id="441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14.981" v="825" actId="26606"/>
          <ac:grpSpMkLst>
            <pc:docMk/>
            <pc:sldMk cId="99195426" sldId="256"/>
            <ac:grpSpMk id="465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17.575" v="833" actId="26606"/>
          <ac:grpSpMkLst>
            <pc:docMk/>
            <pc:sldMk cId="99195426" sldId="256"/>
            <ac:grpSpMk id="494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20.577" v="839" actId="26606"/>
          <ac:grpSpMkLst>
            <pc:docMk/>
            <pc:sldMk cId="99195426" sldId="256"/>
            <ac:grpSpMk id="518" creationId="{71818994-AAC6-44DA-B357-6002F63CA899}"/>
          </ac:grpSpMkLst>
        </pc:grpChg>
        <pc:picChg chg="add del mod ord">
          <ac:chgData name="luke gilchrist" userId="9097f3b189793fdd" providerId="LiveId" clId="{B4614D13-4F06-4FC1-9CA3-8E3B4F04C261}" dt="2020-12-12T13:54:20.216" v="234" actId="478"/>
          <ac:picMkLst>
            <pc:docMk/>
            <pc:sldMk cId="99195426" sldId="256"/>
            <ac:picMk id="21" creationId="{F5CA5E9F-E261-4321-99D7-DB017B08B2DA}"/>
          </ac:picMkLst>
        </pc:picChg>
        <pc:picChg chg="add del">
          <ac:chgData name="luke gilchrist" userId="9097f3b189793fdd" providerId="LiveId" clId="{B4614D13-4F06-4FC1-9CA3-8E3B4F04C261}" dt="2020-12-12T13:59:18.577" v="365" actId="26606"/>
          <ac:picMkLst>
            <pc:docMk/>
            <pc:sldMk cId="99195426" sldId="256"/>
            <ac:picMk id="83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3:59:23.845" v="373" actId="26606"/>
          <ac:picMkLst>
            <pc:docMk/>
            <pc:sldMk cId="99195426" sldId="256"/>
            <ac:picMk id="151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3:59:25.109" v="375" actId="26606"/>
          <ac:picMkLst>
            <pc:docMk/>
            <pc:sldMk cId="99195426" sldId="256"/>
            <ac:picMk id="161" creationId="{1FFF0242-2807-47DF-902D-70FAABB9E217}"/>
          </ac:picMkLst>
        </pc:picChg>
        <pc:picChg chg="add del">
          <ac:chgData name="luke gilchrist" userId="9097f3b189793fdd" providerId="LiveId" clId="{B4614D13-4F06-4FC1-9CA3-8E3B4F04C261}" dt="2020-12-12T13:59:26.439" v="377" actId="478"/>
          <ac:picMkLst>
            <pc:docMk/>
            <pc:sldMk cId="99195426" sldId="256"/>
            <ac:picMk id="166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4:24:40.716" v="787" actId="26606"/>
          <ac:picMkLst>
            <pc:docMk/>
            <pc:sldMk cId="99195426" sldId="256"/>
            <ac:picMk id="313" creationId="{8A2842C0-6210-4FDB-B1FF-C14C927377FB}"/>
          </ac:picMkLst>
        </pc:picChg>
        <pc:cxnChg chg="add del">
          <ac:chgData name="luke gilchrist" userId="9097f3b189793fdd" providerId="LiveId" clId="{B4614D13-4F06-4FC1-9CA3-8E3B4F04C261}" dt="2020-12-12T13:59:19.208" v="367" actId="26606"/>
          <ac:cxnSpMkLst>
            <pc:docMk/>
            <pc:sldMk cId="99195426" sldId="256"/>
            <ac:cxnSpMk id="91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59:21.958" v="371" actId="26606"/>
          <ac:cxnSpMkLst>
            <pc:docMk/>
            <pc:sldMk cId="99195426" sldId="256"/>
            <ac:cxnSpMk id="149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4:23:36.259" v="763" actId="26606"/>
          <ac:cxnSpMkLst>
            <pc:docMk/>
            <pc:sldMk cId="99195426" sldId="256"/>
            <ac:cxnSpMk id="204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4:23:50.034" v="775" actId="26606"/>
          <ac:cxnSpMkLst>
            <pc:docMk/>
            <pc:sldMk cId="99195426" sldId="256"/>
            <ac:cxnSpMk id="264" creationId="{F7C8EA93-3210-4C62-99E9-153C275E3A87}"/>
          </ac:cxnSpMkLst>
        </pc:cxnChg>
        <pc:cxnChg chg="add del">
          <ac:chgData name="luke gilchrist" userId="9097f3b189793fdd" providerId="LiveId" clId="{B4614D13-4F06-4FC1-9CA3-8E3B4F04C261}" dt="2020-12-12T14:24:31.925" v="779" actId="26606"/>
          <ac:cxnSpMkLst>
            <pc:docMk/>
            <pc:sldMk cId="99195426" sldId="256"/>
            <ac:cxnSpMk id="282" creationId="{F7C8EA93-3210-4C62-99E9-153C275E3A87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58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60" creationId="{42CDBECE-872A-4C73-9DC1-BB4E805E2CF5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61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49.723" v="797" actId="26606"/>
          <ac:cxnSpMkLst>
            <pc:docMk/>
            <pc:sldMk cId="99195426" sldId="256"/>
            <ac:cxnSpMk id="365" creationId="{2330623A-AB89-4E04-AC9A-2BAFBF85AE3A}"/>
          </ac:cxnSpMkLst>
        </pc:cxnChg>
        <pc:cxnChg chg="add del">
          <ac:chgData name="luke gilchrist" userId="9097f3b189793fdd" providerId="LiveId" clId="{B4614D13-4F06-4FC1-9CA3-8E3B4F04C261}" dt="2020-12-12T14:24:51.771" v="801" actId="26606"/>
          <ac:cxnSpMkLst>
            <pc:docMk/>
            <pc:sldMk cId="99195426" sldId="256"/>
            <ac:cxnSpMk id="382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1.771" v="801" actId="26606"/>
          <ac:cxnSpMkLst>
            <pc:docMk/>
            <pc:sldMk cId="99195426" sldId="256"/>
            <ac:cxnSpMk id="384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55.322" v="805" actId="26606"/>
          <ac:cxnSpMkLst>
            <pc:docMk/>
            <pc:sldMk cId="99195426" sldId="256"/>
            <ac:cxnSpMk id="394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5.322" v="805" actId="26606"/>
          <ac:cxnSpMkLst>
            <pc:docMk/>
            <pc:sldMk cId="99195426" sldId="256"/>
            <ac:cxnSpMk id="396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57.411" v="809" actId="26606"/>
          <ac:cxnSpMkLst>
            <pc:docMk/>
            <pc:sldMk cId="99195426" sldId="256"/>
            <ac:cxnSpMk id="405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7.411" v="809" actId="26606"/>
          <ac:cxnSpMkLst>
            <pc:docMk/>
            <pc:sldMk cId="99195426" sldId="256"/>
            <ac:cxnSpMk id="407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5:02.412" v="813" actId="26606"/>
          <ac:cxnSpMkLst>
            <pc:docMk/>
            <pc:sldMk cId="99195426" sldId="256"/>
            <ac:cxnSpMk id="416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5:02.412" v="813" actId="26606"/>
          <ac:cxnSpMkLst>
            <pc:docMk/>
            <pc:sldMk cId="99195426" sldId="256"/>
            <ac:cxnSpMk id="418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7:14.176" v="823" actId="26606"/>
          <ac:cxnSpMkLst>
            <pc:docMk/>
            <pc:sldMk cId="99195426" sldId="256"/>
            <ac:cxnSpMk id="454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5.785" v="827" actId="26606"/>
          <ac:cxnSpMkLst>
            <pc:docMk/>
            <pc:sldMk cId="99195426" sldId="256"/>
            <ac:cxnSpMk id="474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7.097" v="831" actId="26606"/>
          <ac:cxnSpMkLst>
            <pc:docMk/>
            <pc:sldMk cId="99195426" sldId="256"/>
            <ac:cxnSpMk id="483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8.053" v="835" actId="26606"/>
          <ac:cxnSpMkLst>
            <pc:docMk/>
            <pc:sldMk cId="99195426" sldId="256"/>
            <ac:cxnSpMk id="503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23.592" v="841" actId="26606"/>
          <ac:cxnSpMkLst>
            <pc:docMk/>
            <pc:sldMk cId="99195426" sldId="256"/>
            <ac:cxnSpMk id="527" creationId="{AFA75EE9-0DE4-4982-A870-290AD61EAAD7}"/>
          </ac:cxnSpMkLst>
        </pc:cxnChg>
      </pc:sldChg>
      <pc:sldChg chg="new del">
        <pc:chgData name="luke gilchrist" userId="9097f3b189793fdd" providerId="LiveId" clId="{B4614D13-4F06-4FC1-9CA3-8E3B4F04C261}" dt="2020-12-12T13:48:26.674" v="146" actId="47"/>
        <pc:sldMkLst>
          <pc:docMk/>
          <pc:sldMk cId="1994402994" sldId="256"/>
        </pc:sldMkLst>
      </pc:sldChg>
      <pc:sldChg chg="del">
        <pc:chgData name="luke gilchrist" userId="9097f3b189793fdd" providerId="LiveId" clId="{B4614D13-4F06-4FC1-9CA3-8E3B4F04C261}" dt="2020-12-12T13:36:10.149" v="2" actId="47"/>
        <pc:sldMkLst>
          <pc:docMk/>
          <pc:sldMk cId="4079734886" sldId="256"/>
        </pc:sldMkLst>
      </pc:sldChg>
      <pc:sldChg chg="addSp delSp modSp add del mod setBg modClrScheme delDesignElem chgLayout">
        <pc:chgData name="luke gilchrist" userId="9097f3b189793fdd" providerId="LiveId" clId="{B4614D13-4F06-4FC1-9CA3-8E3B4F04C261}" dt="2020-12-12T13:48:20.502" v="144" actId="47"/>
        <pc:sldMkLst>
          <pc:docMk/>
          <pc:sldMk cId="99195426" sldId="257"/>
        </pc:sldMkLst>
        <pc:spChg chg="mod ord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" creationId="{B8C7345D-48DA-41CE-9219-BFD5AA7705B0}"/>
          </ac:spMkLst>
        </pc:spChg>
        <pc:spChg chg="mod ord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3" creationId="{CAECE67B-D264-4422-A697-A3E48AEDEB56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6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7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9" creationId="{E650428A-A0FE-4718-BB52-1A3BDBF51DBA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10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1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1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15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6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7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8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20" creationId="{60A80B01-7FDA-4264-BAC7-CA797D49642F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24" creationId="{844D3693-2EFE-4667-89D5-47E2D5920912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5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6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8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29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0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1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3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3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5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6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7" creationId="{2A4816AD-26D3-4C16-8CD2-0AE877FBAD4C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8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9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40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4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2" creationId="{A93898FF-D987-4B0E-BFB4-85F5EB356D4D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3" creationId="{FEB84055-029C-4E86-8844-D05D96C024BC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5" creationId="{799037F2-4CAF-446B-90DB-1480B247AA69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6" creationId="{7128589C-AF3D-49CF-BD92-C1D1D2F5387F}"/>
          </ac:spMkLst>
        </pc:spChg>
        <pc:spChg chg="add del">
          <ac:chgData name="luke gilchrist" userId="9097f3b189793fdd" providerId="LiveId" clId="{B4614D13-4F06-4FC1-9CA3-8E3B4F04C261}" dt="2020-12-12T13:37:29.944" v="20" actId="26606"/>
          <ac:spMkLst>
            <pc:docMk/>
            <pc:sldMk cId="99195426" sldId="257"/>
            <ac:spMk id="48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37:29.944" v="20" actId="26606"/>
          <ac:spMkLst>
            <pc:docMk/>
            <pc:sldMk cId="99195426" sldId="257"/>
            <ac:spMk id="49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2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3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5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5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58" creationId="{EE39DFCF-9247-4DE5-BB93-074BFAF07A3F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59" creationId="{442B652E-D499-4CDA-8F7A-60469EDBCBE3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0" creationId="{484A22B8-F5B6-47C2-B88E-DADAF379130D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1" creationId="{A987C18C-164D-4263-B486-4647A98E888E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2" creationId="{E7E98B39-04C6-408B-92FD-76862874063D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3" creationId="{981C8C27-2457-421F-BDC4-7B4EA3C78286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4" creationId="{CEA13C66-82C1-44AF-972B-8F5CCA41B6D9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5" creationId="{9DB36437-FE59-457E-91A7-396BBD3C9C6A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6" creationId="{C21FD796-9CD0-404D-8DF5-5274C0BCC754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67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68" creationId="{B4D3D850-2041-4B7C-AED9-54DA385B14F7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1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2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3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4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5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6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7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8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9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0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1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84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5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6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7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89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0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1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2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3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4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5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6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7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8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9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1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3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5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8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9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10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2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3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4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8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9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20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2" creationId="{32D45EE4-C4F0-4F72-B1C6-39F596D138A9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3" creationId="{8C459BAD-4279-4A9D-B0C5-662C5F5ED21F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4" creationId="{0953BC39-9D68-40BE-BF3C-5C4EB782AF94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6" creationId="{4D24BFD5-D814-402B-B6C4-EEF6AE14B0F2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7" creationId="{36FED7E8-9A97-475F-9FA4-113410D4433B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8" creationId="{2A39B854-4B6C-4F7F-A602-6F97770CED70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0" creationId="{B768BC45-6978-4563-AFFC-4378E82C53D8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1" creationId="{A80A8067-64B4-47DF-9C4D-88D9ADEC21BB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2" creationId="{9D1E2788-F6B5-40EE-A733-8187EB22BD13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4" creationId="{ED8E54F9-849C-4865-8C5E-FD967B81D756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5" creationId="{391AE6B3-1D2D-4C67-A4DB-888635B527AC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6" creationId="{6D080EC2-42B5-4E04-BBF7-F0BC5CB7C997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38" creationId="{4D24BFD5-D814-402B-B6C4-EEF6AE14B0F2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39" creationId="{36FED7E8-9A97-475F-9FA4-113410D4433B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40" creationId="{2A39B854-4B6C-4F7F-A602-6F97770CED70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2" creationId="{ED8E54F9-849C-4865-8C5E-FD967B81D756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3" creationId="{391AE6B3-1D2D-4C67-A4DB-888635B527AC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4" creationId="{6D080EC2-42B5-4E04-BBF7-F0BC5CB7C99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6" creationId="{3A397E3E-B90C-4D82-BAAA-36F7AC6A4565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7" creationId="{E16C8D8F-10E9-4498-ABDB-0F923F8B683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8" creationId="{1E5A83E3-8A11-4492-BB6E-F5F2240316F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9" creationId="{8CF5E676-CA04-4CED-9F1E-5026ED66E66D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0" creationId="{6BA9E676-A8FC-4C2F-8D78-C13ED8ABDBA8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1" creationId="{A2B5CBEA-F125-49B6-8335-227C325B112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2" creationId="{EECD79B5-5FC5-495F-BFD6-346C16E787A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3" creationId="{2C1D3151-5F97-4860-B56C-C98BD62CC255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4" creationId="{32D9D048-3063-435A-8C23-26C1907E9619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5" creationId="{8DE96824-E506-4448-8704-5EC7BF7BC51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6" creationId="{4D1A5E71-B6B6-486A-8CDC-C7ABD9B903F6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7" creationId="{B6C541AE-9B02-44C0-B8C6-B2DEA7ED3813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59" creationId="{8F9CBE3F-79A8-4F8F-88D9-DAD03D0D281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0" creationId="{508BEF50-7B1E-49A4-BC19-5F4F1D755E64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1" creationId="{C5CB530E-515E-412C-9DF1-5F8FFBD6F383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2" creationId="{AEA7509D-F04F-40CB-A0B3-EEF16499CC9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3" creationId="{C39ADB8F-D187-49D7-BDCF-C1B6DC727068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4" creationId="{712D4376-A578-4FF1-94FC-245E7A6A489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5" creationId="{3FBAD350-5664-4811-A208-657FB882D350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68" creationId="{F12E7CC5-C78B-4EBD-9565-3FA00FAA6CF2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69" creationId="{3A4529A5-F675-429F-8044-01372BB13422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70" creationId="{32C5B66D-E390-4A14-AB60-69626CBF294E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71" creationId="{646273DA-F933-4D17-A5FE-B1EF87FD7A20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5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7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8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2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3" creationId="{2836E6B1-02A2-4C9C-B1CB-35DA3DA74844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3.922" v="121" actId="26606"/>
          <ac:spMkLst>
            <pc:docMk/>
            <pc:sldMk cId="99195426" sldId="257"/>
            <ac:spMk id="186" creationId="{23962611-DFD5-4092-AAFD-559E3DFCE2C9}"/>
          </ac:spMkLst>
        </pc:spChg>
        <pc:spChg chg="add del">
          <ac:chgData name="luke gilchrist" userId="9097f3b189793fdd" providerId="LiveId" clId="{B4614D13-4F06-4FC1-9CA3-8E3B4F04C261}" dt="2020-12-12T13:45:14.693" v="123" actId="26606"/>
          <ac:spMkLst>
            <pc:docMk/>
            <pc:sldMk cId="99195426" sldId="257"/>
            <ac:spMk id="189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45:14.693" v="123" actId="26606"/>
          <ac:spMkLst>
            <pc:docMk/>
            <pc:sldMk cId="99195426" sldId="257"/>
            <ac:spMk id="190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1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2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3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4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6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7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8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9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0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1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2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3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4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5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6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1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19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0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1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2" creationId="{2B931666-F28F-45F3-A074-66D2272D580B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3" creationId="{C66F2F30-5DC0-44A0-BFA6-E12F46ED16DA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4" creationId="{85872F57-7F42-4F97-8391-DDC8D0054C03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5" creationId="{04DC2037-48A0-4F22-B9D4-8EAEBC780AB4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6" creationId="{0006CBFD-ADA0-43D1-9332-9C34CA1C76ED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7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2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29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30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31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7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3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0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49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5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5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3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4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5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6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7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3:37:28.636" v="16" actId="26606"/>
          <ac:grpSpMkLst>
            <pc:docMk/>
            <pc:sldMk cId="99195426" sldId="257"/>
            <ac:grpSpMk id="11" creationId="{8F428E7C-CF72-4177-B907-662EDCB35B02}"/>
          </ac:grpSpMkLst>
        </pc:grpChg>
        <pc:grpChg chg="add del">
          <ac:chgData name="luke gilchrist" userId="9097f3b189793fdd" providerId="LiveId" clId="{B4614D13-4F06-4FC1-9CA3-8E3B4F04C261}" dt="2020-12-12T13:37:29.944" v="20" actId="26606"/>
          <ac:grpSpMkLst>
            <pc:docMk/>
            <pc:sldMk cId="99195426" sldId="257"/>
            <ac:grpSpMk id="50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37:29.944" v="20" actId="26606"/>
          <ac:grpSpMkLst>
            <pc:docMk/>
            <pc:sldMk cId="99195426" sldId="257"/>
            <ac:grpSpMk id="54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3:37:39.272" v="24" actId="26606"/>
          <ac:grpSpMkLst>
            <pc:docMk/>
            <pc:sldMk cId="99195426" sldId="257"/>
            <ac:grpSpMk id="69" creationId="{8F428E7C-CF72-4177-B907-662EDCB35B02}"/>
          </ac:grpSpMkLst>
        </pc:grpChg>
        <pc:grpChg chg="add del">
          <ac:chgData name="luke gilchrist" userId="9097f3b189793fdd" providerId="LiveId" clId="{B4614D13-4F06-4FC1-9CA3-8E3B4F04C261}" dt="2020-12-12T13:45:14.693" v="123" actId="26606"/>
          <ac:grpSpMkLst>
            <pc:docMk/>
            <pc:sldMk cId="99195426" sldId="257"/>
            <ac:grpSpMk id="191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45:14.693" v="123" actId="26606"/>
          <ac:grpSpMkLst>
            <pc:docMk/>
            <pc:sldMk cId="99195426" sldId="257"/>
            <ac:grpSpMk id="196" creationId="{5A1259D8-0C3A-4069-A22F-537BBBB61A9C}"/>
          </ac:grpSpMkLst>
        </pc:grpChg>
        <pc:picChg chg="add del">
          <ac:chgData name="luke gilchrist" userId="9097f3b189793fdd" providerId="LiveId" clId="{B4614D13-4F06-4FC1-9CA3-8E3B4F04C261}" dt="2020-12-12T13:37:28.636" v="16" actId="26606"/>
          <ac:picMkLst>
            <pc:docMk/>
            <pc:sldMk cId="99195426" sldId="257"/>
            <ac:picMk id="5" creationId="{6116FC48-862E-4749-9DB5-5CF8C5BC06EC}"/>
          </ac:picMkLst>
        </pc:picChg>
        <pc:picChg chg="add del">
          <ac:chgData name="luke gilchrist" userId="9097f3b189793fdd" providerId="LiveId" clId="{B4614D13-4F06-4FC1-9CA3-8E3B4F04C261}" dt="2020-12-12T13:37:29.409" v="18" actId="26606"/>
          <ac:picMkLst>
            <pc:docMk/>
            <pc:sldMk cId="99195426" sldId="257"/>
            <ac:picMk id="44" creationId="{8A2842C0-6210-4FDB-B1FF-C14C927377FB}"/>
          </ac:picMkLst>
        </pc:picChg>
        <pc:picChg chg="add del">
          <ac:chgData name="luke gilchrist" userId="9097f3b189793fdd" providerId="LiveId" clId="{B4614D13-4F06-4FC1-9CA3-8E3B4F04C261}" dt="2020-12-12T13:45:13.922" v="121" actId="26606"/>
          <ac:picMkLst>
            <pc:docMk/>
            <pc:sldMk cId="99195426" sldId="257"/>
            <ac:picMk id="187" creationId="{2270F1FA-0425-408F-9861-80BF5AFB276D}"/>
          </ac:picMkLst>
        </pc:picChg>
        <pc:cxnChg chg="add del">
          <ac:chgData name="luke gilchrist" userId="9097f3b189793fdd" providerId="LiveId" clId="{B4614D13-4F06-4FC1-9CA3-8E3B4F04C261}" dt="2020-12-12T13:37:15.008" v="6" actId="26606"/>
          <ac:cxnSpMkLst>
            <pc:docMk/>
            <pc:sldMk cId="99195426" sldId="257"/>
            <ac:cxnSpMk id="14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38:35.582" v="37" actId="26606"/>
          <ac:cxnSpMkLst>
            <pc:docMk/>
            <pc:sldMk cId="99195426" sldId="257"/>
            <ac:cxnSpMk id="47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38:40.252" v="39" actId="26606"/>
          <ac:cxnSpMkLst>
            <pc:docMk/>
            <pc:sldMk cId="99195426" sldId="257"/>
            <ac:cxnSpMk id="56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3:44:45.955" v="93" actId="26606"/>
          <ac:cxnSpMkLst>
            <pc:docMk/>
            <pc:sldMk cId="99195426" sldId="257"/>
            <ac:cxnSpMk id="115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45:01.548" v="111" actId="26606"/>
          <ac:cxnSpMkLst>
            <pc:docMk/>
            <pc:sldMk cId="99195426" sldId="257"/>
            <ac:cxnSpMk id="166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3:45:11.787" v="117" actId="26606"/>
          <ac:cxnSpMkLst>
            <pc:docMk/>
            <pc:sldMk cId="99195426" sldId="257"/>
            <ac:cxnSpMk id="180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45:18.167" v="131" actId="26606"/>
          <ac:cxnSpMkLst>
            <pc:docMk/>
            <pc:sldMk cId="99195426" sldId="257"/>
            <ac:cxnSpMk id="232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3:45:20.822" v="137" actId="26606"/>
          <ac:cxnSpMkLst>
            <pc:docMk/>
            <pc:sldMk cId="99195426" sldId="257"/>
            <ac:cxnSpMk id="247" creationId="{BDF0D3DE-EC74-4C9F-AFA1-DC5CE5236B1F}"/>
          </ac:cxnSpMkLst>
        </pc:cxnChg>
      </pc:sldChg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1935894245" sldId="257"/>
        </pc:sldMkLst>
        <pc:spChg chg="mod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5" creationId="{7264F718-7FAC-4056-9FA9-A603EC682FE7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6" creationId="{F74639F7-E3C7-4165-A83E-6386A86BA1DA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7" creationId="{8B3AF0F1-707A-463E-B5EE-33C63A40CFC9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9" creationId="{EA67B5B4-3A24-436E-B663-1B2EBFF8A0CD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11" creationId="{987FDF89-C993-41F4-A1B8-DBAFF16008A9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13" creationId="{64E585EA-75FD-4025-8270-F66A58A15CDA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4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5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6" creationId="{7F488E8B-4E1E-4402-8935-D4E6C02615C7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7" creationId="{F0BC1D9E-4401-4EC0-88FD-ED103CB570E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8" creationId="{6200B311-3585-4069-AAC6-CD443FA5B8AD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9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0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1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2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3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4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5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26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7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8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9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3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31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3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4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5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6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7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8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39" creationId="{3741B58E-3B65-4A01-A276-975AB2CF8A08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40" creationId="{7AAC67C3-831B-4AB1-A259-DFB839CAFAFC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41" creationId="{054B3F04-9EAC-45C0-B3CE-0387EEA10A0C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2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3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4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49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5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53" creationId="{479F5F2B-8B58-4140-AE6A-51F6C67B18D9}"/>
          </ac:spMkLst>
        </pc:spChg>
        <pc:cxnChg chg="add del">
          <ac:chgData name="luke gilchrist" userId="9097f3b189793fdd" providerId="LiveId" clId="{B4614D13-4F06-4FC1-9CA3-8E3B4F04C261}" dt="2020-12-12T14:09:18.329" v="491" actId="26606"/>
          <ac:cxnSpMkLst>
            <pc:docMk/>
            <pc:sldMk cId="1935894245" sldId="257"/>
            <ac:cxnSpMk id="32" creationId="{23AAC9B5-8015-485C-ACF9-A750390E9A56}"/>
          </ac:cxnSpMkLst>
        </pc:cxnChg>
      </pc:sldChg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1467583813" sldId="258"/>
        </pc:sldMkLst>
        <pc:spChg chg="mod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2" creationId="{971925B4-7877-4070-BD14-B7987A394F85}"/>
          </ac:spMkLst>
        </pc:spChg>
        <pc:spChg chg="add del mod">
          <ac:chgData name="luke gilchrist" userId="9097f3b189793fdd" providerId="LiveId" clId="{B4614D13-4F06-4FC1-9CA3-8E3B4F04C261}" dt="2020-12-12T13:55:19.836" v="263" actId="26606"/>
          <ac:spMkLst>
            <pc:docMk/>
            <pc:sldMk cId="1467583813" sldId="258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5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6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7" creationId="{B0AAF7C9-094E-400C-A428-F6C2262F6527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9" creationId="{6EBF06A5-4173-45DE-87B1-0791E098A37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11" creationId="{581DAA37-DAFB-47C9-9EE7-11C030BEC838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13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6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8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9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1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2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5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6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7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0" creationId="{4D1248EE-67D1-4BDE-AB0E-01D7CD8DD7ED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1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3" creationId="{A344AAA5-41F4-4862-97EF-688D31DC7567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4" creationId="{69E1A62C-2AAF-4B3E-8CDB-65E237080997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6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7" creationId="{59A309A7-1751-4ABE-A3C1-EEC40366AD89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8" creationId="{967D8EB6-EAE1-4F9C-B398-83321E287204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1" creationId="{EDDBB197-D710-4A4F-A9CA-FD2177498BE8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2" creationId="{975D1CFA-2CDB-4B64-BD9F-85744E8DA12F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0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5" creationId="{CD758A0E-EDF3-4C8A-9AAF-B84F8014E095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6" creationId="{32FE9855-A391-40A9-A6FA-BAC94FB5431F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7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63" creationId="{D038248A-211C-4EEC-8401-C761B929FB52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64" creationId="{C30A849F-66D9-40C8-BEC8-35AFF8F4568F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7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76" creationId="{FA3C7DEA-BCC2-4295-8850-147993296189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77" creationId="{C289949D-B9F6-468A-86FE-2694DC5AE773}"/>
          </ac:spMkLst>
        </pc:spChg>
        <pc:spChg chg="add del">
          <ac:chgData name="luke gilchrist" userId="9097f3b189793fdd" providerId="LiveId" clId="{B4614D13-4F06-4FC1-9CA3-8E3B4F04C261}" dt="2020-12-12T14:21:18.499" v="650" actId="26606"/>
          <ac:spMkLst>
            <pc:docMk/>
            <pc:sldMk cId="1467583813" sldId="258"/>
            <ac:spMk id="80" creationId="{1ABCC31D-213C-44E9-9CC8-8FB2DFC22EDB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81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82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83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4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6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7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8" creationId="{309247CF-FF66-422A-B06F-5E6A24CF9142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0" creationId="{F0BC1D9E-4401-4EC0-88FD-ED103CB570E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1" creationId="{6200B311-3585-4069-AAC6-CD443FA5B8AD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2" creationId="{B0AAF7C9-094E-400C-A428-F6C2262F6527}"/>
          </ac:spMkLst>
        </pc:spChg>
        <pc:spChg chg="add del mod">
          <ac:chgData name="luke gilchrist" userId="9097f3b189793fdd" providerId="LiveId" clId="{B4614D13-4F06-4FC1-9CA3-8E3B4F04C261}" dt="2020-12-12T15:23:04.884" v="1027" actId="404"/>
          <ac:spMkLst>
            <pc:docMk/>
            <pc:sldMk cId="1467583813" sldId="258"/>
            <ac:spMk id="9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5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6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7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98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99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100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101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10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10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04" creationId="{72C4834C-B602-4125-8264-BD0D55A5885F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5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06" creationId="{53172EE5-132F-4DD4-8855-4DBBD9C3465E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7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9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4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6" creationId="{4071723A-CF26-4534-89C4-B73C60B664EB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7" creationId="{A7C1323A-4221-4D82-A549-EE210916EC4B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8" creationId="{A79570B8-A1F0-45BA-881E-728CB053E648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125" creationId="{E3E51905-F374-4E1A-97CF-B741584B74D5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4" creationId="{ECF157C5-282F-4C93-80F7-CCD7F4A435BD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6" creationId="{54A9C5F1-B76A-4908-9A82-8F1CD0FB5008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68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69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70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3" creationId="{ECF157C5-282F-4C93-80F7-CCD7F4A435BD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4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5" creationId="{54A9C5F1-B76A-4908-9A82-8F1CD0FB5008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7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8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9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2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3" creationId="{80677D43-DB57-4254-BD60-C0C10917DBC4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4" creationId="{DF0924E5-8F0D-47CB-B59E-155AFCF8C3CB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87" creationId="{0D7B6173-1D58-48E2-83CF-37350F315F75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88" creationId="{3E4CBDBB-4FBD-4B9E-BD01-054A81D431CC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9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6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7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8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9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19.383" v="617" actId="26606"/>
          <ac:spMkLst>
            <pc:docMk/>
            <pc:sldMk cId="1467583813" sldId="258"/>
            <ac:spMk id="201" creationId="{68575C10-8187-4AC4-AD72-C754EAFD2867}"/>
          </ac:spMkLst>
        </pc:spChg>
        <pc:spChg chg="add del">
          <ac:chgData name="luke gilchrist" userId="9097f3b189793fdd" providerId="LiveId" clId="{B4614D13-4F06-4FC1-9CA3-8E3B4F04C261}" dt="2020-12-12T14:20:22.192" v="619" actId="26606"/>
          <ac:spMkLst>
            <pc:docMk/>
            <pc:sldMk cId="1467583813" sldId="258"/>
            <ac:spMk id="205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20:22.192" v="619" actId="26606"/>
          <ac:spMkLst>
            <pc:docMk/>
            <pc:sldMk cId="1467583813" sldId="258"/>
            <ac:spMk id="206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09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1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5" creationId="{327D73B4-9F5C-4A64-A179-51B9500CB8B5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6" creationId="{C1F06963-6374-4B48-844F-071A9BAAAE0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7" creationId="{6CB927A4-E432-4310-9CD5-E89FF5063179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8" creationId="{1453BF6C-B012-48B7-B4E8-6D7AC7C27D0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9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20" creationId="{E3020543-B24B-4EC4-8FFC-8DD88EEA91A8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3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4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227" creationId="{D55CD764-972B-4CA5-A885-53E55C63E174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228" creationId="{34165AB3-7006-4430-BCE3-25476BE13322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39" creationId="{5C8908E2-EE49-44D2-9428-A28D2312A8D5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3" creationId="{D06891CE-5B9C-4B9E-AA78-3A5E25434F86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4" creationId="{ED888B23-07FA-482A-96DF-47E31AF1A603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5.556" v="631" actId="26606"/>
          <ac:spMkLst>
            <pc:docMk/>
            <pc:sldMk cId="1467583813" sldId="258"/>
            <ac:spMk id="247" creationId="{3A5B4632-C963-4296-86F0-79AA9EA5AE98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0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1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2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3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4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6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7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8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9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6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2:23.293" v="708" actId="26606"/>
          <ac:spMkLst>
            <pc:docMk/>
            <pc:sldMk cId="1467583813" sldId="258"/>
            <ac:spMk id="262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4:21:07.050" v="638" actId="26606"/>
          <ac:spMkLst>
            <pc:docMk/>
            <pc:sldMk cId="1467583813" sldId="258"/>
            <ac:spMk id="266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4:21:27.180" v="658" actId="26606"/>
          <ac:spMkLst>
            <pc:docMk/>
            <pc:sldMk cId="1467583813" sldId="258"/>
            <ac:spMk id="267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09.860" v="640" actId="26606"/>
          <ac:spMkLst>
            <pc:docMk/>
            <pc:sldMk cId="1467583813" sldId="258"/>
            <ac:spMk id="268" creationId="{9DBC8166-481C-4473-95F5-9A5B9073B7F1}"/>
          </ac:spMkLst>
        </pc:spChg>
        <pc:spChg chg="add del">
          <ac:chgData name="luke gilchrist" userId="9097f3b189793fdd" providerId="LiveId" clId="{B4614D13-4F06-4FC1-9CA3-8E3B4F04C261}" dt="2020-12-12T14:21:09.860" v="640" actId="26606"/>
          <ac:spMkLst>
            <pc:docMk/>
            <pc:sldMk cId="1467583813" sldId="258"/>
            <ac:spMk id="269" creationId="{A5A5CE6E-90AF-4D43-A014-1F9EC83EB93D}"/>
          </ac:spMkLst>
        </pc:spChg>
        <pc:spChg chg="add del">
          <ac:chgData name="luke gilchrist" userId="9097f3b189793fdd" providerId="LiveId" clId="{B4614D13-4F06-4FC1-9CA3-8E3B4F04C261}" dt="2020-12-12T14:21:27.180" v="658" actId="26606"/>
          <ac:spMkLst>
            <pc:docMk/>
            <pc:sldMk cId="1467583813" sldId="258"/>
            <ac:spMk id="270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271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27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1:14.073" v="644" actId="26606"/>
          <ac:spMkLst>
            <pc:docMk/>
            <pc:sldMk cId="1467583813" sldId="258"/>
            <ac:spMk id="274" creationId="{122F9423-F4B1-45D4-8445-E9991ECCBCCF}"/>
          </ac:spMkLst>
        </pc:spChg>
        <pc:spChg chg="add del">
          <ac:chgData name="luke gilchrist" userId="9097f3b189793fdd" providerId="LiveId" clId="{B4614D13-4F06-4FC1-9CA3-8E3B4F04C261}" dt="2020-12-12T14:21:15.304" v="646" actId="26606"/>
          <ac:spMkLst>
            <pc:docMk/>
            <pc:sldMk cId="1467583813" sldId="258"/>
            <ac:spMk id="278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21:15.304" v="646" actId="26606"/>
          <ac:spMkLst>
            <pc:docMk/>
            <pc:sldMk cId="1467583813" sldId="258"/>
            <ac:spMk id="279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21:17.359" v="648" actId="26606"/>
          <ac:spMkLst>
            <pc:docMk/>
            <pc:sldMk cId="1467583813" sldId="258"/>
            <ac:spMk id="281" creationId="{955A2079-FA98-4876-80F0-72364A7D2EA4}"/>
          </ac:spMkLst>
        </pc:spChg>
        <pc:spChg chg="add del">
          <ac:chgData name="luke gilchrist" userId="9097f3b189793fdd" providerId="LiveId" clId="{B4614D13-4F06-4FC1-9CA3-8E3B4F04C261}" dt="2020-12-12T14:21:18.499" v="650" actId="26606"/>
          <ac:spMkLst>
            <pc:docMk/>
            <pc:sldMk cId="1467583813" sldId="258"/>
            <ac:spMk id="283" creationId="{05C7EBC3-4672-4DAB-81C2-58661FAFAED6}"/>
          </ac:spMkLst>
        </pc:spChg>
        <pc:spChg chg="add del">
          <ac:chgData name="luke gilchrist" userId="9097f3b189793fdd" providerId="LiveId" clId="{B4614D13-4F06-4FC1-9CA3-8E3B4F04C261}" dt="2020-12-12T14:21:20.033" v="652" actId="26606"/>
          <ac:spMkLst>
            <pc:docMk/>
            <pc:sldMk cId="1467583813" sldId="258"/>
            <ac:spMk id="286" creationId="{6C4028FD-8BAA-4A19-BFDE-594D991B7552}"/>
          </ac:spMkLst>
        </pc:spChg>
        <pc:spChg chg="add del">
          <ac:chgData name="luke gilchrist" userId="9097f3b189793fdd" providerId="LiveId" clId="{B4614D13-4F06-4FC1-9CA3-8E3B4F04C261}" dt="2020-12-12T14:21:27.993" v="660" actId="26606"/>
          <ac:spMkLst>
            <pc:docMk/>
            <pc:sldMk cId="1467583813" sldId="258"/>
            <ac:spMk id="292" creationId="{5628E5CB-913B-4378-97CE-18C9F6410C53}"/>
          </ac:spMkLst>
        </pc:spChg>
        <pc:spChg chg="add del">
          <ac:chgData name="luke gilchrist" userId="9097f3b189793fdd" providerId="LiveId" clId="{B4614D13-4F06-4FC1-9CA3-8E3B4F04C261}" dt="2020-12-12T14:21:29.613" v="662" actId="26606"/>
          <ac:spMkLst>
            <pc:docMk/>
            <pc:sldMk cId="1467583813" sldId="258"/>
            <ac:spMk id="294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29.613" v="662" actId="26606"/>
          <ac:spMkLst>
            <pc:docMk/>
            <pc:sldMk cId="1467583813" sldId="258"/>
            <ac:spMk id="295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30.345" v="664" actId="26606"/>
          <ac:spMkLst>
            <pc:docMk/>
            <pc:sldMk cId="1467583813" sldId="258"/>
            <ac:spMk id="308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30.345" v="664" actId="26606"/>
          <ac:spMkLst>
            <pc:docMk/>
            <pc:sldMk cId="1467583813" sldId="258"/>
            <ac:spMk id="309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1" creationId="{2B566528-1B12-4246-9431-5C2D7D081168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3" creationId="{2E80C965-DB6D-4F81-9E9E-B027384D0BD6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4" creationId="{A580F890-B085-4E95-96AA-55AEBEC5CE6E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5" creationId="{D3F51FEB-38FB-4F6C-9F7B-2F2AFAB65463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6" creationId="{1E547BA6-BAE0-43BB-A7CA-60F69CE252F0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28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30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31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4:21:37.313" v="670" actId="26606"/>
          <ac:spMkLst>
            <pc:docMk/>
            <pc:sldMk cId="1467583813" sldId="258"/>
            <ac:spMk id="333" creationId="{C7CCC60B-4D42-4FE4-BCB2-A713F52D08DA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35" creationId="{D55CD764-972B-4CA5-A885-53E55C63E174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36" creationId="{34165AB3-7006-4430-BCE3-25476BE13322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56" creationId="{E3E51905-F374-4E1A-97CF-B741584B74D5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58" creationId="{6D1A2CED-DA9B-4CCF-8215-CFC65FE71603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59" creationId="{562DFC44-A40C-4573-9230-B3EDB3EC8EEB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60" creationId="{15589D35-CF9F-4DE9-A792-8571A09E9BC9}"/>
          </ac:spMkLst>
        </pc:spChg>
        <pc:spChg chg="add del">
          <ac:chgData name="luke gilchrist" userId="9097f3b189793fdd" providerId="LiveId" clId="{B4614D13-4F06-4FC1-9CA3-8E3B4F04C261}" dt="2020-12-12T14:22:23.260" v="707" actId="26606"/>
          <ac:spMkLst>
            <pc:docMk/>
            <pc:sldMk cId="1467583813" sldId="258"/>
            <ac:spMk id="362" creationId="{3782180F-A47B-4E48-8E49-F643578317A6}"/>
          </ac:spMkLst>
        </pc:spChg>
        <pc:spChg chg="add del">
          <ac:chgData name="luke gilchrist" userId="9097f3b189793fdd" providerId="LiveId" clId="{B4614D13-4F06-4FC1-9CA3-8E3B4F04C261}" dt="2020-12-12T14:22:23.260" v="707" actId="26606"/>
          <ac:spMkLst>
            <pc:docMk/>
            <pc:sldMk cId="1467583813" sldId="258"/>
            <ac:spMk id="363" creationId="{B69A8B4F-D48A-46FF-82E3-FA7FC7C80866}"/>
          </ac:spMkLst>
        </pc:spChg>
        <pc:grpChg chg="add del">
          <ac:chgData name="luke gilchrist" userId="9097f3b189793fdd" providerId="LiveId" clId="{B4614D13-4F06-4FC1-9CA3-8E3B4F04C261}" dt="2020-12-12T13:55:10.165" v="252" actId="26606"/>
          <ac:grpSpMkLst>
            <pc:docMk/>
            <pc:sldMk cId="1467583813" sldId="258"/>
            <ac:grpSpMk id="44" creationId="{25EE5136-01F1-466C-962D-BA9B4C6757AA}"/>
          </ac:grpSpMkLst>
        </pc:grpChg>
        <pc:grpChg chg="add del">
          <ac:chgData name="luke gilchrist" userId="9097f3b189793fdd" providerId="LiveId" clId="{B4614D13-4F06-4FC1-9CA3-8E3B4F04C261}" dt="2020-12-12T13:55:14.164" v="256" actId="26606"/>
          <ac:grpSpMkLst>
            <pc:docMk/>
            <pc:sldMk cId="1467583813" sldId="258"/>
            <ac:grpSpMk id="58" creationId="{13621FAC-5123-4838-A7BE-271A4095B234}"/>
          </ac:grpSpMkLst>
        </pc:grpChg>
        <pc:grpChg chg="add del">
          <ac:chgData name="luke gilchrist" userId="9097f3b189793fdd" providerId="LiveId" clId="{B4614D13-4F06-4FC1-9CA3-8E3B4F04C261}" dt="2020-12-12T13:55:15.363" v="258" actId="26606"/>
          <ac:grpSpMkLst>
            <pc:docMk/>
            <pc:sldMk cId="1467583813" sldId="258"/>
            <ac:grpSpMk id="65" creationId="{04542298-A2B1-480F-A11C-A40EDD19B857}"/>
          </ac:grpSpMkLst>
        </pc:grpChg>
        <pc:grpChg chg="add del">
          <ac:chgData name="luke gilchrist" userId="9097f3b189793fdd" providerId="LiveId" clId="{B4614D13-4F06-4FC1-9CA3-8E3B4F04C261}" dt="2020-12-12T13:55:15.363" v="258" actId="26606"/>
          <ac:grpSpMkLst>
            <pc:docMk/>
            <pc:sldMk cId="1467583813" sldId="258"/>
            <ac:grpSpMk id="71" creationId="{2A5C9C35-2375-49EB-B99C-17C87D42FE7C}"/>
          </ac:grpSpMkLst>
        </pc:grpChg>
        <pc:grpChg chg="add del">
          <ac:chgData name="luke gilchrist" userId="9097f3b189793fdd" providerId="LiveId" clId="{B4614D13-4F06-4FC1-9CA3-8E3B4F04C261}" dt="2020-12-12T13:55:17.797" v="260" actId="26606"/>
          <ac:grpSpMkLst>
            <pc:docMk/>
            <pc:sldMk cId="1467583813" sldId="258"/>
            <ac:grpSpMk id="78" creationId="{E4DF0958-0C87-4C28-9554-2FADC788C2B1}"/>
          </ac:grpSpMkLst>
        </pc:grpChg>
        <pc:grpChg chg="add del">
          <ac:chgData name="luke gilchrist" userId="9097f3b189793fdd" providerId="LiveId" clId="{B4614D13-4F06-4FC1-9CA3-8E3B4F04C261}" dt="2020-12-12T14:19:50.057" v="597" actId="26606"/>
          <ac:grpSpMkLst>
            <pc:docMk/>
            <pc:sldMk cId="1467583813" sldId="258"/>
            <ac:grpSpMk id="119" creationId="{79875FCB-4062-40DC-86BA-A06DEDC927A9}"/>
          </ac:grpSpMkLst>
        </pc:grpChg>
        <pc:grpChg chg="add del">
          <ac:chgData name="luke gilchrist" userId="9097f3b189793fdd" providerId="LiveId" clId="{B4614D13-4F06-4FC1-9CA3-8E3B4F04C261}" dt="2020-12-12T14:19:50.057" v="597" actId="26606"/>
          <ac:grpSpMkLst>
            <pc:docMk/>
            <pc:sldMk cId="1467583813" sldId="258"/>
            <ac:grpSpMk id="161" creationId="{AC4F8715-86BE-45B6-95A5-47A5FACAB301}"/>
          </ac:grpSpMkLst>
        </pc:grpChg>
        <pc:grpChg chg="add del">
          <ac:chgData name="luke gilchrist" userId="9097f3b189793fdd" providerId="LiveId" clId="{B4614D13-4F06-4FC1-9CA3-8E3B4F04C261}" dt="2020-12-12T14:20:41.509" v="627" actId="26606"/>
          <ac:grpSpMkLst>
            <pc:docMk/>
            <pc:sldMk cId="1467583813" sldId="258"/>
            <ac:grpSpMk id="229" creationId="{11999B20-6058-4C55-882E-A1FB050B69DD}"/>
          </ac:grpSpMkLst>
        </pc:grpChg>
        <pc:grpChg chg="add del">
          <ac:chgData name="luke gilchrist" userId="9097f3b189793fdd" providerId="LiveId" clId="{B4614D13-4F06-4FC1-9CA3-8E3B4F04C261}" dt="2020-12-12T14:20:42.945" v="629" actId="26606"/>
          <ac:grpSpMkLst>
            <pc:docMk/>
            <pc:sldMk cId="1467583813" sldId="258"/>
            <ac:grpSpMk id="240" creationId="{A23D792D-D9F2-4EB4-ADE2-65A518DA6489}"/>
          </ac:grpSpMkLst>
        </pc:grpChg>
        <pc:grpChg chg="add del">
          <ac:chgData name="luke gilchrist" userId="9097f3b189793fdd" providerId="LiveId" clId="{B4614D13-4F06-4FC1-9CA3-8E3B4F04C261}" dt="2020-12-12T14:21:27.180" v="658" actId="26606"/>
          <ac:grpSpMkLst>
            <pc:docMk/>
            <pc:sldMk cId="1467583813" sldId="258"/>
            <ac:grpSpMk id="273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14.073" v="644" actId="26606"/>
          <ac:grpSpMkLst>
            <pc:docMk/>
            <pc:sldMk cId="1467583813" sldId="258"/>
            <ac:grpSpMk id="275" creationId="{770AE191-D2EA-45C9-A44D-830C188F74CB}"/>
          </ac:grpSpMkLst>
        </pc:grpChg>
        <pc:grpChg chg="add del">
          <ac:chgData name="luke gilchrist" userId="9097f3b189793fdd" providerId="LiveId" clId="{B4614D13-4F06-4FC1-9CA3-8E3B4F04C261}" dt="2020-12-12T14:21:27.180" v="658" actId="26606"/>
          <ac:grpSpMkLst>
            <pc:docMk/>
            <pc:sldMk cId="1467583813" sldId="258"/>
            <ac:grpSpMk id="280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29.613" v="662" actId="26606"/>
          <ac:grpSpMkLst>
            <pc:docMk/>
            <pc:sldMk cId="1467583813" sldId="258"/>
            <ac:grpSpMk id="296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29.613" v="662" actId="26606"/>
          <ac:grpSpMkLst>
            <pc:docMk/>
            <pc:sldMk cId="1467583813" sldId="258"/>
            <ac:grpSpMk id="299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30.345" v="664" actId="26606"/>
          <ac:grpSpMkLst>
            <pc:docMk/>
            <pc:sldMk cId="1467583813" sldId="258"/>
            <ac:grpSpMk id="310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30.345" v="664" actId="26606"/>
          <ac:grpSpMkLst>
            <pc:docMk/>
            <pc:sldMk cId="1467583813" sldId="258"/>
            <ac:grpSpMk id="313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38.752" v="672" actId="26606"/>
          <ac:grpSpMkLst>
            <pc:docMk/>
            <pc:sldMk cId="1467583813" sldId="258"/>
            <ac:grpSpMk id="337" creationId="{11999B20-6058-4C55-882E-A1FB050B69DD}"/>
          </ac:grpSpMkLst>
        </pc:grpChg>
        <pc:graphicFrameChg chg="add del">
          <ac:chgData name="luke gilchrist" userId="9097f3b189793fdd" providerId="LiveId" clId="{B4614D13-4F06-4FC1-9CA3-8E3B4F04C261}" dt="2020-12-12T13:55:01.124" v="246" actId="26606"/>
          <ac:graphicFrameMkLst>
            <pc:docMk/>
            <pc:sldMk cId="1467583813" sldId="258"/>
            <ac:graphicFrameMk id="28" creationId="{05747BC4-07BB-4F72-BC01-3B4527B3A847}"/>
          </ac:graphicFrameMkLst>
        </pc:graphicFrameChg>
        <pc:graphicFrameChg chg="add del">
          <ac:chgData name="luke gilchrist" userId="9097f3b189793fdd" providerId="LiveId" clId="{B4614D13-4F06-4FC1-9CA3-8E3B4F04C261}" dt="2020-12-12T14:19:50.057" v="597" actId="26606"/>
          <ac:graphicFrameMkLst>
            <pc:docMk/>
            <pc:sldMk cId="1467583813" sldId="258"/>
            <ac:graphicFrameMk id="162" creationId="{AF36400C-CCA9-4A1C-A00A-09F52C35832F}"/>
          </ac:graphicFrameMkLst>
        </pc:graphicFrameChg>
        <pc:graphicFrameChg chg="add del">
          <ac:chgData name="luke gilchrist" userId="9097f3b189793fdd" providerId="LiveId" clId="{B4614D13-4F06-4FC1-9CA3-8E3B4F04C261}" dt="2020-12-12T14:20:00.511" v="601" actId="26606"/>
          <ac:graphicFrameMkLst>
            <pc:docMk/>
            <pc:sldMk cId="1467583813" sldId="258"/>
            <ac:graphicFrameMk id="171" creationId="{66E6A673-7AD9-4EE8-896C-B5FAAA60D840}"/>
          </ac:graphicFrameMkLst>
        </pc:graphicFrameChg>
        <pc:graphicFrameChg chg="add del">
          <ac:chgData name="luke gilchrist" userId="9097f3b189793fdd" providerId="LiveId" clId="{B4614D13-4F06-4FC1-9CA3-8E3B4F04C261}" dt="2020-12-12T14:20:05.624" v="605" actId="26606"/>
          <ac:graphicFrameMkLst>
            <pc:docMk/>
            <pc:sldMk cId="1467583813" sldId="258"/>
            <ac:graphicFrameMk id="180" creationId="{BF2F5C8F-2CD5-4BB8-9BB3-6B9C9E0D8D1B}"/>
          </ac:graphicFrameMkLst>
        </pc:graphicFrameChg>
        <pc:graphicFrameChg chg="add del">
          <ac:chgData name="luke gilchrist" userId="9097f3b189793fdd" providerId="LiveId" clId="{B4614D13-4F06-4FC1-9CA3-8E3B4F04C261}" dt="2020-12-12T14:20:09.198" v="611" actId="26606"/>
          <ac:graphicFrameMkLst>
            <pc:docMk/>
            <pc:sldMk cId="1467583813" sldId="258"/>
            <ac:graphicFrameMk id="192" creationId="{756FE039-5A35-4FC1-8409-D4DEA5B6EEB5}"/>
          </ac:graphicFrameMkLst>
        </pc:graphicFrameChg>
        <pc:graphicFrameChg chg="add del">
          <ac:chgData name="luke gilchrist" userId="9097f3b189793fdd" providerId="LiveId" clId="{B4614D13-4F06-4FC1-9CA3-8E3B4F04C261}" dt="2020-12-12T14:20:12.955" v="613" actId="26606"/>
          <ac:graphicFrameMkLst>
            <pc:docMk/>
            <pc:sldMk cId="1467583813" sldId="258"/>
            <ac:graphicFrameMk id="194" creationId="{C061DA08-DB37-47C4-B6BB-F1301408BF0E}"/>
          </ac:graphicFrameMkLst>
        </pc:graphicFrameChg>
        <pc:graphicFrameChg chg="add del">
          <ac:chgData name="luke gilchrist" userId="9097f3b189793fdd" providerId="LiveId" clId="{B4614D13-4F06-4FC1-9CA3-8E3B4F04C261}" dt="2020-12-12T14:20:19.383" v="617" actId="26606"/>
          <ac:graphicFrameMkLst>
            <pc:docMk/>
            <pc:sldMk cId="1467583813" sldId="258"/>
            <ac:graphicFrameMk id="203" creationId="{0F3A25E4-9C85-4A13-9E54-775762948158}"/>
          </ac:graphicFrameMkLst>
        </pc:graphicFrameChg>
        <pc:graphicFrameChg chg="add del">
          <ac:chgData name="luke gilchrist" userId="9097f3b189793fdd" providerId="LiveId" clId="{B4614D13-4F06-4FC1-9CA3-8E3B4F04C261}" dt="2020-12-12T14:20:22.192" v="619" actId="26606"/>
          <ac:graphicFrameMkLst>
            <pc:docMk/>
            <pc:sldMk cId="1467583813" sldId="258"/>
            <ac:graphicFrameMk id="207" creationId="{062A227F-4BF5-4489-8FB4-5C0F3F454360}"/>
          </ac:graphicFrameMkLst>
        </pc:graphicFrameChg>
        <pc:graphicFrameChg chg="add del">
          <ac:chgData name="luke gilchrist" userId="9097f3b189793fdd" providerId="LiveId" clId="{B4614D13-4F06-4FC1-9CA3-8E3B4F04C261}" dt="2020-12-12T14:20:41.509" v="627" actId="26606"/>
          <ac:graphicFrameMkLst>
            <pc:docMk/>
            <pc:sldMk cId="1467583813" sldId="258"/>
            <ac:graphicFrameMk id="237" creationId="{81649990-1249-440B-A273-B45AB3CADBA7}"/>
          </ac:graphicFrameMkLst>
        </pc:graphicFrameChg>
        <pc:graphicFrameChg chg="add del">
          <ac:chgData name="luke gilchrist" userId="9097f3b189793fdd" providerId="LiveId" clId="{B4614D13-4F06-4FC1-9CA3-8E3B4F04C261}" dt="2020-12-12T14:20:45.556" v="631" actId="26606"/>
          <ac:graphicFrameMkLst>
            <pc:docMk/>
            <pc:sldMk cId="1467583813" sldId="258"/>
            <ac:graphicFrameMk id="248" creationId="{5717E31D-F4CD-4590-88EF-AD1414A36AFD}"/>
          </ac:graphicFrameMkLst>
        </pc:graphicFrameChg>
        <pc:graphicFrameChg chg="add del mod modGraphic">
          <ac:chgData name="luke gilchrist" userId="9097f3b189793fdd" providerId="LiveId" clId="{B4614D13-4F06-4FC1-9CA3-8E3B4F04C261}" dt="2020-12-12T14:22:23.293" v="708" actId="26606"/>
          <ac:graphicFrameMkLst>
            <pc:docMk/>
            <pc:sldMk cId="1467583813" sldId="258"/>
            <ac:graphicFrameMk id="264" creationId="{EB7F86B4-9427-465D-9F7D-E2D54E6C8C58}"/>
          </ac:graphicFrameMkLst>
        </pc:graphicFrameChg>
        <pc:picChg chg="add del">
          <ac:chgData name="luke gilchrist" userId="9097f3b189793fdd" providerId="LiveId" clId="{B4614D13-4F06-4FC1-9CA3-8E3B4F04C261}" dt="2020-12-12T13:54:52.519" v="240" actId="26606"/>
          <ac:picMkLst>
            <pc:docMk/>
            <pc:sldMk cId="1467583813" sldId="258"/>
            <ac:picMk id="14" creationId="{E35D4BE2-FE04-42F1-956E-C59C6D92458F}"/>
          </ac:picMkLst>
        </pc:picChg>
        <pc:picChg chg="add del">
          <ac:chgData name="luke gilchrist" userId="9097f3b189793fdd" providerId="LiveId" clId="{B4614D13-4F06-4FC1-9CA3-8E3B4F04C261}" dt="2020-12-12T13:54:53.820" v="242" actId="26606"/>
          <ac:picMkLst>
            <pc:docMk/>
            <pc:sldMk cId="1467583813" sldId="258"/>
            <ac:picMk id="17" creationId="{1F553A2C-C529-467A-B61E-44E94A01BDA5}"/>
          </ac:picMkLst>
        </pc:picChg>
        <pc:picChg chg="add del">
          <ac:chgData name="luke gilchrist" userId="9097f3b189793fdd" providerId="LiveId" clId="{B4614D13-4F06-4FC1-9CA3-8E3B4F04C261}" dt="2020-12-12T13:55:02.222" v="248" actId="26606"/>
          <ac:picMkLst>
            <pc:docMk/>
            <pc:sldMk cId="1467583813" sldId="258"/>
            <ac:picMk id="32" creationId="{ABC95034-F428-4544-8763-D471FFF8FE86}"/>
          </ac:picMkLst>
        </pc:picChg>
        <pc:picChg chg="add del">
          <ac:chgData name="luke gilchrist" userId="9097f3b189793fdd" providerId="LiveId" clId="{B4614D13-4F06-4FC1-9CA3-8E3B4F04C261}" dt="2020-12-12T13:55:05.005" v="250" actId="26606"/>
          <ac:picMkLst>
            <pc:docMk/>
            <pc:sldMk cId="1467583813" sldId="258"/>
            <ac:picMk id="39" creationId="{439D9DF2-C668-4B02-BC9C-A4F85934C410}"/>
          </ac:picMkLst>
        </pc:picChg>
        <pc:picChg chg="add del">
          <ac:chgData name="luke gilchrist" userId="9097f3b189793fdd" providerId="LiveId" clId="{B4614D13-4F06-4FC1-9CA3-8E3B4F04C261}" dt="2020-12-12T13:55:10.165" v="252" actId="26606"/>
          <ac:picMkLst>
            <pc:docMk/>
            <pc:sldMk cId="1467583813" sldId="258"/>
            <ac:picMk id="48" creationId="{3F8B97B5-AF9D-4DCE-B0BE-06407B3A6BA1}"/>
          </ac:picMkLst>
        </pc:picChg>
        <pc:picChg chg="add del">
          <ac:chgData name="luke gilchrist" userId="9097f3b189793fdd" providerId="LiveId" clId="{B4614D13-4F06-4FC1-9CA3-8E3B4F04C261}" dt="2020-12-12T13:55:19.814" v="262" actId="26606"/>
          <ac:picMkLst>
            <pc:docMk/>
            <pc:sldMk cId="1467583813" sldId="258"/>
            <ac:picMk id="85" creationId="{E35D4BE2-FE04-42F1-956E-C59C6D92458F}"/>
          </ac:picMkLst>
        </pc:picChg>
        <pc:picChg chg="add del">
          <ac:chgData name="luke gilchrist" userId="9097f3b189793fdd" providerId="LiveId" clId="{B4614D13-4F06-4FC1-9CA3-8E3B4F04C261}" dt="2020-12-12T14:20:07.787" v="609" actId="26606"/>
          <ac:picMkLst>
            <pc:docMk/>
            <pc:sldMk cId="1467583813" sldId="258"/>
            <ac:picMk id="189" creationId="{B01A6F03-171F-40B2-8B2C-A061B89241F6}"/>
          </ac:picMkLst>
        </pc:picChg>
        <pc:picChg chg="add del">
          <ac:chgData name="luke gilchrist" userId="9097f3b189793fdd" providerId="LiveId" clId="{B4614D13-4F06-4FC1-9CA3-8E3B4F04C261}" dt="2020-12-12T14:21:18.499" v="650" actId="26606"/>
          <ac:picMkLst>
            <pc:docMk/>
            <pc:sldMk cId="1467583813" sldId="258"/>
            <ac:picMk id="284" creationId="{688D55A4-5CE7-4C20-BE7F-D31492F82639}"/>
          </ac:picMkLst>
        </pc:picChg>
        <pc:picChg chg="add del">
          <ac:chgData name="luke gilchrist" userId="9097f3b189793fdd" providerId="LiveId" clId="{B4614D13-4F06-4FC1-9CA3-8E3B4F04C261}" dt="2020-12-12T14:21:33.561" v="666" actId="26606"/>
          <ac:picMkLst>
            <pc:docMk/>
            <pc:sldMk cId="1467583813" sldId="258"/>
            <ac:picMk id="322" creationId="{CC3AF428-19C7-4E08-A2FB-07ECAE1B1DF3}"/>
          </ac:picMkLst>
        </pc:picChg>
        <pc:picChg chg="add del">
          <ac:chgData name="luke gilchrist" userId="9097f3b189793fdd" providerId="LiveId" clId="{B4614D13-4F06-4FC1-9CA3-8E3B4F04C261}" dt="2020-12-12T14:21:36.198" v="668" actId="26606"/>
          <ac:picMkLst>
            <pc:docMk/>
            <pc:sldMk cId="1467583813" sldId="258"/>
            <ac:picMk id="329" creationId="{9EB8A15F-B44D-455B-8E2F-BAD1A1ECC8CC}"/>
          </ac:picMkLst>
        </pc:picChg>
        <pc:cxnChg chg="add del">
          <ac:chgData name="luke gilchrist" userId="9097f3b189793fdd" providerId="LiveId" clId="{B4614D13-4F06-4FC1-9CA3-8E3B4F04C261}" dt="2020-12-12T14:21:07.050" v="638" actId="26606"/>
          <ac:cxnSpMkLst>
            <pc:docMk/>
            <pc:sldMk cId="1467583813" sldId="258"/>
            <ac:cxnSpMk id="79" creationId="{EC15C128-8E68-44BD-BF94-FBA9CA4B0309}"/>
          </ac:cxnSpMkLst>
        </pc:cxnChg>
        <pc:cxnChg chg="add del">
          <ac:chgData name="luke gilchrist" userId="9097f3b189793fdd" providerId="LiveId" clId="{B4614D13-4F06-4FC1-9CA3-8E3B4F04C261}" dt="2020-12-12T14:20:24.093" v="623" actId="26606"/>
          <ac:cxnSpMkLst>
            <pc:docMk/>
            <pc:sldMk cId="1467583813" sldId="258"/>
            <ac:cxnSpMk id="108" creationId="{C49DA8F6-BCC1-4447-B54C-57856834B94B}"/>
          </ac:cxnSpMkLst>
        </pc:cxnChg>
        <pc:cxnChg chg="add del">
          <ac:chgData name="luke gilchrist" userId="9097f3b189793fdd" providerId="LiveId" clId="{B4614D13-4F06-4FC1-9CA3-8E3B4F04C261}" dt="2020-12-12T14:20:19.383" v="617" actId="26606"/>
          <ac:cxnSpMkLst>
            <pc:docMk/>
            <pc:sldMk cId="1467583813" sldId="258"/>
            <ac:cxnSpMk id="202" creationId="{74E776C9-ED67-41B7-B3A3-4DF76EF3ACEE}"/>
          </ac:cxnSpMkLst>
        </pc:cxnChg>
        <pc:cxnChg chg="add del">
          <ac:chgData name="luke gilchrist" userId="9097f3b189793fdd" providerId="LiveId" clId="{B4614D13-4F06-4FC1-9CA3-8E3B4F04C261}" dt="2020-12-12T14:20:23.491" v="621" actId="26606"/>
          <ac:cxnSpMkLst>
            <pc:docMk/>
            <pc:sldMk cId="1467583813" sldId="258"/>
            <ac:cxnSpMk id="212" creationId="{23AAC9B5-8015-485C-ACF9-A750390E9A56}"/>
          </ac:cxnSpMkLst>
        </pc:cxnChg>
        <pc:cxnChg chg="add del">
          <ac:chgData name="luke gilchrist" userId="9097f3b189793fdd" providerId="LiveId" clId="{B4614D13-4F06-4FC1-9CA3-8E3B4F04C261}" dt="2020-12-12T14:22:23.293" v="708" actId="26606"/>
          <ac:cxnSpMkLst>
            <pc:docMk/>
            <pc:sldMk cId="1467583813" sldId="258"/>
            <ac:cxnSpMk id="263" creationId="{EC15C128-8E68-44BD-BF94-FBA9CA4B0309}"/>
          </ac:cxnSpMkLst>
        </pc:cxnChg>
      </pc:sldChg>
      <pc:sldChg chg="addSp delSp modSp add del mod setBg delDesignElem chgLayout">
        <pc:chgData name="luke gilchrist" userId="9097f3b189793fdd" providerId="LiveId" clId="{B4614D13-4F06-4FC1-9CA3-8E3B4F04C261}" dt="2020-12-12T13:45:44.620" v="143" actId="2696"/>
        <pc:sldMkLst>
          <pc:docMk/>
          <pc:sldMk cId="1935894245" sldId="258"/>
        </pc:sldMkLst>
        <pc:spChg chg="mod ord">
          <ac:chgData name="luke gilchrist" userId="9097f3b189793fdd" providerId="LiveId" clId="{B4614D13-4F06-4FC1-9CA3-8E3B4F04C261}" dt="2020-12-12T13:45:32.531" v="142"/>
          <ac:spMkLst>
            <pc:docMk/>
            <pc:sldMk cId="1935894245" sldId="258"/>
            <ac:spMk id="2" creationId="{971925B4-7877-4070-BD14-B7987A394F85}"/>
          </ac:spMkLst>
        </pc:spChg>
        <pc:spChg chg="mod ord">
          <ac:chgData name="luke gilchrist" userId="9097f3b189793fdd" providerId="LiveId" clId="{B4614D13-4F06-4FC1-9CA3-8E3B4F04C261}" dt="2020-12-12T13:45:32.531" v="142"/>
          <ac:spMkLst>
            <pc:docMk/>
            <pc:sldMk cId="1935894245" sldId="258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5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6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7" creationId="{479F5F2B-8B58-4140-AE6A-51F6C67B18D9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9" creationId="{081EA652-8C6A-4E69-BEB9-170809474553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11" creationId="{5298780A-33B9-4EA2-8F67-DE68AD62841B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1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4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5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7" creationId="{A4026A73-1F7F-49F2-B319-8CA3B3D53269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8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0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1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2" creationId="{7F488E8B-4E1E-4402-8935-D4E6C02615C7}"/>
          </ac:spMkLst>
        </pc:spChg>
        <pc:cxnChg chg="add del">
          <ac:chgData name="luke gilchrist" userId="9097f3b189793fdd" providerId="LiveId" clId="{B4614D13-4F06-4FC1-9CA3-8E3B4F04C261}" dt="2020-12-12T13:39:50.011" v="46" actId="26606"/>
          <ac:cxnSpMkLst>
            <pc:docMk/>
            <pc:sldMk cId="1935894245" sldId="258"/>
            <ac:cxnSpMk id="16" creationId="{23AAC9B5-8015-485C-ACF9-A750390E9A56}"/>
          </ac:cxnSpMkLst>
        </pc:cxn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2550340575" sldId="259"/>
        </pc:sldMkLst>
        <pc:spChg chg="mo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12" creationId="{B0AAF7C9-094E-400C-A428-F6C2262F6527}"/>
          </ac:spMkLst>
        </pc:spChg>
      </pc:sldChg>
      <pc:sldChg chg="addSp delSp modSp add mod ord modTransition setBg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2644727629" sldId="260"/>
        </pc:sldMkLst>
        <pc:spChg chg="mod ord">
          <ac:chgData name="luke gilchrist" userId="9097f3b189793fdd" providerId="LiveId" clId="{B4614D13-4F06-4FC1-9CA3-8E3B4F04C261}" dt="2020-12-12T15:30:38.602" v="1110" actId="14100"/>
          <ac:spMkLst>
            <pc:docMk/>
            <pc:sldMk cId="2644727629" sldId="260"/>
            <ac:spMk id="2" creationId="{971925B4-7877-4070-BD14-B7987A394F85}"/>
          </ac:spMkLst>
        </pc:spChg>
        <pc:spChg chg="mod ord">
          <ac:chgData name="luke gilchrist" userId="9097f3b189793fdd" providerId="LiveId" clId="{B4614D13-4F06-4FC1-9CA3-8E3B4F04C261}" dt="2020-12-12T15:23:25.671" v="1029" actId="404"/>
          <ac:spMkLst>
            <pc:docMk/>
            <pc:sldMk cId="2644727629" sldId="260"/>
            <ac:spMk id="3" creationId="{309247CF-FF66-422A-B06F-5E6A24CF9142}"/>
          </ac:spMkLst>
        </pc:spChg>
        <pc:spChg chg="add del mod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4" creationId="{68D90D29-D7F4-4555-92F5-4F92DF69F02A}"/>
          </ac:spMkLst>
        </pc:spChg>
        <pc:spChg chg="add del mod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5" creationId="{2D484F79-8255-47B1-B08C-87F73779E5F8}"/>
          </ac:spMkLst>
        </pc:spChg>
        <pc:spChg chg="add del mod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6" creationId="{E12160F7-776C-4C3A-9620-D2606CE41D07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5:37.653" v="265" actId="26606"/>
          <ac:spMkLst>
            <pc:docMk/>
            <pc:sldMk cId="2644727629" sldId="260"/>
            <ac:spMk id="9" creationId="{2C61293E-6EBE-43EF-A52C-9BEBFD7679D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1" creationId="{A44CB4EE-83AD-4C56-872E-1E3F03E706BB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3" creationId="{9255E12D-D5B1-4FC4-8749-107188960747}"/>
          </ac:spMkLst>
        </pc:spChg>
        <pc:spChg chg="add del">
          <ac:chgData name="luke gilchrist" userId="9097f3b189793fdd" providerId="LiveId" clId="{B4614D13-4F06-4FC1-9CA3-8E3B4F04C261}" dt="2020-12-12T13:55:37.653" v="265" actId="26606"/>
          <ac:spMkLst>
            <pc:docMk/>
            <pc:sldMk cId="2644727629" sldId="260"/>
            <ac:spMk id="14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5" creationId="{9B20A794-0515-443F-9764-44A6569EC318}"/>
          </ac:spMkLst>
        </pc:spChg>
        <pc:spChg chg="add del">
          <ac:chgData name="luke gilchrist" userId="9097f3b189793fdd" providerId="LiveId" clId="{B4614D13-4F06-4FC1-9CA3-8E3B4F04C261}" dt="2020-12-12T13:55:38.814" v="267" actId="26606"/>
          <ac:spMkLst>
            <pc:docMk/>
            <pc:sldMk cId="2644727629" sldId="260"/>
            <ac:spMk id="16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3:55:38.814" v="267" actId="26606"/>
          <ac:spMkLst>
            <pc:docMk/>
            <pc:sldMk cId="2644727629" sldId="260"/>
            <ac:spMk id="17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18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40.284" v="269" actId="26606"/>
          <ac:spMkLst>
            <pc:docMk/>
            <pc:sldMk cId="2644727629" sldId="260"/>
            <ac:spMk id="1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5:40.284" v="269" actId="26606"/>
          <ac:spMkLst>
            <pc:docMk/>
            <pc:sldMk cId="2644727629" sldId="260"/>
            <ac:spMk id="20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21" creationId="{A9CE15CA-2228-4197-93B9-E41A1DC42D51}"/>
          </ac:spMkLst>
        </pc:spChg>
        <pc:spChg chg="add del">
          <ac:chgData name="luke gilchrist" userId="9097f3b189793fdd" providerId="LiveId" clId="{B4614D13-4F06-4FC1-9CA3-8E3B4F04C261}" dt="2020-12-12T13:55:41.588" v="271" actId="26606"/>
          <ac:spMkLst>
            <pc:docMk/>
            <pc:sldMk cId="2644727629" sldId="260"/>
            <ac:spMk id="22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3" creationId="{0CCC4BA0-1298-4DBD-86F1-B51D8C9D3437}"/>
          </ac:spMkLst>
        </pc:spChg>
        <pc:spChg chg="add del">
          <ac:chgData name="luke gilchrist" userId="9097f3b189793fdd" providerId="LiveId" clId="{B4614D13-4F06-4FC1-9CA3-8E3B4F04C261}" dt="2020-12-12T13:55:42.285" v="273" actId="26606"/>
          <ac:spMkLst>
            <pc:docMk/>
            <pc:sldMk cId="2644727629" sldId="260"/>
            <ac:spMk id="24" creationId="{D35A4DB5-E912-414A-87AD-5E4EE822C389}"/>
          </ac:spMkLst>
        </pc:spChg>
        <pc:spChg chg="add del">
          <ac:chgData name="luke gilchrist" userId="9097f3b189793fdd" providerId="LiveId" clId="{B4614D13-4F06-4FC1-9CA3-8E3B4F04C261}" dt="2020-12-12T13:55:42.285" v="273" actId="26606"/>
          <ac:spMkLst>
            <pc:docMk/>
            <pc:sldMk cId="2644727629" sldId="260"/>
            <ac:spMk id="25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6" creationId="{EEBF1590-3B36-48EE-A89D-3B6F3CB256AB}"/>
          </ac:spMkLst>
        </pc:spChg>
        <pc:spChg chg="add del">
          <ac:chgData name="luke gilchrist" userId="9097f3b189793fdd" providerId="LiveId" clId="{B4614D13-4F06-4FC1-9CA3-8E3B4F04C261}" dt="2020-12-12T13:55:43.484" v="275" actId="26606"/>
          <ac:spMkLst>
            <pc:docMk/>
            <pc:sldMk cId="2644727629" sldId="260"/>
            <ac:spMk id="27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5:43.484" v="275" actId="26606"/>
          <ac:spMkLst>
            <pc:docMk/>
            <pc:sldMk cId="2644727629" sldId="260"/>
            <ac:spMk id="28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9" creationId="{AC8F6C8C-AB5A-4548-942D-E3FD40ACBC49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0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1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2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33" creationId="{3AFE8227-C443-417B-BA91-520EB1EF4559}"/>
          </ac:spMkLst>
        </pc:spChg>
        <pc:spChg chg="add del">
          <ac:chgData name="luke gilchrist" userId="9097f3b189793fdd" providerId="LiveId" clId="{B4614D13-4F06-4FC1-9CA3-8E3B4F04C261}" dt="2020-12-12T13:55:45.458" v="279" actId="26606"/>
          <ac:spMkLst>
            <pc:docMk/>
            <pc:sldMk cId="2644727629" sldId="260"/>
            <ac:spMk id="34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35" creationId="{907741FC-B544-4A6E-B831-6789D042333D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6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8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9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40" creationId="{3F0BE7ED-7814-4273-B18A-F26CC0380380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1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2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3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3:56:11.864" v="299" actId="26606"/>
          <ac:spMkLst>
            <pc:docMk/>
            <pc:sldMk cId="2644727629" sldId="260"/>
            <ac:spMk id="44" creationId="{460B0EFB-53ED-4F35-B05D-F658EA021C65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5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6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7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3:56:11.864" v="299" actId="26606"/>
          <ac:spMkLst>
            <pc:docMk/>
            <pc:sldMk cId="2644727629" sldId="260"/>
            <ac:spMk id="48" creationId="{835EF3DD-7D43-4A27-8967-A92FD8CC9365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0" creationId="{79477870-C64A-4E35-8F2F-05B7114F3C74}"/>
          </ac:spMkLst>
        </pc:spChg>
        <pc:spChg chg="add del">
          <ac:chgData name="luke gilchrist" userId="9097f3b189793fdd" providerId="LiveId" clId="{B4614D13-4F06-4FC1-9CA3-8E3B4F04C261}" dt="2020-12-12T13:55:57.557" v="289" actId="26606"/>
          <ac:spMkLst>
            <pc:docMk/>
            <pc:sldMk cId="2644727629" sldId="260"/>
            <ac:spMk id="51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2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3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54" creationId="{6FF6F42D-8902-4806-A028-6753F50C708C}"/>
          </ac:spMkLst>
        </pc:spChg>
        <pc:spChg chg="add del">
          <ac:chgData name="luke gilchrist" userId="9097f3b189793fdd" providerId="LiveId" clId="{B4614D13-4F06-4FC1-9CA3-8E3B4F04C261}" dt="2020-12-12T13:56:13.979" v="303" actId="26606"/>
          <ac:spMkLst>
            <pc:docMk/>
            <pc:sldMk cId="2644727629" sldId="260"/>
            <ac:spMk id="55" creationId="{460B0EFB-53ED-4F35-B05D-F658EA021C65}"/>
          </ac:spMkLst>
        </pc:spChg>
        <pc:spChg chg="add del">
          <ac:chgData name="luke gilchrist" userId="9097f3b189793fdd" providerId="LiveId" clId="{B4614D13-4F06-4FC1-9CA3-8E3B4F04C261}" dt="2020-12-12T13:56:13.979" v="303" actId="26606"/>
          <ac:spMkLst>
            <pc:docMk/>
            <pc:sldMk cId="2644727629" sldId="260"/>
            <ac:spMk id="56" creationId="{835EF3DD-7D43-4A27-8967-A92FD8CC9365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57" creationId="{4A73F01B-265E-44FB-827E-340F2E0FB1DB}"/>
          </ac:spMkLst>
        </pc:spChg>
        <pc:spChg chg="add del">
          <ac:chgData name="luke gilchrist" userId="9097f3b189793fdd" providerId="LiveId" clId="{B4614D13-4F06-4FC1-9CA3-8E3B4F04C261}" dt="2020-12-12T13:56:15.264" v="305" actId="26606"/>
          <ac:spMkLst>
            <pc:docMk/>
            <pc:sldMk cId="2644727629" sldId="260"/>
            <ac:spMk id="58" creationId="{8DF66CB0-1AD6-4D8C-BE70-897ADA64FEDA}"/>
          </ac:spMkLst>
        </pc:spChg>
        <pc:spChg chg="add del">
          <ac:chgData name="luke gilchrist" userId="9097f3b189793fdd" providerId="LiveId" clId="{B4614D13-4F06-4FC1-9CA3-8E3B4F04C261}" dt="2020-12-12T13:56:15.264" v="305" actId="26606"/>
          <ac:spMkLst>
            <pc:docMk/>
            <pc:sldMk cId="2644727629" sldId="260"/>
            <ac:spMk id="59" creationId="{24C3B26D-D43F-467B-B943-E20A45E780EF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60" creationId="{554D1049-D460-49DA-BC0D-53556F1611DB}"/>
          </ac:spMkLst>
        </pc:spChg>
        <pc:spChg chg="add del">
          <ac:chgData name="luke gilchrist" userId="9097f3b189793fdd" providerId="LiveId" clId="{B4614D13-4F06-4FC1-9CA3-8E3B4F04C261}" dt="2020-12-12T13:56:26.150" v="307" actId="26606"/>
          <ac:spMkLst>
            <pc:docMk/>
            <pc:sldMk cId="2644727629" sldId="260"/>
            <ac:spMk id="61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3:58:06.619" v="334" actId="26606"/>
          <ac:spMkLst>
            <pc:docMk/>
            <pc:sldMk cId="2644727629" sldId="260"/>
            <ac:spMk id="64" creationId="{311973C2-EB8B-452A-A698-4A252FD3AE28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6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7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3:58:06.619" v="334" actId="26606"/>
          <ac:spMkLst>
            <pc:docMk/>
            <pc:sldMk cId="2644727629" sldId="260"/>
            <ac:spMk id="68" creationId="{10162E77-11AD-44A7-84EC-40C59EEFBD2E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69" creationId="{C681C32C-7AFC-4BB3-9088-65CBDFC5D1C2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70" creationId="{199C0ED0-69DE-4C31-A5CF-E2A46FD30226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71" creationId="{8D42B8BD-40AF-488E-8A79-D7256C917229}"/>
          </ac:spMkLst>
        </pc:spChg>
        <pc:spChg chg="add del">
          <ac:chgData name="luke gilchrist" userId="9097f3b189793fdd" providerId="LiveId" clId="{B4614D13-4F06-4FC1-9CA3-8E3B4F04C261}" dt="2020-12-12T13:56:35.877" v="313" actId="26606"/>
          <ac:spMkLst>
            <pc:docMk/>
            <pc:sldMk cId="2644727629" sldId="260"/>
            <ac:spMk id="73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5" creationId="{5CF81D86-BDBA-477C-B7DD-8D359BB9965B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2644727629" sldId="260"/>
            <ac:spMk id="7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8" creationId="{88AA064E-5F6E-4024-BC28-EDDC3DFC70E1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9" creationId="{03B29638-4838-4B9B-B9DB-96E542BAF3E6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80" creationId="{C33BF9DD-8A45-4EEE-B231-0A14D322E5F9}"/>
          </ac:spMkLst>
        </pc:spChg>
        <pc:spChg chg="add del">
          <ac:chgData name="luke gilchrist" userId="9097f3b189793fdd" providerId="LiveId" clId="{B4614D13-4F06-4FC1-9CA3-8E3B4F04C261}" dt="2020-12-12T13:58:08.860" v="338" actId="26606"/>
          <ac:spMkLst>
            <pc:docMk/>
            <pc:sldMk cId="2644727629" sldId="260"/>
            <ac:spMk id="81" creationId="{E32D3FD4-6F71-43DF-93B9-87279519C618}"/>
          </ac:spMkLst>
        </pc:spChg>
        <pc:spChg chg="add del">
          <ac:chgData name="luke gilchrist" userId="9097f3b189793fdd" providerId="LiveId" clId="{B4614D13-4F06-4FC1-9CA3-8E3B4F04C261}" dt="2020-12-12T13:58:08.860" v="338" actId="26606"/>
          <ac:spMkLst>
            <pc:docMk/>
            <pc:sldMk cId="2644727629" sldId="260"/>
            <ac:spMk id="82" creationId="{36F207B4-66C3-4A76-8D54-C2871CF80983}"/>
          </ac:spMkLst>
        </pc:spChg>
        <pc:spChg chg="add del">
          <ac:chgData name="luke gilchrist" userId="9097f3b189793fdd" providerId="LiveId" clId="{B4614D13-4F06-4FC1-9CA3-8E3B4F04C261}" dt="2020-12-12T13:58:10.337" v="340" actId="26606"/>
          <ac:spMkLst>
            <pc:docMk/>
            <pc:sldMk cId="2644727629" sldId="260"/>
            <ac:spMk id="84" creationId="{F4C359F3-25B2-4E2B-8713-5583EAF4C18E}"/>
          </ac:spMkLst>
        </pc:spChg>
        <pc:spChg chg="add del">
          <ac:chgData name="luke gilchrist" userId="9097f3b189793fdd" providerId="LiveId" clId="{B4614D13-4F06-4FC1-9CA3-8E3B4F04C261}" dt="2020-12-12T13:58:10.337" v="340" actId="26606"/>
          <ac:spMkLst>
            <pc:docMk/>
            <pc:sldMk cId="2644727629" sldId="260"/>
            <ac:spMk id="85" creationId="{B026EB53-A064-438C-B0CD-AC1503631ACC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86" creationId="{D5FBCAC9-BD8B-4F3B-AD74-EF37D421134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87" creationId="{C33BF9DD-8A45-4EEE-B231-0A14D322E5F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89" creationId="{D5FBCAC9-BD8B-4F3B-AD74-EF37D421134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90" creationId="{9556C5A8-AD7E-4CE7-87BE-9EA3B5E1786F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91" creationId="{9556C5A8-AD7E-4CE7-87BE-9EA3B5E1786F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2" creationId="{52ABB703-2B0E-4C3B-B4A2-F3973548E561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3" creationId="{7EE378F3-9642-471B-8215-AA32884221B4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4" creationId="{26405F82-F7FB-4124-AE2B-3D69A007C129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5" creationId="{AAAE29FD-C3A6-46E4-BF94-132A4C4EE2E0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7" creationId="{E95DA498-D9A2-4DA9-B9DA-B3776E08CF7E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8" creationId="{82A73093-4B9D-420D-B17E-52293703A1D4}"/>
          </ac:spMkLst>
        </pc:spChg>
        <pc:spChg chg="add del">
          <ac:chgData name="luke gilchrist" userId="9097f3b189793fdd" providerId="LiveId" clId="{B4614D13-4F06-4FC1-9CA3-8E3B4F04C261}" dt="2020-12-12T14:00:44.812" v="389" actId="26606"/>
          <ac:spMkLst>
            <pc:docMk/>
            <pc:sldMk cId="2644727629" sldId="260"/>
            <ac:spMk id="9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0" creationId="{44CC594A-A820-450F-B363-C19201FCFEC6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1" creationId="{59FAB3DA-E9ED-4574-ABCC-378BC0FF1BBC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2" creationId="{53B8D6B0-55D6-48DC-86D8-FD95D5F118AB}"/>
          </ac:spMkLst>
        </pc:spChg>
        <pc:spChg chg="add del">
          <ac:chgData name="luke gilchrist" userId="9097f3b189793fdd" providerId="LiveId" clId="{B4614D13-4F06-4FC1-9CA3-8E3B4F04C261}" dt="2020-12-12T14:00:44.812" v="389" actId="26606"/>
          <ac:spMkLst>
            <pc:docMk/>
            <pc:sldMk cId="2644727629" sldId="260"/>
            <ac:spMk id="103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4" creationId="{52ABB703-2B0E-4C3B-B4A2-F3973548E561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6" creationId="{E95DA498-D9A2-4DA9-B9DA-B3776E08CF7E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7" creationId="{82A73093-4B9D-420D-B17E-52293703A1D4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08" creationId="{79477870-C64A-4E35-8F2F-05B7114F3C74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09" creationId="{284B70D5-875B-433D-BDBD-1522A85D6C1D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11" creationId="{1E299956-A9E7-4FC1-A0B1-D590CA9730E8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12" creationId="{17FC539C-B783-4B03-9F9E-D13430F3F64F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13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14" creationId="{42663BD0-064C-40FC-A331-F49FCA9536AA}"/>
          </ac:spMkLst>
        </pc:spChg>
        <pc:spChg chg="add del mod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116" creationId="{5BA9977C-B3DE-40D5-A6C7-41C787D83672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17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18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1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09:51.423" v="495" actId="26606"/>
          <ac:spMkLst>
            <pc:docMk/>
            <pc:sldMk cId="2644727629" sldId="260"/>
            <ac:spMk id="120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21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2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25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2644727629" sldId="260"/>
            <ac:spMk id="12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27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05:29.536" v="428" actId="26606"/>
          <ac:spMkLst>
            <pc:docMk/>
            <pc:sldMk cId="2644727629" sldId="260"/>
            <ac:spMk id="128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2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30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31" creationId="{8F451A30-466B-4996-9BA5-CD6ABCC6D558}"/>
          </ac:spMkLst>
        </pc:spChg>
        <pc:spChg chg="add del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132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3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13:15.578" v="932" actId="26606"/>
          <ac:spMkLst>
            <pc:docMk/>
            <pc:sldMk cId="2644727629" sldId="260"/>
            <ac:spMk id="134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5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11:04.382" v="884" actId="26606"/>
          <ac:spMkLst>
            <pc:docMk/>
            <pc:sldMk cId="2644727629" sldId="260"/>
            <ac:spMk id="136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7" creationId="{9E9BFDE9-E444-4A67-A98D-E23CAFF93887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38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9" creationId="{830A36F8-48C2-4842-A87B-8CE8DF4E7FD2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40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11:04.382" v="884" actId="26606"/>
          <ac:spMkLst>
            <pc:docMk/>
            <pc:sldMk cId="2644727629" sldId="260"/>
            <ac:spMk id="141" creationId="{21540236-BFD5-4A9D-8840-4703E7F76825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42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3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4:06:03.561" v="431" actId="26606"/>
          <ac:spMkLst>
            <pc:docMk/>
            <pc:sldMk cId="2644727629" sldId="260"/>
            <ac:spMk id="144" creationId="{4002B3F2-8A15-46CC-98B9-2E405110E5FB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06:03.561" v="431" actId="26606"/>
          <ac:spMkLst>
            <pc:docMk/>
            <pc:sldMk cId="2644727629" sldId="260"/>
            <ac:spMk id="146" creationId="{6F168544-607B-491A-8601-3087D0FCE1DD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7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48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49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50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4:06:10.877" v="435" actId="26606"/>
          <ac:spMkLst>
            <pc:docMk/>
            <pc:sldMk cId="2644727629" sldId="260"/>
            <ac:spMk id="152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5:11:09.665" v="890" actId="26606"/>
          <ac:spMkLst>
            <pc:docMk/>
            <pc:sldMk cId="2644727629" sldId="260"/>
            <ac:spMk id="153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4" creationId="{FF81F8D5-515A-45DC-B296-30AB11F2C19F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5" creationId="{90464369-70FA-42AF-948F-80664CA7BFE5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6" creationId="{A6604B49-AD5C-4590-B051-06C8222ECD99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7" creationId="{CC552A98-EF7D-4D42-AB69-066B786AB55B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8" creationId="{A648176E-454C-437C-B0FC-9B82FCF32B24}"/>
          </ac:spMkLst>
        </pc:spChg>
        <pc:spChg chg="add del">
          <ac:chgData name="luke gilchrist" userId="9097f3b189793fdd" providerId="LiveId" clId="{B4614D13-4F06-4FC1-9CA3-8E3B4F04C261}" dt="2020-12-12T15:11:09.665" v="890" actId="26606"/>
          <ac:spMkLst>
            <pc:docMk/>
            <pc:sldMk cId="2644727629" sldId="260"/>
            <ac:spMk id="159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4:06:13.247" v="439" actId="26606"/>
          <ac:spMkLst>
            <pc:docMk/>
            <pc:sldMk cId="2644727629" sldId="260"/>
            <ac:spMk id="160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1:10.540" v="892" actId="26606"/>
          <ac:spMkLst>
            <pc:docMk/>
            <pc:sldMk cId="2644727629" sldId="260"/>
            <ac:spMk id="161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4:06:15.397" v="441" actId="26606"/>
          <ac:spMkLst>
            <pc:docMk/>
            <pc:sldMk cId="2644727629" sldId="260"/>
            <ac:spMk id="162" creationId="{F5897CCA-486C-491C-B4C1-5E5C95A82709}"/>
          </ac:spMkLst>
        </pc:spChg>
        <pc:spChg chg="add del">
          <ac:chgData name="luke gilchrist" userId="9097f3b189793fdd" providerId="LiveId" clId="{B4614D13-4F06-4FC1-9CA3-8E3B4F04C261}" dt="2020-12-12T15:11:10.540" v="892" actId="26606"/>
          <ac:spMkLst>
            <pc:docMk/>
            <pc:sldMk cId="2644727629" sldId="260"/>
            <ac:spMk id="163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4:06:19.643" v="443" actId="26606"/>
          <ac:spMkLst>
            <pc:docMk/>
            <pc:sldMk cId="2644727629" sldId="260"/>
            <ac:spMk id="164" creationId="{60E9A6ED-B880-44EA-8D60-C9D3C82CCBD2}"/>
          </ac:spMkLst>
        </pc:spChg>
        <pc:spChg chg="add del">
          <ac:chgData name="luke gilchrist" userId="9097f3b189793fdd" providerId="LiveId" clId="{B4614D13-4F06-4FC1-9CA3-8E3B4F04C261}" dt="2020-12-12T15:11:11.054" v="895" actId="26606"/>
          <ac:spMkLst>
            <pc:docMk/>
            <pc:sldMk cId="2644727629" sldId="260"/>
            <ac:spMk id="165" creationId="{5E8D2E83-FB3A-40E7-A9E5-7AB389D612B4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2644727629" sldId="260"/>
            <ac:spMk id="16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1:11.774" v="897" actId="26606"/>
          <ac:spMkLst>
            <pc:docMk/>
            <pc:sldMk cId="2644727629" sldId="260"/>
            <ac:spMk id="167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3:28.268" v="934" actId="26606"/>
          <ac:spMkLst>
            <pc:docMk/>
            <pc:sldMk cId="2644727629" sldId="260"/>
            <ac:spMk id="168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69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0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1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2" creationId="{1C091803-41C2-48E0-9228-5148460C7479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73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4" creationId="{D2854001-B4AF-4E18-9D2E-33E37F97A82D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5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6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78" creationId="{5C8908E2-EE49-44D2-9428-A28D2312A8D5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81" creationId="{47159AC2-C98F-4C93-B774-B19EE1BEBDB1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82" creationId="{ED888B23-07FA-482A-96DF-47E31AF1A603}"/>
          </ac:spMkLst>
        </pc:spChg>
        <pc:spChg chg="add del">
          <ac:chgData name="luke gilchrist" userId="9097f3b189793fdd" providerId="LiveId" clId="{B4614D13-4F06-4FC1-9CA3-8E3B4F04C261}" dt="2020-12-12T15:11:31.305" v="905" actId="26606"/>
          <ac:spMkLst>
            <pc:docMk/>
            <pc:sldMk cId="2644727629" sldId="260"/>
            <ac:spMk id="184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5:11:32.888" v="907" actId="26606"/>
          <ac:spMkLst>
            <pc:docMk/>
            <pc:sldMk cId="2644727629" sldId="260"/>
            <ac:spMk id="186" creationId="{261EC4B8-113D-4323-B129-D5627EDFF42D}"/>
          </ac:spMkLst>
        </pc:spChg>
        <pc:spChg chg="add del">
          <ac:chgData name="luke gilchrist" userId="9097f3b189793fdd" providerId="LiveId" clId="{B4614D13-4F06-4FC1-9CA3-8E3B4F04C261}" dt="2020-12-12T15:11:32.888" v="907" actId="26606"/>
          <ac:spMkLst>
            <pc:docMk/>
            <pc:sldMk cId="2644727629" sldId="260"/>
            <ac:spMk id="189" creationId="{5FC9E5C3-B8DC-4532-8C1F-4D5331C64C08}"/>
          </ac:spMkLst>
        </pc:spChg>
        <pc:spChg chg="add del">
          <ac:chgData name="luke gilchrist" userId="9097f3b189793fdd" providerId="LiveId" clId="{B4614D13-4F06-4FC1-9CA3-8E3B4F04C261}" dt="2020-12-12T15:11:40.202" v="909" actId="26606"/>
          <ac:spMkLst>
            <pc:docMk/>
            <pc:sldMk cId="2644727629" sldId="260"/>
            <ac:spMk id="191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2:42.454" v="911" actId="26606"/>
          <ac:spMkLst>
            <pc:docMk/>
            <pc:sldMk cId="2644727629" sldId="260"/>
            <ac:spMk id="193" creationId="{4002B3F2-8A15-46CC-98B9-2E405110E5FB}"/>
          </ac:spMkLst>
        </pc:spChg>
        <pc:spChg chg="add del">
          <ac:chgData name="luke gilchrist" userId="9097f3b189793fdd" providerId="LiveId" clId="{B4614D13-4F06-4FC1-9CA3-8E3B4F04C261}" dt="2020-12-12T15:12:42.454" v="911" actId="26606"/>
          <ac:spMkLst>
            <pc:docMk/>
            <pc:sldMk cId="2644727629" sldId="260"/>
            <ac:spMk id="194" creationId="{6F168544-607B-491A-8601-3087D0FCE1DD}"/>
          </ac:spMkLst>
        </pc:spChg>
        <pc:spChg chg="add del">
          <ac:chgData name="luke gilchrist" userId="9097f3b189793fdd" providerId="LiveId" clId="{B4614D13-4F06-4FC1-9CA3-8E3B4F04C261}" dt="2020-12-12T15:12:43.509" v="913" actId="26606"/>
          <ac:spMkLst>
            <pc:docMk/>
            <pc:sldMk cId="2644727629" sldId="260"/>
            <ac:spMk id="196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3.509" v="913" actId="26606"/>
          <ac:spMkLst>
            <pc:docMk/>
            <pc:sldMk cId="2644727629" sldId="260"/>
            <ac:spMk id="197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2:46.280" v="917" actId="26606"/>
          <ac:spMkLst>
            <pc:docMk/>
            <pc:sldMk cId="2644727629" sldId="260"/>
            <ac:spMk id="201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6.280" v="917" actId="26606"/>
          <ac:spMkLst>
            <pc:docMk/>
            <pc:sldMk cId="2644727629" sldId="260"/>
            <ac:spMk id="202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4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5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6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5:12:48.204" v="921" actId="26606"/>
          <ac:spMkLst>
            <pc:docMk/>
            <pc:sldMk cId="2644727629" sldId="260"/>
            <ac:spMk id="208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8.204" v="921" actId="26606"/>
          <ac:spMkLst>
            <pc:docMk/>
            <pc:sldMk cId="2644727629" sldId="260"/>
            <ac:spMk id="209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2:52.448" v="923" actId="26606"/>
          <ac:spMkLst>
            <pc:docMk/>
            <pc:sldMk cId="2644727629" sldId="260"/>
            <ac:spMk id="211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2:54.055" v="925" actId="26606"/>
          <ac:spMkLst>
            <pc:docMk/>
            <pc:sldMk cId="2644727629" sldId="260"/>
            <ac:spMk id="213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54.055" v="925" actId="26606"/>
          <ac:spMkLst>
            <pc:docMk/>
            <pc:sldMk cId="2644727629" sldId="260"/>
            <ac:spMk id="214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3:02.766" v="927" actId="26606"/>
          <ac:spMkLst>
            <pc:docMk/>
            <pc:sldMk cId="2644727629" sldId="260"/>
            <ac:spMk id="216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3:05.249" v="929" actId="26606"/>
          <ac:spMkLst>
            <pc:docMk/>
            <pc:sldMk cId="2644727629" sldId="260"/>
            <ac:spMk id="218" creationId="{261EC4B8-113D-4323-B129-D5627EDFF42D}"/>
          </ac:spMkLst>
        </pc:spChg>
        <pc:spChg chg="add del">
          <ac:chgData name="luke gilchrist" userId="9097f3b189793fdd" providerId="LiveId" clId="{B4614D13-4F06-4FC1-9CA3-8E3B4F04C261}" dt="2020-12-12T15:13:05.249" v="929" actId="26606"/>
          <ac:spMkLst>
            <pc:docMk/>
            <pc:sldMk cId="2644727629" sldId="260"/>
            <ac:spMk id="221" creationId="{5FC9E5C3-B8DC-4532-8C1F-4D5331C64C08}"/>
          </ac:spMkLst>
        </pc:spChg>
        <pc:spChg chg="add del">
          <ac:chgData name="luke gilchrist" userId="9097f3b189793fdd" providerId="LiveId" clId="{B4614D13-4F06-4FC1-9CA3-8E3B4F04C261}" dt="2020-12-12T15:13:15.555" v="931" actId="26606"/>
          <ac:spMkLst>
            <pc:docMk/>
            <pc:sldMk cId="2644727629" sldId="260"/>
            <ac:spMk id="223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3:59.365" v="949" actId="26606"/>
          <ac:spMkLst>
            <pc:docMk/>
            <pc:sldMk cId="2644727629" sldId="260"/>
            <ac:spMk id="225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5:13:31.226" v="936" actId="26606"/>
          <ac:spMkLst>
            <pc:docMk/>
            <pc:sldMk cId="2644727629" sldId="260"/>
            <ac:spMk id="22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3:31.226" v="936" actId="26606"/>
          <ac:spMkLst>
            <pc:docMk/>
            <pc:sldMk cId="2644727629" sldId="260"/>
            <ac:spMk id="230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3:31.900" v="938" actId="26606"/>
          <ac:spMkLst>
            <pc:docMk/>
            <pc:sldMk cId="2644727629" sldId="260"/>
            <ac:spMk id="232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6" creationId="{705834C4-2FFB-4E44-B72B-851A9058CB21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7" creationId="{3FB35610-FC72-4B5D-8270-0C2EAB4FAE26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8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0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1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2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4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5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6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5:13:47.638" v="946" actId="26606"/>
          <ac:spMkLst>
            <pc:docMk/>
            <pc:sldMk cId="2644727629" sldId="260"/>
            <ac:spMk id="249" creationId="{85B9AB05-2A22-4BDA-B7D0-ECDC7B69FBC8}"/>
          </ac:spMkLst>
        </pc:spChg>
        <pc:spChg chg="add del">
          <ac:chgData name="luke gilchrist" userId="9097f3b189793fdd" providerId="LiveId" clId="{B4614D13-4F06-4FC1-9CA3-8E3B4F04C261}" dt="2020-12-12T15:13:47.638" v="946" actId="26606"/>
          <ac:spMkLst>
            <pc:docMk/>
            <pc:sldMk cId="2644727629" sldId="260"/>
            <ac:spMk id="250" creationId="{D9759409-BDF8-4BFD-9AF3-4B5C04C2A162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2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3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4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6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7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8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0" creationId="{705834C4-2FFB-4E44-B72B-851A9058CB21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1" creationId="{3FB35610-FC72-4B5D-8270-0C2EAB4FAE26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2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5:14:32.989" v="953" actId="26606"/>
          <ac:spMkLst>
            <pc:docMk/>
            <pc:sldMk cId="2644727629" sldId="260"/>
            <ac:spMk id="264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4:32.989" v="953" actId="26606"/>
          <ac:spMkLst>
            <pc:docMk/>
            <pc:sldMk cId="2644727629" sldId="260"/>
            <ac:spMk id="265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5:44.652" v="955" actId="26606"/>
          <ac:spMkLst>
            <pc:docMk/>
            <pc:sldMk cId="2644727629" sldId="260"/>
            <ac:spMk id="267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69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70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71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273" creationId="{C413D172-8B6A-47F5-9813-DE455773F3FB}"/>
          </ac:spMkLst>
        </pc:spChg>
        <pc:grpChg chg="add del">
          <ac:chgData name="luke gilchrist" userId="9097f3b189793fdd" providerId="LiveId" clId="{B4614D13-4F06-4FC1-9CA3-8E3B4F04C261}" dt="2020-12-12T15:11:29.830" v="903" actId="26606"/>
          <ac:grpSpMkLst>
            <pc:docMk/>
            <pc:sldMk cId="2644727629" sldId="260"/>
            <ac:grpSpMk id="179" creationId="{8553B86A-3688-4590-934F-8CD074A9BF68}"/>
          </ac:grpSpMkLst>
        </pc:grpChg>
        <pc:grpChg chg="add del">
          <ac:chgData name="luke gilchrist" userId="9097f3b189793fdd" providerId="LiveId" clId="{B4614D13-4F06-4FC1-9CA3-8E3B4F04C261}" dt="2020-12-12T15:11:32.888" v="907" actId="26606"/>
          <ac:grpSpMkLst>
            <pc:docMk/>
            <pc:sldMk cId="2644727629" sldId="260"/>
            <ac:grpSpMk id="187" creationId="{D2A542E6-1924-4FE2-89D1-3CB19468C1F6}"/>
          </ac:grpSpMkLst>
        </pc:grpChg>
        <pc:grpChg chg="add del">
          <ac:chgData name="luke gilchrist" userId="9097f3b189793fdd" providerId="LiveId" clId="{B4614D13-4F06-4FC1-9CA3-8E3B4F04C261}" dt="2020-12-12T15:13:05.249" v="929" actId="26606"/>
          <ac:grpSpMkLst>
            <pc:docMk/>
            <pc:sldMk cId="2644727629" sldId="260"/>
            <ac:grpSpMk id="219" creationId="{D2A542E6-1924-4FE2-89D1-3CB19468C1F6}"/>
          </ac:grpSpMkLst>
        </pc:grpChg>
        <pc:picChg chg="del mod ord">
          <ac:chgData name="luke gilchrist" userId="9097f3b189793fdd" providerId="LiveId" clId="{B4614D13-4F06-4FC1-9CA3-8E3B4F04C261}" dt="2020-12-12T14:04:25.609" v="420" actId="478"/>
          <ac:picMkLst>
            <pc:docMk/>
            <pc:sldMk cId="2644727629" sldId="260"/>
            <ac:picMk id="7" creationId="{464FC636-3043-4CC1-B85B-DF05A5007835}"/>
          </ac:picMkLst>
        </pc:picChg>
        <pc:picChg chg="add mod ord">
          <ac:chgData name="luke gilchrist" userId="9097f3b189793fdd" providerId="LiveId" clId="{B4614D13-4F06-4FC1-9CA3-8E3B4F04C261}" dt="2020-12-12T15:26:55.367" v="1077" actId="14100"/>
          <ac:picMkLst>
            <pc:docMk/>
            <pc:sldMk cId="2644727629" sldId="260"/>
            <ac:picMk id="115" creationId="{C943389D-07FA-4A38-B5FE-1716F0F9CD74}"/>
          </ac:picMkLst>
        </pc:picChg>
        <pc:cxnChg chg="add del">
          <ac:chgData name="luke gilchrist" userId="9097f3b189793fdd" providerId="LiveId" clId="{B4614D13-4F06-4FC1-9CA3-8E3B4F04C261}" dt="2020-12-12T13:55:56.284" v="287" actId="26606"/>
          <ac:cxnSpMkLst>
            <pc:docMk/>
            <pc:sldMk cId="2644727629" sldId="260"/>
            <ac:cxnSpMk id="49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3:56:26.150" v="307" actId="26606"/>
          <ac:cxnSpMkLst>
            <pc:docMk/>
            <pc:sldMk cId="2644727629" sldId="260"/>
            <ac:cxnSpMk id="62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3:56:26.150" v="307" actId="26606"/>
          <ac:cxnSpMkLst>
            <pc:docMk/>
            <pc:sldMk cId="2644727629" sldId="260"/>
            <ac:cxnSpMk id="63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3:58:06.619" v="334" actId="26606"/>
          <ac:cxnSpMkLst>
            <pc:docMk/>
            <pc:sldMk cId="2644727629" sldId="260"/>
            <ac:cxnSpMk id="72" creationId="{5AB158E9-1B40-4CD6-95F0-95CA11DF7B7A}"/>
          </ac:cxnSpMkLst>
        </pc:cxnChg>
        <pc:cxnChg chg="add del">
          <ac:chgData name="luke gilchrist" userId="9097f3b189793fdd" providerId="LiveId" clId="{B4614D13-4F06-4FC1-9CA3-8E3B4F04C261}" dt="2020-12-12T13:56:35.877" v="313" actId="26606"/>
          <ac:cxnSpMkLst>
            <pc:docMk/>
            <pc:sldMk cId="2644727629" sldId="260"/>
            <ac:cxnSpMk id="74" creationId="{CF8F36E2-BBE5-43FE-822F-AD8CAE08C071}"/>
          </ac:cxnSpMkLst>
        </pc:cxnChg>
        <pc:cxnChg chg="add del">
          <ac:chgData name="luke gilchrist" userId="9097f3b189793fdd" providerId="LiveId" clId="{B4614D13-4F06-4FC1-9CA3-8E3B4F04C261}" dt="2020-12-12T13:58:07.683" v="336" actId="26606"/>
          <ac:cxnSpMkLst>
            <pc:docMk/>
            <pc:sldMk cId="2644727629" sldId="260"/>
            <ac:cxnSpMk id="77" creationId="{C65F3E9C-EF11-4F8F-A621-399C7A3E6401}"/>
          </ac:cxnSpMkLst>
        </pc:cxnChg>
        <pc:cxnChg chg="add del">
          <ac:chgData name="luke gilchrist" userId="9097f3b189793fdd" providerId="LiveId" clId="{B4614D13-4F06-4FC1-9CA3-8E3B4F04C261}" dt="2020-12-12T13:58:18.674" v="346" actId="26606"/>
          <ac:cxnSpMkLst>
            <pc:docMk/>
            <pc:sldMk cId="2644727629" sldId="260"/>
            <ac:cxnSpMk id="83" creationId="{9020DCC9-F851-4562-BB20-1AB3C51BFD08}"/>
          </ac:cxnSpMkLst>
        </pc:cxnChg>
        <pc:cxnChg chg="add del">
          <ac:chgData name="luke gilchrist" userId="9097f3b189793fdd" providerId="LiveId" clId="{B4614D13-4F06-4FC1-9CA3-8E3B4F04C261}" dt="2020-12-12T13:58:16.102" v="342" actId="26606"/>
          <ac:cxnSpMkLst>
            <pc:docMk/>
            <pc:sldMk cId="2644727629" sldId="260"/>
            <ac:cxnSpMk id="88" creationId="{9020DCC9-F851-4562-BB20-1AB3C51BFD08}"/>
          </ac:cxnSpMkLst>
        </pc:cxnChg>
        <pc:cxnChg chg="add del">
          <ac:chgData name="luke gilchrist" userId="9097f3b189793fdd" providerId="LiveId" clId="{B4614D13-4F06-4FC1-9CA3-8E3B4F04C261}" dt="2020-12-12T13:58:26.465" v="352" actId="26606"/>
          <ac:cxnSpMkLst>
            <pc:docMk/>
            <pc:sldMk cId="2644727629" sldId="260"/>
            <ac:cxnSpMk id="96" creationId="{9C21570E-E159-49A6-9891-FA397B7A92D3}"/>
          </ac:cxnSpMkLst>
        </pc:cxnChg>
        <pc:cxnChg chg="add del">
          <ac:chgData name="luke gilchrist" userId="9097f3b189793fdd" providerId="LiveId" clId="{B4614D13-4F06-4FC1-9CA3-8E3B4F04C261}" dt="2020-12-12T13:58:30.523" v="356" actId="26606"/>
          <ac:cxnSpMkLst>
            <pc:docMk/>
            <pc:sldMk cId="2644727629" sldId="260"/>
            <ac:cxnSpMk id="105" creationId="{9C21570E-E159-49A6-9891-FA397B7A92D3}"/>
          </ac:cxnSpMkLst>
        </pc:cxnChg>
        <pc:cxnChg chg="add del">
          <ac:chgData name="luke gilchrist" userId="9097f3b189793fdd" providerId="LiveId" clId="{B4614D13-4F06-4FC1-9CA3-8E3B4F04C261}" dt="2020-12-12T13:58:41.062" v="359"/>
          <ac:cxnSpMkLst>
            <pc:docMk/>
            <pc:sldMk cId="2644727629" sldId="260"/>
            <ac:cxnSpMk id="110" creationId="{C947DF4A-614C-4B4C-8B80-E5B9D8E8CFED}"/>
          </ac:cxnSpMkLst>
        </pc:cxnChg>
        <pc:cxnChg chg="add del">
          <ac:chgData name="luke gilchrist" userId="9097f3b189793fdd" providerId="LiveId" clId="{B4614D13-4F06-4FC1-9CA3-8E3B4F04C261}" dt="2020-12-12T14:09:51.423" v="495" actId="26606"/>
          <ac:cxnSpMkLst>
            <pc:docMk/>
            <pc:sldMk cId="2644727629" sldId="260"/>
            <ac:cxnSpMk id="122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4:09:51.423" v="495" actId="26606"/>
          <ac:cxnSpMkLst>
            <pc:docMk/>
            <pc:sldMk cId="2644727629" sldId="260"/>
            <ac:cxnSpMk id="124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5:11:07.580" v="888" actId="26606"/>
          <ac:cxnSpMkLst>
            <pc:docMk/>
            <pc:sldMk cId="2644727629" sldId="260"/>
            <ac:cxnSpMk id="151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5:12:44.370" v="915" actId="26606"/>
          <ac:cxnSpMkLst>
            <pc:docMk/>
            <pc:sldMk cId="2644727629" sldId="260"/>
            <ac:cxnSpMk id="199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5:13:59.365" v="949" actId="26606"/>
          <ac:cxnSpMkLst>
            <pc:docMk/>
            <pc:sldMk cId="2644727629" sldId="260"/>
            <ac:cxnSpMk id="226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5:13:59.365" v="949" actId="26606"/>
          <ac:cxnSpMkLst>
            <pc:docMk/>
            <pc:sldMk cId="2644727629" sldId="260"/>
            <ac:cxnSpMk id="227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5:13:31.900" v="938" actId="26606"/>
          <ac:cxnSpMkLst>
            <pc:docMk/>
            <pc:sldMk cId="2644727629" sldId="260"/>
            <ac:cxnSpMk id="233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5:13:31.900" v="938" actId="26606"/>
          <ac:cxnSpMkLst>
            <pc:docMk/>
            <pc:sldMk cId="2644727629" sldId="260"/>
            <ac:cxnSpMk id="234" creationId="{F11AD06B-AB20-4097-8606-5DA00DBACE88}"/>
          </ac:cxnSpMkLst>
        </pc:cxnChg>
      </pc:sldChg>
      <pc:sldChg chg="new del">
        <pc:chgData name="luke gilchrist" userId="9097f3b189793fdd" providerId="LiveId" clId="{B4614D13-4F06-4FC1-9CA3-8E3B4F04C261}" dt="2020-12-12T14:10:29.029" v="501" actId="680"/>
        <pc:sldMkLst>
          <pc:docMk/>
          <pc:sldMk cId="203569309" sldId="261"/>
        </pc:sldMkLst>
      </pc:sldChg>
      <pc:sldChg chg="addSp delSp modSp new del mod setBg setClrOvrMap">
        <pc:chgData name="luke gilchrist" userId="9097f3b189793fdd" providerId="LiveId" clId="{B4614D13-4F06-4FC1-9CA3-8E3B4F04C261}" dt="2020-12-12T14:17:31.344" v="574" actId="47"/>
        <pc:sldMkLst>
          <pc:docMk/>
          <pc:sldMk cId="801100069" sldId="261"/>
        </pc:sldMkLst>
        <pc:spChg chg="mod or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2" creationId="{E599589D-9633-40C1-B57A-BF8C332B75F1}"/>
          </ac:spMkLst>
        </pc:spChg>
        <pc:spChg chg="del mod">
          <ac:chgData name="luke gilchrist" userId="9097f3b189793fdd" providerId="LiveId" clId="{B4614D13-4F06-4FC1-9CA3-8E3B4F04C261}" dt="2020-12-12T14:16:25.929" v="530" actId="478"/>
          <ac:spMkLst>
            <pc:docMk/>
            <pc:sldMk cId="801100069" sldId="261"/>
            <ac:spMk id="3" creationId="{F753F5AF-B6C5-4279-A889-1B9A67227514}"/>
          </ac:spMkLst>
        </pc:spChg>
        <pc:spChg chg="del">
          <ac:chgData name="luke gilchrist" userId="9097f3b189793fdd" providerId="LiveId" clId="{B4614D13-4F06-4FC1-9CA3-8E3B4F04C261}" dt="2020-12-12T14:11:51.055" v="503" actId="931"/>
          <ac:spMkLst>
            <pc:docMk/>
            <pc:sldMk cId="801100069" sldId="261"/>
            <ac:spMk id="4" creationId="{A57BBB62-25A2-4C6E-871E-B9183EF1F441}"/>
          </ac:spMkLst>
        </pc:spChg>
        <pc:spChg chg="add del mod">
          <ac:chgData name="luke gilchrist" userId="9097f3b189793fdd" providerId="LiveId" clId="{B4614D13-4F06-4FC1-9CA3-8E3B4F04C261}" dt="2020-12-12T14:16:32.675" v="532" actId="478"/>
          <ac:spMkLst>
            <pc:docMk/>
            <pc:sldMk cId="801100069" sldId="261"/>
            <ac:spMk id="9" creationId="{D5E83E7B-0B50-4A65-BBB2-3BCD80374351}"/>
          </ac:spMkLst>
        </pc:spChg>
        <pc:spChg chg="add del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" creationId="{C413D172-8B6A-47F5-9813-DE455773F3FB}"/>
          </ac:spMkLst>
        </pc:spChg>
        <pc:spChg chg="add del mod ord">
          <ac:chgData name="luke gilchrist" userId="9097f3b189793fdd" providerId="LiveId" clId="{B4614D13-4F06-4FC1-9CA3-8E3B4F04C261}" dt="2020-12-12T14:17:29.333" v="573" actId="478"/>
          <ac:spMkLst>
            <pc:docMk/>
            <pc:sldMk cId="801100069" sldId="261"/>
            <ac:spMk id="14" creationId="{21C49C9F-B2F1-4D5F-930E-61D4C84C74D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16" creationId="{FF81F8D5-515A-45DC-B296-30AB11F2C19F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17" creationId="{201CC55D-ED54-4C5C-95E6-10947BD1103B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18" creationId="{90464369-70FA-42AF-948F-80664CA7BFE5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1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0" creationId="{A6604B49-AD5C-4590-B051-06C8222ECD99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1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2" creationId="{CC552A98-EF7D-4D42-AB69-066B786AB55B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3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4" creationId="{A648176E-454C-437C-B0FC-9B82FCF32B24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5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7" creationId="{4AF95306-4A32-488E-B159-B111E091336B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8" creationId="{D21442F5-F86F-4CDB-9BE9-D2DC23ADCD38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9" creationId="{28A5B5F5-1BF3-487C-A1CC-0FDBF479EF9D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30" creationId="{3BB9A50C-A687-4ED5-9331-AD279D2495F4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3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4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5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7" creationId="{A44CB4EE-83AD-4C56-872E-1E3F03E706BB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8" creationId="{9255E12D-D5B1-4FC4-8749-107188960747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9" creationId="{9B20A794-0515-443F-9764-44A6569EC318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40" creationId="{A9CE15CA-2228-4197-93B9-E41A1DC42D51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1" creationId="{3873B707-463F-40B0-8227-E8CC6C67EB25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2" creationId="{C13237C8-E62C-4F0D-A318-BD6FB6C2D138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3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4:17:11.841" v="547" actId="26606"/>
          <ac:spMkLst>
            <pc:docMk/>
            <pc:sldMk cId="801100069" sldId="261"/>
            <ac:spMk id="45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17:11.841" v="547" actId="26606"/>
          <ac:spMkLst>
            <pc:docMk/>
            <pc:sldMk cId="801100069" sldId="261"/>
            <ac:spMk id="46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47" creationId="{3CD1EA40-7116-4FCB-9369-70F29FAA91EC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48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49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50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52" creationId="{654E981E-CC43-441C-9490-A5746F3FC4DE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72" creationId="{D9F5512A-48E1-4C07-B75E-3CCC517B6804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73" creationId="{A5271697-90F1-4A23-8EF2-0179F2EAFACB}"/>
          </ac:spMkLst>
        </pc:spChg>
        <pc:spChg chg="add del">
          <ac:chgData name="luke gilchrist" userId="9097f3b189793fdd" providerId="LiveId" clId="{B4614D13-4F06-4FC1-9CA3-8E3B4F04C261}" dt="2020-12-12T14:17:15.250" v="553" actId="26606"/>
          <ac:spMkLst>
            <pc:docMk/>
            <pc:sldMk cId="801100069" sldId="261"/>
            <ac:spMk id="75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4:17:15.250" v="553" actId="26606"/>
          <ac:spMkLst>
            <pc:docMk/>
            <pc:sldMk cId="801100069" sldId="261"/>
            <ac:spMk id="76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4:17:16.704" v="555" actId="26606"/>
          <ac:spMkLst>
            <pc:docMk/>
            <pc:sldMk cId="801100069" sldId="261"/>
            <ac:spMk id="78" creationId="{F13C74B1-5B17-4795-BED0-7140497B445A}"/>
          </ac:spMkLst>
        </pc:spChg>
        <pc:spChg chg="add del">
          <ac:chgData name="luke gilchrist" userId="9097f3b189793fdd" providerId="LiveId" clId="{B4614D13-4F06-4FC1-9CA3-8E3B4F04C261}" dt="2020-12-12T14:17:16.704" v="555" actId="26606"/>
          <ac:spMkLst>
            <pc:docMk/>
            <pc:sldMk cId="801100069" sldId="261"/>
            <ac:spMk id="79" creationId="{D4974D33-8DC5-464E-8C6D-BE58F0669C17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1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2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3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6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7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89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0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1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2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17:20.073" v="563" actId="26606"/>
          <ac:spMkLst>
            <pc:docMk/>
            <pc:sldMk cId="801100069" sldId="261"/>
            <ac:spMk id="94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7" creationId="{D2854001-B4AF-4E18-9D2E-33E37F97A82D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8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9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4:17:22.482" v="567" actId="26606"/>
          <ac:spMkLst>
            <pc:docMk/>
            <pc:sldMk cId="801100069" sldId="261"/>
            <ac:spMk id="101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4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5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6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08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09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10" creationId="{2306B647-FE95-4550-8350-3D2180C62211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2" creationId="{B775CD93-9DF2-48CB-9F57-1BCA9A46C7FA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3" creationId="{E186B68C-84BC-4A6E-99D1-EE87483C1349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4" creationId="{6166C6D1-23AC-49C4-BA07-238E4E9F8CEB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5" creationId="{1C091803-41C2-48E0-9228-5148460C7479}"/>
          </ac:spMkLst>
        </pc:spChg>
        <pc:grpChg chg="add del">
          <ac:chgData name="luke gilchrist" userId="9097f3b189793fdd" providerId="LiveId" clId="{B4614D13-4F06-4FC1-9CA3-8E3B4F04C261}" dt="2020-12-12T14:17:05.839" v="545" actId="26606"/>
          <ac:grpSpMkLst>
            <pc:docMk/>
            <pc:sldMk cId="801100069" sldId="261"/>
            <ac:grpSpMk id="26" creationId="{1DE889C7-FAD6-4397-98E2-05D503484459}"/>
          </ac:grpSpMkLst>
        </pc:grpChg>
        <pc:grpChg chg="add del">
          <ac:chgData name="luke gilchrist" userId="9097f3b189793fdd" providerId="LiveId" clId="{B4614D13-4F06-4FC1-9CA3-8E3B4F04C261}" dt="2020-12-12T14:17:13.643" v="551" actId="26606"/>
          <ac:grpSpMkLst>
            <pc:docMk/>
            <pc:sldMk cId="801100069" sldId="261"/>
            <ac:grpSpMk id="53" creationId="{0F1DE4A4-C51D-435D-BCF7-FB5D2288E335}"/>
          </ac:grpSpMkLst>
        </pc:grpChg>
        <pc:picChg chg="add mod ord">
          <ac:chgData name="luke gilchrist" userId="9097f3b189793fdd" providerId="LiveId" clId="{B4614D13-4F06-4FC1-9CA3-8E3B4F04C261}" dt="2020-12-12T14:17:25.269" v="572" actId="26606"/>
          <ac:picMkLst>
            <pc:docMk/>
            <pc:sldMk cId="801100069" sldId="261"/>
            <ac:picMk id="6" creationId="{7B3934EA-2FE7-448C-9439-87EF68757AAB}"/>
          </ac:picMkLst>
        </pc:picChg>
        <pc:cxnChg chg="add del">
          <ac:chgData name="luke gilchrist" userId="9097f3b189793fdd" providerId="LiveId" clId="{B4614D13-4F06-4FC1-9CA3-8E3B4F04C261}" dt="2020-12-12T14:17:20.073" v="563" actId="26606"/>
          <ac:cxnSpMkLst>
            <pc:docMk/>
            <pc:sldMk cId="801100069" sldId="261"/>
            <ac:cxnSpMk id="95" creationId="{EDF5FE34-0A41-407A-8D94-10FCF68F1D0B}"/>
          </ac:cxnSpMkLst>
        </pc:cxnChg>
        <pc:cxnChg chg="add del">
          <ac:chgData name="luke gilchrist" userId="9097f3b189793fdd" providerId="LiveId" clId="{B4614D13-4F06-4FC1-9CA3-8E3B4F04C261}" dt="2020-12-12T14:17:22.482" v="567" actId="26606"/>
          <ac:cxnSpMkLst>
            <pc:docMk/>
            <pc:sldMk cId="801100069" sldId="261"/>
            <ac:cxnSpMk id="102" creationId="{EDF5FE34-0A41-407A-8D94-10FCF68F1D0B}"/>
          </ac:cxnSpMkLst>
        </pc:cxnChg>
      </pc:sldChg>
      <pc:sldChg chg="addSp delSp modSp new del mod setBg setClrOvrMap delDesignElem">
        <pc:chgData name="luke gilchrist" userId="9097f3b189793fdd" providerId="LiveId" clId="{B4614D13-4F06-4FC1-9CA3-8E3B4F04C261}" dt="2020-12-12T14:10:05.817" v="497" actId="2696"/>
        <pc:sldMkLst>
          <pc:docMk/>
          <pc:sldMk cId="1256595132" sldId="261"/>
        </pc:sldMkLst>
        <pc:spChg chg="mo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2" creationId="{30295497-D39A-4E86-B55A-74DC44467483}"/>
          </ac:spMkLst>
        </pc:spChg>
        <pc:spChg chg="add del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3" creationId="{09FA64A4-78BE-4ED1-B33F-DA8E6A4C4B92}"/>
          </ac:spMkLst>
        </pc:spChg>
        <pc:spChg chg="add del mo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9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11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1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6" creationId="{6D6CDB20-394C-4D51-9C5B-8751E21338DC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7" creationId="{46DFD1E0-DCA7-47E6-B78B-6ECDDF873DD6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8" creationId="{8AAB0B1E-BB97-40E0-8DCD-D1197A0E1D6A}"/>
          </ac:spMkLst>
        </pc:spChg>
        <pc:spChg chg="add del">
          <ac:chgData name="luke gilchrist" userId="9097f3b189793fdd" providerId="LiveId" clId="{B4614D13-4F06-4FC1-9CA3-8E3B4F04C261}" dt="2020-12-12T14:07:25.676" v="451" actId="26606"/>
          <ac:spMkLst>
            <pc:docMk/>
            <pc:sldMk cId="1256595132" sldId="261"/>
            <ac:spMk id="20" creationId="{2CB6C291-6CAF-46DF-ACFF-AADF0FD03F58}"/>
          </ac:spMkLst>
        </pc:spChg>
        <pc:spChg chg="add del">
          <ac:chgData name="luke gilchrist" userId="9097f3b189793fdd" providerId="LiveId" clId="{B4614D13-4F06-4FC1-9CA3-8E3B4F04C261}" dt="2020-12-12T14:07:25.676" v="451" actId="26606"/>
          <ac:spMkLst>
            <pc:docMk/>
            <pc:sldMk cId="1256595132" sldId="261"/>
            <ac:spMk id="21" creationId="{4735DC46-5663-471D-AADB-81E00E65BCC6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29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30" creationId="{C68D4E6D-18B2-4E8C-9C9C-6F5B9C01CE03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31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3" creationId="{8C3DEBB2-D54E-470C-86B3-631BDDF6CCA6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4" creationId="{847C7588-8C18-44D9-8469-ABB9865FE117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5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0.755" v="459" actId="26606"/>
          <ac:spMkLst>
            <pc:docMk/>
            <pc:sldMk cId="1256595132" sldId="261"/>
            <ac:spMk id="37" creationId="{5B336162-B533-4EFE-8BB3-8EBB4A5E32F8}"/>
          </ac:spMkLst>
        </pc:spChg>
        <pc:spChg chg="add del">
          <ac:chgData name="luke gilchrist" userId="9097f3b189793fdd" providerId="LiveId" clId="{B4614D13-4F06-4FC1-9CA3-8E3B4F04C261}" dt="2020-12-12T14:07:40.755" v="459" actId="26606"/>
          <ac:spMkLst>
            <pc:docMk/>
            <pc:sldMk cId="1256595132" sldId="261"/>
            <ac:spMk id="38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0" creationId="{8C3DEBB2-D54E-470C-86B3-631BDDF6CCA6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1" creationId="{268033CC-D08D-4609-83FF-2537764F4F55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2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4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5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6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8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7.970" v="465" actId="26606"/>
          <ac:spMkLst>
            <pc:docMk/>
            <pc:sldMk cId="1256595132" sldId="261"/>
            <ac:spMk id="50" creationId="{1C4A7C96-9E71-4CE8-ADCD-504C0D522B89}"/>
          </ac:spMkLst>
        </pc:spChg>
        <pc:spChg chg="add del">
          <ac:chgData name="luke gilchrist" userId="9097f3b189793fdd" providerId="LiveId" clId="{B4614D13-4F06-4FC1-9CA3-8E3B4F04C261}" dt="2020-12-12T14:07:47.970" v="465" actId="26606"/>
          <ac:spMkLst>
            <pc:docMk/>
            <pc:sldMk cId="1256595132" sldId="261"/>
            <ac:spMk id="51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3" creationId="{CC02DE83-D9C9-418D-AADE-D8724EAFCDE9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4" creationId="{6722C7E4-9B6F-42C7-973D-BCD39710DCBB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5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7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8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07:52.196" v="471" actId="26606"/>
          <ac:spMkLst>
            <pc:docMk/>
            <pc:sldMk cId="1256595132" sldId="261"/>
            <ac:spMk id="61" creationId="{A8DB9CD9-59B1-4D73-BC4C-98796A48EF9B}"/>
          </ac:spMkLst>
        </pc:spChg>
        <pc:spChg chg="add del">
          <ac:chgData name="luke gilchrist" userId="9097f3b189793fdd" providerId="LiveId" clId="{B4614D13-4F06-4FC1-9CA3-8E3B4F04C261}" dt="2020-12-12T14:07:52.196" v="471" actId="26606"/>
          <ac:spMkLst>
            <pc:docMk/>
            <pc:sldMk cId="1256595132" sldId="261"/>
            <ac:spMk id="62" creationId="{8874A6A9-41FF-4E33-AFA8-F9F81436A59E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0" creationId="{AA2C266F-E6D2-44F1-B910-9FADE4044089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1" creationId="{232B8A28-B0F8-48EA-BB11-AD0D29CC3F3C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2" creationId="{CED05210-F855-4657-BDA5-CF310B3D1400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3" creationId="{76BD6A71-5DCB-4373-810E-0C269DB8C8A7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6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7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8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9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1" creationId="{7264F718-7FAC-4056-9FA9-A603EC682FE7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2" creationId="{AAD98D1C-F2EB-49D5-899B-086F7E26FCAF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3" creationId="{7B4CA2D6-8008-4CEE-8D65-E6BE5477FC69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6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7" creationId="{80677D43-DB57-4254-BD60-C0C10917DBC4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8" creationId="{DF0924E5-8F0D-47CB-B59E-155AFCF8C3CB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9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4.411" v="481" actId="26606"/>
          <ac:spMkLst>
            <pc:docMk/>
            <pc:sldMk cId="1256595132" sldId="261"/>
            <ac:spMk id="91" creationId="{8BBF0587-96EE-452D-9612-953BFCCA2390}"/>
          </ac:spMkLst>
        </pc:spChg>
        <pc:spChg chg="add del">
          <ac:chgData name="luke gilchrist" userId="9097f3b189793fdd" providerId="LiveId" clId="{B4614D13-4F06-4FC1-9CA3-8E3B4F04C261}" dt="2020-12-12T14:08:04.411" v="481" actId="26606"/>
          <ac:spMkLst>
            <pc:docMk/>
            <pc:sldMk cId="1256595132" sldId="261"/>
            <ac:spMk id="92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4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5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6" creationId="{B0AAF7C9-094E-400C-A428-F6C2262F6527}"/>
          </ac:spMkLst>
        </pc:spChg>
        <pc:spChg chg="ad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97" creationId="{1F563C19-C423-458C-8F88-A30DBC90A31F}"/>
          </ac:spMkLst>
        </pc:spChg>
        <pc:grpChg chg="add del">
          <ac:chgData name="luke gilchrist" userId="9097f3b189793fdd" providerId="LiveId" clId="{B4614D13-4F06-4FC1-9CA3-8E3B4F04C261}" dt="2020-12-12T14:07:52.196" v="471" actId="26606"/>
          <ac:grpSpMkLst>
            <pc:docMk/>
            <pc:sldMk cId="1256595132" sldId="261"/>
            <ac:grpSpMk id="63" creationId="{721D730E-1F97-4071-B143-B05E6D2599BC}"/>
          </ac:grpSpMkLst>
        </pc:grpChg>
        <pc:picChg chg="add del">
          <ac:chgData name="luke gilchrist" userId="9097f3b189793fdd" providerId="LiveId" clId="{B4614D13-4F06-4FC1-9CA3-8E3B4F04C261}" dt="2020-12-12T14:07:25.676" v="451" actId="26606"/>
          <ac:picMkLst>
            <pc:docMk/>
            <pc:sldMk cId="1256595132" sldId="261"/>
            <ac:picMk id="22" creationId="{595E59CC-7059-4455-9789-EDFBBE8F5A98}"/>
          </ac:picMkLst>
        </pc:picChg>
        <pc:cxnChg chg="add del">
          <ac:chgData name="luke gilchrist" userId="9097f3b189793fdd" providerId="LiveId" clId="{B4614D13-4F06-4FC1-9CA3-8E3B4F04C261}" dt="2020-12-12T14:07:21.250" v="449" actId="26606"/>
          <ac:cxnSpMkLst>
            <pc:docMk/>
            <pc:sldMk cId="1256595132" sldId="261"/>
            <ac:cxnSpMk id="15" creationId="{F492F8DF-EE34-4FC5-9FFE-76EB2E3BBA95}"/>
          </ac:cxnSpMkLst>
        </pc:cxnChg>
        <pc:cxnChg chg="add del">
          <ac:chgData name="luke gilchrist" userId="9097f3b189793fdd" providerId="LiveId" clId="{B4614D13-4F06-4FC1-9CA3-8E3B4F04C261}" dt="2020-12-12T14:07:27.781" v="453" actId="26606"/>
          <ac:cxnSpMkLst>
            <pc:docMk/>
            <pc:sldMk cId="1256595132" sldId="261"/>
            <ac:cxnSpMk id="27" creationId="{BDF0D3DE-EC74-4C9F-AFA1-DC5CE5236B1F}"/>
          </ac:cxnSpMkLst>
        </pc:cxnChg>
      </pc:sldChg>
      <pc:sldChg chg="addSp delSp modSp new del mod modClrScheme chgLayout">
        <pc:chgData name="luke gilchrist" userId="9097f3b189793fdd" providerId="LiveId" clId="{B4614D13-4F06-4FC1-9CA3-8E3B4F04C261}" dt="2020-12-12T14:29:45.130" v="850" actId="47"/>
        <pc:sldMkLst>
          <pc:docMk/>
          <pc:sldMk cId="3640199308" sldId="261"/>
        </pc:sldMkLst>
        <pc:spChg chg="del mod ord">
          <ac:chgData name="luke gilchrist" userId="9097f3b189793fdd" providerId="LiveId" clId="{B4614D13-4F06-4FC1-9CA3-8E3B4F04C261}" dt="2020-12-12T14:17:48.590" v="576" actId="700"/>
          <ac:spMkLst>
            <pc:docMk/>
            <pc:sldMk cId="3640199308" sldId="261"/>
            <ac:spMk id="2" creationId="{C228984C-40A3-4965-B406-2DB78E709F9D}"/>
          </ac:spMkLst>
        </pc:spChg>
        <pc:spChg chg="del mod ord">
          <ac:chgData name="luke gilchrist" userId="9097f3b189793fdd" providerId="LiveId" clId="{B4614D13-4F06-4FC1-9CA3-8E3B4F04C261}" dt="2020-12-12T14:17:48.590" v="576" actId="700"/>
          <ac:spMkLst>
            <pc:docMk/>
            <pc:sldMk cId="3640199308" sldId="261"/>
            <ac:spMk id="3" creationId="{B11901E1-8EA3-41F3-A66B-E4770A011E84}"/>
          </ac:spMkLst>
        </pc:spChg>
        <pc:spChg chg="add del mod ord">
          <ac:chgData name="luke gilchrist" userId="9097f3b189793fdd" providerId="LiveId" clId="{B4614D13-4F06-4FC1-9CA3-8E3B4F04C261}" dt="2020-12-12T14:22:28.246" v="718" actId="1076"/>
          <ac:spMkLst>
            <pc:docMk/>
            <pc:sldMk cId="3640199308" sldId="261"/>
            <ac:spMk id="4" creationId="{15AB6256-02BE-40D7-B0F5-F991934C3D06}"/>
          </ac:spMkLst>
        </pc:spChg>
        <pc:spChg chg="add mod ord">
          <ac:chgData name="luke gilchrist" userId="9097f3b189793fdd" providerId="LiveId" clId="{B4614D13-4F06-4FC1-9CA3-8E3B4F04C261}" dt="2020-12-12T14:23:26.560" v="754"/>
          <ac:spMkLst>
            <pc:docMk/>
            <pc:sldMk cId="3640199308" sldId="261"/>
            <ac:spMk id="5" creationId="{A07B2CDB-2FD7-4EFD-BF00-B0BF43F9C74E}"/>
          </ac:spMkLst>
        </pc:spChg>
        <pc:spChg chg="add mod ord">
          <ac:chgData name="luke gilchrist" userId="9097f3b189793fdd" providerId="LiveId" clId="{B4614D13-4F06-4FC1-9CA3-8E3B4F04C261}" dt="2020-12-12T14:23:26.769" v="755" actId="27636"/>
          <ac:spMkLst>
            <pc:docMk/>
            <pc:sldMk cId="3640199308" sldId="261"/>
            <ac:spMk id="6" creationId="{963ECDA9-5B5B-4E2B-B5B2-84A730746E00}"/>
          </ac:spMkLst>
        </pc:spChg>
        <pc:spChg chg="add del mod">
          <ac:chgData name="luke gilchrist" userId="9097f3b189793fdd" providerId="LiveId" clId="{B4614D13-4F06-4FC1-9CA3-8E3B4F04C261}" dt="2020-12-12T14:18:03.195" v="578"/>
          <ac:spMkLst>
            <pc:docMk/>
            <pc:sldMk cId="3640199308" sldId="261"/>
            <ac:spMk id="9" creationId="{5F11AC70-96B7-4805-B5E7-B5C36E934EEB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4063838532" sldId="261"/>
        </pc:sldMkLst>
        <pc:spChg chg="mo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23:59.224" v="1042" actId="403"/>
          <ac:spMkLst>
            <pc:docMk/>
            <pc:sldMk cId="4063838532" sldId="261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3652246334" sldId="262"/>
        </pc:sldMkLst>
        <pc:spChg chg="mo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4254816851" sldId="263"/>
        </pc:sldMkLst>
        <pc:spChg chg="mo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24:12.466" v="1043" actId="33524"/>
          <ac:spMkLst>
            <pc:docMk/>
            <pc:sldMk cId="4254816851" sldId="263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2537045335" sldId="264"/>
        </pc:sldMkLst>
        <pc:spChg chg="mo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12" creationId="{B0AAF7C9-094E-400C-A428-F6C2262F6527}"/>
          </ac:spMkLst>
        </pc:spChg>
      </pc:sldChg>
      <pc:sldChg chg="addSp delSp modSp add del mod or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3940385229" sldId="265"/>
        </pc:sldMkLst>
        <pc:spChg chg="mod ord">
          <ac:chgData name="luke gilchrist" userId="9097f3b189793fdd" providerId="LiveId" clId="{B4614D13-4F06-4FC1-9CA3-8E3B4F04C261}" dt="2020-12-12T15:26:15.018" v="1064" actId="14100"/>
          <ac:spMkLst>
            <pc:docMk/>
            <pc:sldMk cId="3940385229" sldId="265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8" creationId="{F0BC1D9E-4401-4EC0-88FD-ED103CB570EA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10" creationId="{6200B311-3585-4069-AAC6-CD443FA5B8AD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12" creationId="{B0AAF7C9-094E-400C-A428-F6C2262F6527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3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5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5:26:23.251" v="1066" actId="1076"/>
          <ac:picMkLst>
            <pc:docMk/>
            <pc:sldMk cId="3940385229" sldId="265"/>
            <ac:picMk id="4" creationId="{00000000-0000-0000-0000-000000000000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313403055" sldId="266"/>
        </pc:sldMkLst>
        <pc:spChg chg="add del mod">
          <ac:chgData name="luke gilchrist" userId="9097f3b189793fdd" providerId="LiveId" clId="{B4614D13-4F06-4FC1-9CA3-8E3B4F04C261}" dt="2020-12-12T15:30:01.407" v="1091"/>
          <ac:spMkLst>
            <pc:docMk/>
            <pc:sldMk cId="1313403055" sldId="266"/>
            <ac:spMk id="2" creationId="{21A3CD96-E71E-4D22-99D5-F664422EAEA2}"/>
          </ac:spMkLst>
        </pc:spChg>
        <pc:spChg chg="add mod or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" creationId="{24CF1BEC-40BE-4DC0-8FD7-B0D4AD267315}"/>
          </ac:spMkLst>
        </pc:spChg>
        <pc:spChg chg="mod ord">
          <ac:chgData name="luke gilchrist" userId="9097f3b189793fdd" providerId="LiveId" clId="{B4614D13-4F06-4FC1-9CA3-8E3B4F04C261}" dt="2020-12-12T16:12:45.897" v="1329" actId="12"/>
          <ac:spMkLst>
            <pc:docMk/>
            <pc:sldMk cId="1313403055" sldId="266"/>
            <ac:spMk id="6" creationId="{FC0FFDEE-F726-439C-B305-1E453712C800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1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3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5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7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2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4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6" creationId="{51C89C42-AF83-451A-81EA-4728447557EF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28" creationId="{830A36F8-48C2-4842-A87B-8CE8DF4E7FD2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29" creationId="{9D25F302-27C5-414F-97F8-6EA0A6C028BA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0" creationId="{BF2458DF-DE8D-4192-B36C-8910F5AF37F7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1" creationId="{9E9BFDE9-E444-4A67-A98D-E23CAFF93887}"/>
          </ac:spMkLst>
        </pc:spChg>
        <pc:picChg chg="mod ord">
          <ac:chgData name="luke gilchrist" userId="9097f3b189793fdd" providerId="LiveId" clId="{B4614D13-4F06-4FC1-9CA3-8E3B4F04C261}" dt="2020-12-12T16:12:02.876" v="1315" actId="14100"/>
          <ac:picMkLst>
            <pc:docMk/>
            <pc:sldMk cId="1313403055" sldId="266"/>
            <ac:picMk id="5" creationId="{E738E6A9-C63A-43A1-86C9-A34978061D79}"/>
          </ac:picMkLst>
        </pc:picChg>
        <pc:picChg chg="add mod">
          <ac:chgData name="luke gilchrist" userId="9097f3b189793fdd" providerId="LiveId" clId="{B4614D13-4F06-4FC1-9CA3-8E3B4F04C261}" dt="2020-12-12T16:12:03.982" v="1316"/>
          <ac:picMkLst>
            <pc:docMk/>
            <pc:sldMk cId="1313403055" sldId="266"/>
            <ac:picMk id="18" creationId="{7AAB04DC-6C66-49D4-9E12-3F2EF07841BA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597773679" sldId="267"/>
        </pc:sldMkLst>
        <pc:spChg chg="mo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2" creationId="{47615BE7-E049-4781-A250-2FFC482EA90B}"/>
          </ac:spMkLst>
        </pc:spChg>
        <pc:spChg chg="mod">
          <ac:chgData name="luke gilchrist" userId="9097f3b189793fdd" providerId="LiveId" clId="{B4614D13-4F06-4FC1-9CA3-8E3B4F04C261}" dt="2020-12-12T16:45:23.159" v="1639" actId="27636"/>
          <ac:spMkLst>
            <pc:docMk/>
            <pc:sldMk cId="2597773679" sldId="267"/>
            <ac:spMk id="3" creationId="{BD14DAB8-2AAD-4456-B793-7FA048612E92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12" creationId="{479F5F2B-8B58-4140-AE6A-51F6C67B18D9}"/>
          </ac:spMkLst>
        </pc:spChg>
      </pc:sldChg>
      <pc:sldChg chg="addSp delSp modSp add del mod setBg setClrOvrMap delDesignElem chgLayout">
        <pc:chgData name="luke gilchrist" userId="9097f3b189793fdd" providerId="LiveId" clId="{B4614D13-4F06-4FC1-9CA3-8E3B4F04C261}" dt="2020-12-12T15:54:40.261" v="1247" actId="47"/>
        <pc:sldMkLst>
          <pc:docMk/>
          <pc:sldMk cId="3014954386" sldId="267"/>
        </pc:sldMkLst>
        <pc:spChg chg="add del mod ord">
          <ac:chgData name="luke gilchrist" userId="9097f3b189793fdd" providerId="LiveId" clId="{B4614D13-4F06-4FC1-9CA3-8E3B4F04C261}" dt="2020-12-12T15:51:33.978" v="1221" actId="6264"/>
          <ac:spMkLst>
            <pc:docMk/>
            <pc:sldMk cId="3014954386" sldId="267"/>
            <ac:spMk id="2" creationId="{977AE7BF-6043-47C8-960B-89D2C4CDD3EF}"/>
          </ac:spMkLst>
        </pc:spChg>
        <pc:spChg chg="add del mod ord">
          <ac:chgData name="luke gilchrist" userId="9097f3b189793fdd" providerId="LiveId" clId="{B4614D13-4F06-4FC1-9CA3-8E3B4F04C261}" dt="2020-12-12T15:51:33.978" v="1221" actId="6264"/>
          <ac:spMkLst>
            <pc:docMk/>
            <pc:sldMk cId="3014954386" sldId="267"/>
            <ac:spMk id="3" creationId="{400C29C9-76DE-4DDB-966B-F4A49A1CD1F3}"/>
          </ac:spMkLst>
        </pc:spChg>
        <pc:spChg chg="add del mod ord">
          <ac:chgData name="luke gilchrist" userId="9097f3b189793fdd" providerId="LiveId" clId="{B4614D13-4F06-4FC1-9CA3-8E3B4F04C261}" dt="2020-12-12T15:51:42.842" v="1222" actId="478"/>
          <ac:spMkLst>
            <pc:docMk/>
            <pc:sldMk cId="3014954386" sldId="267"/>
            <ac:spMk id="4" creationId="{B7B9F301-C73E-4060-AF64-BE3E52FB20F7}"/>
          </ac:spMkLst>
        </pc:spChg>
        <pc:spChg chg="add del mod ord">
          <ac:chgData name="luke gilchrist" userId="9097f3b189793fdd" providerId="LiveId" clId="{B4614D13-4F06-4FC1-9CA3-8E3B4F04C261}" dt="2020-12-12T15:51:44.356" v="1223" actId="478"/>
          <ac:spMkLst>
            <pc:docMk/>
            <pc:sldMk cId="3014954386" sldId="267"/>
            <ac:spMk id="6" creationId="{9A7C43EA-4704-430E-98EC-D1C6F109BA2A}"/>
          </ac:spMkLst>
        </pc:spChg>
        <pc:spChg chg="add del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7" creationId="{CD2AF606-2A61-4934-B26F-BFB83C466B15}"/>
          </ac:spMkLst>
        </pc:spChg>
        <pc:spChg chg="mod ord">
          <ac:chgData name="luke gilchrist" userId="9097f3b189793fdd" providerId="LiveId" clId="{B4614D13-4F06-4FC1-9CA3-8E3B4F04C261}" dt="2020-12-12T15:54:15.494" v="1243" actId="26606"/>
          <ac:spMkLst>
            <pc:docMk/>
            <pc:sldMk cId="3014954386" sldId="267"/>
            <ac:spMk id="8" creationId="{36221578-9D74-4B70-85DB-99022F7B2938}"/>
          </ac:spMkLst>
        </pc:spChg>
        <pc:spChg chg="add del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9" creationId="{EFA0D17A-440C-4E70-B57C-D05F536566CB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10" creationId="{42C138A0-F8A6-4698-8710-6453CC230F98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12" creationId="{20D5D19D-0789-4518-B5DC-D47ADF69D25A}"/>
          </ac:spMkLst>
        </pc:spChg>
        <pc:spChg chg="add del">
          <ac:chgData name="luke gilchrist" userId="9097f3b189793fdd" providerId="LiveId" clId="{B4614D13-4F06-4FC1-9CA3-8E3B4F04C261}" dt="2020-12-12T15:40:03.633" v="1150" actId="26606"/>
          <ac:spMkLst>
            <pc:docMk/>
            <pc:sldMk cId="3014954386" sldId="267"/>
            <ac:spMk id="13" creationId="{C491FD44-0B8E-429F-BD2E-EE91010F06FB}"/>
          </ac:spMkLst>
        </pc:spChg>
        <pc:spChg chg="add del">
          <ac:chgData name="luke gilchrist" userId="9097f3b189793fdd" providerId="LiveId" clId="{B4614D13-4F06-4FC1-9CA3-8E3B4F04C261}" dt="2020-12-12T15:54:13.059" v="1240" actId="26606"/>
          <ac:spMkLst>
            <pc:docMk/>
            <pc:sldMk cId="3014954386" sldId="267"/>
            <ac:spMk id="19" creationId="{04357C93-F0CB-4A1C-8F77-4E9063789819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20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21" creationId="{B81933D1-5615-42C7-9C0B-4EB7105CCE2D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22" creationId="{3873B707-463F-40B0-8227-E8CC6C67EB25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23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5:40:29.774" v="1154" actId="26606"/>
          <ac:spMkLst>
            <pc:docMk/>
            <pc:sldMk cId="3014954386" sldId="267"/>
            <ac:spMk id="24" creationId="{23F18E02-9FC0-49C2-BE57-195BEE392BA6}"/>
          </ac:spMkLst>
        </pc:spChg>
        <pc:spChg chg="add del">
          <ac:chgData name="luke gilchrist" userId="9097f3b189793fdd" providerId="LiveId" clId="{B4614D13-4F06-4FC1-9CA3-8E3B4F04C261}" dt="2020-12-12T15:54:12.514" v="1238" actId="26606"/>
          <ac:spMkLst>
            <pc:docMk/>
            <pc:sldMk cId="3014954386" sldId="267"/>
            <ac:spMk id="26" creationId="{9C898F85-4225-4931-9F2F-17B4AF8BAE23}"/>
          </ac:spMkLst>
        </pc:spChg>
        <pc:spChg chg="add del">
          <ac:chgData name="luke gilchrist" userId="9097f3b189793fdd" providerId="LiveId" clId="{B4614D13-4F06-4FC1-9CA3-8E3B4F04C261}" dt="2020-12-12T15:40:30.299" v="1156" actId="26606"/>
          <ac:spMkLst>
            <pc:docMk/>
            <pc:sldMk cId="3014954386" sldId="267"/>
            <ac:spMk id="27" creationId="{EF666E30-6F0A-449A-BEC2-DF59127354DF}"/>
          </ac:spMkLst>
        </pc:spChg>
        <pc:spChg chg="add del">
          <ac:chgData name="luke gilchrist" userId="9097f3b189793fdd" providerId="LiveId" clId="{B4614D13-4F06-4FC1-9CA3-8E3B4F04C261}" dt="2020-12-12T15:40:30.299" v="1156" actId="26606"/>
          <ac:spMkLst>
            <pc:docMk/>
            <pc:sldMk cId="3014954386" sldId="267"/>
            <ac:spMk id="28" creationId="{CE3C5560-7A9C-489F-9148-18C5E1D0F0B2}"/>
          </ac:spMkLst>
        </pc:spChg>
        <pc:spChg chg="add del">
          <ac:chgData name="luke gilchrist" userId="9097f3b189793fdd" providerId="LiveId" clId="{B4614D13-4F06-4FC1-9CA3-8E3B4F04C261}" dt="2020-12-12T15:54:12.514" v="1238" actId="26606"/>
          <ac:spMkLst>
            <pc:docMk/>
            <pc:sldMk cId="3014954386" sldId="267"/>
            <ac:spMk id="30" creationId="{BEC14D36-68AD-4546-A67C-CE0F663744DB}"/>
          </ac:spMkLst>
        </pc:spChg>
        <pc:spChg chg="add del">
          <ac:chgData name="luke gilchrist" userId="9097f3b189793fdd" providerId="LiveId" clId="{B4614D13-4F06-4FC1-9CA3-8E3B4F04C261}" dt="2020-12-12T15:54:13.059" v="1240" actId="26606"/>
          <ac:spMkLst>
            <pc:docMk/>
            <pc:sldMk cId="3014954386" sldId="267"/>
            <ac:spMk id="32" creationId="{DCF72F19-1473-448C-AA14-0CB8AA374CF0}"/>
          </ac:spMkLst>
        </pc:spChg>
        <pc:spChg chg="add del">
          <ac:chgData name="luke gilchrist" userId="9097f3b189793fdd" providerId="LiveId" clId="{B4614D13-4F06-4FC1-9CA3-8E3B4F04C261}" dt="2020-12-12T15:40:32.081" v="1158" actId="26606"/>
          <ac:spMkLst>
            <pc:docMk/>
            <pc:sldMk cId="3014954386" sldId="267"/>
            <ac:spMk id="35" creationId="{E22824BD-1C79-45BB-A9B1-A27199F01062}"/>
          </ac:spMkLst>
        </pc:spChg>
        <pc:spChg chg="add del">
          <ac:chgData name="luke gilchrist" userId="9097f3b189793fdd" providerId="LiveId" clId="{B4614D13-4F06-4FC1-9CA3-8E3B4F04C261}" dt="2020-12-12T15:40:32.081" v="1158" actId="26606"/>
          <ac:spMkLst>
            <pc:docMk/>
            <pc:sldMk cId="3014954386" sldId="267"/>
            <ac:spMk id="36" creationId="{DA035EE1-C6E1-43D6-AAF9-1CA033864FE4}"/>
          </ac:spMkLst>
        </pc:spChg>
        <pc:spChg chg="add del">
          <ac:chgData name="luke gilchrist" userId="9097f3b189793fdd" providerId="LiveId" clId="{B4614D13-4F06-4FC1-9CA3-8E3B4F04C261}" dt="2020-12-12T15:40:35.652" v="1160" actId="26606"/>
          <ac:spMkLst>
            <pc:docMk/>
            <pc:sldMk cId="3014954386" sldId="267"/>
            <ac:spMk id="38" creationId="{EF666E30-6F0A-449A-BEC2-DF59127354DF}"/>
          </ac:spMkLst>
        </pc:spChg>
        <pc:spChg chg="add del">
          <ac:chgData name="luke gilchrist" userId="9097f3b189793fdd" providerId="LiveId" clId="{B4614D13-4F06-4FC1-9CA3-8E3B4F04C261}" dt="2020-12-12T15:40:35.652" v="1160" actId="26606"/>
          <ac:spMkLst>
            <pc:docMk/>
            <pc:sldMk cId="3014954386" sldId="267"/>
            <ac:spMk id="39" creationId="{CE3C5560-7A9C-489F-9148-18C5E1D0F0B2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0" creationId="{E91DC736-0EF8-4F87-9146-EBF1D2EE4D3D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2" creationId="{097CD68E-23E3-4007-8847-CD0944C4F7BE}"/>
          </ac:spMkLst>
        </pc:spChg>
        <pc:spChg chg="add del">
          <ac:chgData name="luke gilchrist" userId="9097f3b189793fdd" providerId="LiveId" clId="{B4614D13-4F06-4FC1-9CA3-8E3B4F04C261}" dt="2020-12-12T15:40:37.440" v="1162" actId="26606"/>
          <ac:spMkLst>
            <pc:docMk/>
            <pc:sldMk cId="3014954386" sldId="267"/>
            <ac:spMk id="43" creationId="{9B7AD9F6-8CE7-4299-8FC6-328F4DCD3FF9}"/>
          </ac:spMkLst>
        </pc:spChg>
        <pc:spChg chg="add del">
          <ac:chgData name="luke gilchrist" userId="9097f3b189793fdd" providerId="LiveId" clId="{B4614D13-4F06-4FC1-9CA3-8E3B4F04C261}" dt="2020-12-12T15:40:37.440" v="1162" actId="26606"/>
          <ac:spMkLst>
            <pc:docMk/>
            <pc:sldMk cId="3014954386" sldId="267"/>
            <ac:spMk id="44" creationId="{F49775AF-8896-43EE-92C6-83497D6DC56F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5" creationId="{AF2F604E-43BE-4DC3-B983-E071523364F8}"/>
          </ac:spMkLst>
        </pc:spChg>
        <pc:spChg chg="add del">
          <ac:chgData name="luke gilchrist" userId="9097f3b189793fdd" providerId="LiveId" clId="{B4614D13-4F06-4FC1-9CA3-8E3B4F04C261}" dt="2020-12-12T15:40:38.940" v="1164" actId="26606"/>
          <ac:spMkLst>
            <pc:docMk/>
            <pc:sldMk cId="3014954386" sldId="267"/>
            <ac:spMk id="46" creationId="{5A92BC41-5AE1-432E-87C7-12BF9E03D928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48" creationId="{D665D759-2DF8-4D47-8386-4BA28901A79D}"/>
          </ac:spMkLst>
        </pc:spChg>
        <pc:spChg chg="add del">
          <ac:chgData name="luke gilchrist" userId="9097f3b189793fdd" providerId="LiveId" clId="{B4614D13-4F06-4FC1-9CA3-8E3B4F04C261}" dt="2020-12-12T15:40:39.994" v="1166" actId="26606"/>
          <ac:spMkLst>
            <pc:docMk/>
            <pc:sldMk cId="3014954386" sldId="267"/>
            <ac:spMk id="49" creationId="{8F58EDD9-0685-44E6-9B72-108BB10E1AB0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50" creationId="{08C9B587-E65E-4B52-B37C-ABEBB6E87928}"/>
          </ac:spMkLst>
        </pc:spChg>
        <pc:spChg chg="add del">
          <ac:chgData name="luke gilchrist" userId="9097f3b189793fdd" providerId="LiveId" clId="{B4614D13-4F06-4FC1-9CA3-8E3B4F04C261}" dt="2020-12-12T15:40:42.189" v="1168" actId="26606"/>
          <ac:spMkLst>
            <pc:docMk/>
            <pc:sldMk cId="3014954386" sldId="267"/>
            <ac:spMk id="51" creationId="{2A0E4E09-FC02-4ADC-951A-3FFA90B6FE39}"/>
          </ac:spMkLst>
        </pc:spChg>
        <pc:spChg chg="add del">
          <ac:chgData name="luke gilchrist" userId="9097f3b189793fdd" providerId="LiveId" clId="{B4614D13-4F06-4FC1-9CA3-8E3B4F04C261}" dt="2020-12-12T15:54:24.076" v="1244" actId="6264"/>
          <ac:spMkLst>
            <pc:docMk/>
            <pc:sldMk cId="3014954386" sldId="267"/>
            <ac:spMk id="53" creationId="{E49CC64F-7275-4E33-961B-0C5CDC439875}"/>
          </ac:spMkLst>
        </pc:spChg>
        <pc:spChg chg="add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55" creationId="{53AB369F-2B8F-4870-BC74-22AE1094AF5C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56" creationId="{3C915414-2809-4735-A560-0D5FE66700D8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76" creationId="{D1E370F4-6FE2-45A6-AC8E-CCB1A8AED13B}"/>
          </ac:spMkLst>
        </pc:spChg>
        <pc:spChg chg="add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77" creationId="{49882236-AD6A-4209-B762-B8DC97F312BB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78" creationId="{17CC25DF-282C-4394-BE8B-65AF27CBE652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79" creationId="{40B9085C-79A1-4FE2-B2FB-C046881B27D3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80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5" creationId="{62542EEC-4F7C-4AE2-933E-EAC8EB3FA378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7" creationId="{B81933D1-5615-42C7-9C0B-4EB7105CCE2D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9" creationId="{19C9EAEA-39D0-4B0E-A0EB-51E7B26740B1}"/>
          </ac:spMkLst>
        </pc:spChg>
        <pc:grpChg chg="add del">
          <ac:chgData name="luke gilchrist" userId="9097f3b189793fdd" providerId="LiveId" clId="{B4614D13-4F06-4FC1-9CA3-8E3B4F04C261}" dt="2020-12-12T15:40:28.502" v="1152" actId="26606"/>
          <ac:grpSpMkLst>
            <pc:docMk/>
            <pc:sldMk cId="3014954386" sldId="267"/>
            <ac:grpSpMk id="11" creationId="{032D8612-31EB-44CF-A1D0-14FD4C705424}"/>
          </ac:grpSpMkLst>
        </pc:grpChg>
        <pc:grpChg chg="add del">
          <ac:chgData name="luke gilchrist" userId="9097f3b189793fdd" providerId="LiveId" clId="{B4614D13-4F06-4FC1-9CA3-8E3B4F04C261}" dt="2020-12-12T15:54:11.990" v="1236" actId="26606"/>
          <ac:grpSpMkLst>
            <pc:docMk/>
            <pc:sldMk cId="3014954386" sldId="267"/>
            <ac:grpSpMk id="14" creationId="{032D8612-31EB-44CF-A1D0-14FD4C705424}"/>
          </ac:grpSpMkLst>
        </pc:grpChg>
        <pc:grpChg chg="add del">
          <ac:chgData name="luke gilchrist" userId="9097f3b189793fdd" providerId="LiveId" clId="{B4614D13-4F06-4FC1-9CA3-8E3B4F04C261}" dt="2020-12-12T15:40:03.633" v="1150" actId="26606"/>
          <ac:grpSpMkLst>
            <pc:docMk/>
            <pc:sldMk cId="3014954386" sldId="267"/>
            <ac:grpSpMk id="15" creationId="{AC9AA439-94BD-496D-B978-D92FEBAB6678}"/>
          </ac:grpSpMkLst>
        </pc:grpChg>
        <pc:grpChg chg="add del">
          <ac:chgData name="luke gilchrist" userId="9097f3b189793fdd" providerId="LiveId" clId="{B4614D13-4F06-4FC1-9CA3-8E3B4F04C261}" dt="2020-12-12T15:40:35.652" v="1160" actId="26606"/>
          <ac:grpSpMkLst>
            <pc:docMk/>
            <pc:sldMk cId="3014954386" sldId="267"/>
            <ac:grpSpMk id="17" creationId="{F922E01E-AEA7-4E04-B3AF-10DE5CF279D1}"/>
          </ac:grpSpMkLst>
        </pc:grpChg>
        <pc:grpChg chg="add del">
          <ac:chgData name="luke gilchrist" userId="9097f3b189793fdd" providerId="LiveId" clId="{B4614D13-4F06-4FC1-9CA3-8E3B4F04C261}" dt="2020-12-12T15:40:29.774" v="1154" actId="26606"/>
          <ac:grpSpMkLst>
            <pc:docMk/>
            <pc:sldMk cId="3014954386" sldId="267"/>
            <ac:grpSpMk id="25" creationId="{DC9608D4-CD9C-4B8B-88DC-8055C0325C72}"/>
          </ac:grpSpMkLst>
        </pc:grpChg>
        <pc:grpChg chg="add del">
          <ac:chgData name="luke gilchrist" userId="9097f3b189793fdd" providerId="LiveId" clId="{B4614D13-4F06-4FC1-9CA3-8E3B4F04C261}" dt="2020-12-12T15:40:30.299" v="1156" actId="26606"/>
          <ac:grpSpMkLst>
            <pc:docMk/>
            <pc:sldMk cId="3014954386" sldId="267"/>
            <ac:grpSpMk id="29" creationId="{F922E01E-AEA7-4E04-B3AF-10DE5CF279D1}"/>
          </ac:grpSpMkLst>
        </pc:grpChg>
        <pc:grpChg chg="add del">
          <ac:chgData name="luke gilchrist" userId="9097f3b189793fdd" providerId="LiveId" clId="{B4614D13-4F06-4FC1-9CA3-8E3B4F04C261}" dt="2020-12-12T15:54:13.059" v="1240" actId="26606"/>
          <ac:grpSpMkLst>
            <pc:docMk/>
            <pc:sldMk cId="3014954386" sldId="267"/>
            <ac:grpSpMk id="34" creationId="{3AF6A671-C637-4547-85F4-51B6D1881399}"/>
          </ac:grpSpMkLst>
        </pc:grpChg>
        <pc:grpChg chg="add del">
          <ac:chgData name="luke gilchrist" userId="9097f3b189793fdd" providerId="LiveId" clId="{B4614D13-4F06-4FC1-9CA3-8E3B4F04C261}" dt="2020-12-12T15:40:42.189" v="1168" actId="26606"/>
          <ac:grpSpMkLst>
            <pc:docMk/>
            <pc:sldMk cId="3014954386" sldId="267"/>
            <ac:grpSpMk id="52" creationId="{3DFB5C00-6040-4666-9765-4391ECB26F36}"/>
          </ac:grpSpMkLst>
        </pc:grpChg>
        <pc:grpChg chg="add del">
          <ac:chgData name="luke gilchrist" userId="9097f3b189793fdd" providerId="LiveId" clId="{B4614D13-4F06-4FC1-9CA3-8E3B4F04C261}" dt="2020-12-12T15:42:31.011" v="1170" actId="26606"/>
          <ac:grpSpMkLst>
            <pc:docMk/>
            <pc:sldMk cId="3014954386" sldId="267"/>
            <ac:grpSpMk id="57" creationId="{24413201-85BF-4680-A7D4-10CDBD03569C}"/>
          </ac:grpSpMkLst>
        </pc:grpChg>
        <pc:grpChg chg="add del">
          <ac:chgData name="luke gilchrist" userId="9097f3b189793fdd" providerId="LiveId" clId="{B4614D13-4F06-4FC1-9CA3-8E3B4F04C261}" dt="2020-12-12T15:51:29.876" v="1220" actId="6264"/>
          <ac:grpSpMkLst>
            <pc:docMk/>
            <pc:sldMk cId="3014954386" sldId="267"/>
            <ac:grpSpMk id="91" creationId="{032D8612-31EB-44CF-A1D0-14FD4C705424}"/>
          </ac:grpSpMkLst>
        </pc:grpChg>
        <pc:picChg chg="del mod ord">
          <ac:chgData name="luke gilchrist" userId="9097f3b189793fdd" providerId="LiveId" clId="{B4614D13-4F06-4FC1-9CA3-8E3B4F04C261}" dt="2020-12-12T15:54:36.739" v="1246" actId="478"/>
          <ac:picMkLst>
            <pc:docMk/>
            <pc:sldMk cId="3014954386" sldId="267"/>
            <ac:picMk id="5" creationId="{FAB7A2C5-8EBE-401A-9437-90B72E8CCFE7}"/>
          </ac:picMkLst>
        </pc:picChg>
        <pc:cxnChg chg="add del">
          <ac:chgData name="luke gilchrist" userId="9097f3b189793fdd" providerId="LiveId" clId="{B4614D13-4F06-4FC1-9CA3-8E3B4F04C261}" dt="2020-12-12T15:40:30.299" v="1156" actId="26606"/>
          <ac:cxnSpMkLst>
            <pc:docMk/>
            <pc:sldMk cId="3014954386" sldId="267"/>
            <ac:cxnSpMk id="33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5:40:35.652" v="1160" actId="26606"/>
          <ac:cxnSpMkLst>
            <pc:docMk/>
            <pc:sldMk cId="3014954386" sldId="267"/>
            <ac:cxnSpMk id="41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5:40:38.940" v="1164" actId="26606"/>
          <ac:cxnSpMkLst>
            <pc:docMk/>
            <pc:sldMk cId="3014954386" sldId="267"/>
            <ac:cxnSpMk id="47" creationId="{DC0E1208-0B30-4396-AE7C-AEBFFAEE66DB}"/>
          </ac:cxnSpMkLst>
        </pc:cxnChg>
        <pc:cxnChg chg="add del">
          <ac:chgData name="luke gilchrist" userId="9097f3b189793fdd" providerId="LiveId" clId="{B4614D13-4F06-4FC1-9CA3-8E3B4F04C261}" dt="2020-12-12T15:42:31.011" v="1170" actId="26606"/>
          <ac:cxnSpMkLst>
            <pc:docMk/>
            <pc:sldMk cId="3014954386" sldId="267"/>
            <ac:cxnSpMk id="75" creationId="{90CA228F-98DF-49C4-9649-32D7199CC7AB}"/>
          </ac:cxnSpMkLst>
        </pc:cxn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95000275" sldId="268"/>
        </pc:sldMkLst>
        <pc:spChg chg="mod or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6" creationId="{248F24E4-21D5-4252-8825-334B2F20A3ED}"/>
          </ac:spMkLst>
        </pc:spChg>
        <pc:spChg chg="mod">
          <ac:chgData name="luke gilchrist" userId="9097f3b189793fdd" providerId="LiveId" clId="{B4614D13-4F06-4FC1-9CA3-8E3B4F04C261}" dt="2020-12-12T16:17:30.103" v="1352" actId="1076"/>
          <ac:spMkLst>
            <pc:docMk/>
            <pc:sldMk cId="95000275" sldId="268"/>
            <ac:spMk id="7" creationId="{FA901C04-510F-43F9-A798-3A70513C7545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2" creationId="{19D32F93-50AC-4C46-A5DB-291C60DDB7BD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4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6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1" creationId="{B9D7E975-9161-4F2D-AC53-69E1912F6B5D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3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5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7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6:06:09.032" v="1286" actId="14100"/>
          <ac:picMkLst>
            <pc:docMk/>
            <pc:sldMk cId="95000275" sldId="268"/>
            <ac:picMk id="5" creationId="{BE4411C8-5AC1-484E-9465-00AC6B631502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014954386" sldId="269"/>
        </pc:sldMkLst>
        <pc:spChg chg="mod">
          <ac:chgData name="luke gilchrist" userId="9097f3b189793fdd" providerId="LiveId" clId="{B4614D13-4F06-4FC1-9CA3-8E3B4F04C261}" dt="2020-12-12T16:17:06.907" v="1346" actId="1076"/>
          <ac:spMkLst>
            <pc:docMk/>
            <pc:sldMk cId="3014954386" sldId="269"/>
            <ac:spMk id="8" creationId="{36221578-9D74-4B70-85DB-99022F7B2938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3" creationId="{B9D7E975-9161-4F2D-AC53-69E1912F6B5D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5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7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9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6:07:37.294" v="1294" actId="1076"/>
          <ac:picMkLst>
            <pc:docMk/>
            <pc:sldMk cId="3014954386" sldId="269"/>
            <ac:picMk id="5" creationId="{FAB7A2C5-8EBE-401A-9437-90B72E8CCFE7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0" sldId="270"/>
        </pc:sldMkLst>
        <pc:spChg chg="mod">
          <ac:chgData name="luke gilchrist" userId="9097f3b189793fdd" providerId="LiveId" clId="{B4614D13-4F06-4FC1-9CA3-8E3B4F04C261}" dt="2020-12-12T16:26:52.048" v="1383" actId="404"/>
          <ac:spMkLst>
            <pc:docMk/>
            <pc:sldMk cId="0" sldId="270"/>
            <ac:spMk id="2" creationId="{00000000-0000-0000-0000-000000000000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7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8" creationId="{E650428A-A0FE-4718-BB52-1A3BDBF51DBA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9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1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4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6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8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0" creationId="{2A4816AD-26D3-4C16-8CD2-0AE877FBAD4C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2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4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6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8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0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5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6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3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0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7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4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0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2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4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5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6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7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8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0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1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2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5" creationId="{A7895A40-19A4-42D6-9D30-DBC1E8002635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6" creationId="{02F429C4-ABC9-46FC-818A-B5429CDE4A96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7" creationId="{2CEF98E4-3709-4952-8F42-2305CCE34FA3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8" creationId="{F10BCCF5-D685-47FF-B675-647EAEB72C8E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9" creationId="{B0EE8A42-107A-4D4C-8D56-BBAE95C7FC0D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1" creationId="{C66F2F30-5DC0-44A0-BFA6-E12F46ED16DA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2" creationId="{85872F57-7F42-4F97-8391-DDC8D0054C03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3" creationId="{04DC2037-48A0-4F22-B9D4-8EAEBC780AB4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4" creationId="{0006CBFD-ADA0-43D1-9332-9C34CA1C76ED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5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6:23:00.468" v="1359" actId="26606"/>
          <ac:grpSpMkLst>
            <pc:docMk/>
            <pc:sldMk cId="0" sldId="270"/>
            <ac:grpSpMk id="10" creationId="{8F428E7C-CF72-4177-B907-662EDCB35B02}"/>
          </ac:grpSpMkLst>
        </pc:grpChg>
        <pc:picChg chg="add del">
          <ac:chgData name="luke gilchrist" userId="9097f3b189793fdd" providerId="LiveId" clId="{B4614D13-4F06-4FC1-9CA3-8E3B4F04C261}" dt="2020-12-12T16:23:00.468" v="1359" actId="26606"/>
          <ac:picMkLst>
            <pc:docMk/>
            <pc:sldMk cId="0" sldId="270"/>
            <ac:picMk id="4" creationId="{0E6330FC-112C-44E7-96F5-38EF563099A2}"/>
          </ac:picMkLst>
        </pc:picChg>
        <pc:cxnChg chg="add del">
          <ac:chgData name="luke gilchrist" userId="9097f3b189793fdd" providerId="LiveId" clId="{B4614D13-4F06-4FC1-9CA3-8E3B4F04C261}" dt="2020-12-12T16:23:02.978" v="1363" actId="26606"/>
          <ac:cxnSpMkLst>
            <pc:docMk/>
            <pc:sldMk cId="0" sldId="270"/>
            <ac:cxnSpMk id="13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6:23:12.643" v="1369" actId="26606"/>
          <ac:cxnSpMkLst>
            <pc:docMk/>
            <pc:sldMk cId="0" sldId="270"/>
            <ac:cxnSpMk id="15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6:23:02.398" v="1361" actId="26606"/>
          <ac:cxnSpMkLst>
            <pc:docMk/>
            <pc:sldMk cId="0" sldId="270"/>
            <ac:cxnSpMk id="33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6:23:14.369" v="1373" actId="26606"/>
          <ac:cxnSpMkLst>
            <pc:docMk/>
            <pc:sldMk cId="0" sldId="270"/>
            <ac:cxnSpMk id="63" creationId="{F7C8EA93-3210-4C62-99E9-153C275E3A87}"/>
          </ac:cxnSpMkLst>
        </pc:cxn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725257239" sldId="271"/>
        </pc:sldMkLst>
        <pc:spChg chg="mo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2" creationId="{10803DA5-9E16-46D5-A0AE-8D51F4D9844D}"/>
          </ac:spMkLst>
        </pc:spChg>
        <pc:spChg chg="mo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3" creationId="{6CC5898F-8AA5-44D9-A7E2-39C0E8F8AD93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596665094" sldId="272"/>
        </pc:sldMkLst>
        <pc:spChg chg="mo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2" creationId="{5F4E6B1F-32EF-44AF-A1B3-ECFA796376AF}"/>
          </ac:spMkLst>
        </pc:spChg>
        <pc:spChg chg="mo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3" creationId="{19DC2CF4-4BEF-44FF-ABD5-8155CCE6A6BF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997844784" sldId="273"/>
        </pc:sldMkLst>
        <pc:spChg chg="mo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2" creationId="{91657572-4E34-4D58-B701-51100E7471EA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7" creationId="{A7895A40-19A4-42D6-9D30-DBC1E8002635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9" creationId="{02F429C4-ABC9-46FC-818A-B5429CDE4A96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1" creationId="{2CEF98E4-3709-4952-8F42-2305CCE34FA3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3" creationId="{F10BCCF5-D685-47FF-B675-647EAEB72C8E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5" creationId="{B0EE8A42-107A-4D4C-8D56-BBAE95C7FC0D}"/>
          </ac:spMkLst>
        </pc:sp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0" sldId="274"/>
        </pc:sldMkLst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1" creationId="{22F15A2D-2324-487D-A02A-BF46C5C580EB}"/>
          </ac:spMkLst>
        </pc:spChg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3" creationId="{17A7F34E-D418-47E2-9F86-2C45BBC31210}"/>
          </ac:spMkLst>
        </pc:spChg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5" creationId="{2AEAFA59-923A-4F54-8B49-44C970BCC323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5" creationId="{22F15A2D-2324-487D-A02A-BF46C5C580EB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7" creationId="{2AEAFA59-923A-4F54-8B49-44C970BCC323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9" creationId="{C37E9D4B-7BFA-4D10-B666-547BAC499469}"/>
          </ac:spMkLst>
        </pc:spChg>
        <pc:picChg chg="mod">
          <ac:chgData name="luke gilchrist" userId="9097f3b189793fdd" providerId="LiveId" clId="{B4614D13-4F06-4FC1-9CA3-8E3B4F04C261}" dt="2020-12-12T16:27:55.733" v="1385" actId="26606"/>
          <ac:picMkLst>
            <pc:docMk/>
            <pc:sldMk cId="0" sldId="274"/>
            <ac:picMk id="1026" creationId="{00000000-0000-0000-0000-000000000000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81469732" sldId="275"/>
        </pc:sldMkLst>
        <pc:spChg chg="mo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2" creationId="{101DCB0A-2D8E-4F42-B91B-CEA4B396F734}"/>
          </ac:spMkLst>
        </pc:spChg>
        <pc:spChg chg="mo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3" creationId="{A932E082-BE9F-4A30-B41A-63EEA6472BA6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8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1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12" creationId="{7F488E8B-4E1E-4402-8935-D4E6C02615C7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6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7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8" creationId="{479F5F2B-8B58-4140-AE6A-51F6C67B18D9}"/>
          </ac:spMkLst>
        </pc:spChg>
        <pc:cxnChg chg="add del">
          <ac:chgData name="luke gilchrist" userId="9097f3b189793fdd" providerId="LiveId" clId="{B4614D13-4F06-4FC1-9CA3-8E3B4F04C261}" dt="2020-12-12T16:28:33.673" v="1388" actId="26606"/>
          <ac:cxnSpMkLst>
            <pc:docMk/>
            <pc:sldMk cId="181469732" sldId="275"/>
            <ac:cxnSpMk id="14" creationId="{23AAC9B5-8015-485C-ACF9-A750390E9A56}"/>
          </ac:cxnSpMkLst>
        </pc:cxn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016965123" sldId="276"/>
        </pc:sldMkLst>
        <pc:spChg chg="mo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2" creationId="{A966E2AC-907F-49F3-BEDC-6D5BAB047EA9}"/>
          </ac:spMkLst>
        </pc:spChg>
        <pc:spChg chg="mo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3" creationId="{4FECE07C-2568-4822-B249-A6E62348DFA8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431907025" sldId="277"/>
        </pc:sldMkLst>
        <pc:spChg chg="mo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2" creationId="{9BF44DA0-F923-469E-A9AB-4709399C42F5}"/>
          </ac:spMkLst>
        </pc:spChg>
        <pc:spChg chg="mo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3" creationId="{C8EB3E04-B5D5-49F8-A543-DEFCEDB6C5B8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12" creationId="{479F5F2B-8B58-4140-AE6A-51F6C67B18D9}"/>
          </ac:spMkLst>
        </pc:spChg>
      </pc:sldChg>
      <pc:sldChg chg="addSp delSp modSp add mod modTransition setBg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481473555" sldId="278"/>
        </pc:sldMkLst>
        <pc:spChg chg="mod or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2" creationId="{22A136DE-AF9A-425A-AE7C-5EBC7E39218C}"/>
          </ac:spMkLst>
        </pc:spChg>
        <pc:spChg chg="mod or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3" creationId="{89A4CFA4-7909-44D6-AB90-753310F096A1}"/>
          </ac:spMkLst>
        </pc:spChg>
        <pc:spChg chg="add del mod">
          <ac:chgData name="luke gilchrist" userId="9097f3b189793fdd" providerId="LiveId" clId="{B4614D13-4F06-4FC1-9CA3-8E3B4F04C261}" dt="2020-12-12T16:29:43.818" v="1403" actId="6264"/>
          <ac:spMkLst>
            <pc:docMk/>
            <pc:sldMk cId="481473555" sldId="278"/>
            <ac:spMk id="4" creationId="{22D23559-5A0F-484F-A9B5-7919BC4820C7}"/>
          </ac:spMkLst>
        </pc:spChg>
        <pc:spChg chg="add del mod">
          <ac:chgData name="luke gilchrist" userId="9097f3b189793fdd" providerId="LiveId" clId="{B4614D13-4F06-4FC1-9CA3-8E3B4F04C261}" dt="2020-12-12T16:29:43.818" v="1403" actId="6264"/>
          <ac:spMkLst>
            <pc:docMk/>
            <pc:sldMk cId="481473555" sldId="278"/>
            <ac:spMk id="5" creationId="{84C4FF33-91D5-4A7B-A31B-4E2D6FBFC8B5}"/>
          </ac:spMkLst>
        </pc:spChg>
        <pc:spChg chg="add del mod">
          <ac:chgData name="luke gilchrist" userId="9097f3b189793fdd" providerId="LiveId" clId="{B4614D13-4F06-4FC1-9CA3-8E3B4F04C261}" dt="2020-12-12T16:36:15.782" v="1481" actId="6264"/>
          <ac:spMkLst>
            <pc:docMk/>
            <pc:sldMk cId="481473555" sldId="278"/>
            <ac:spMk id="8" creationId="{AFB51320-220B-42A8-98A2-5B5085C67629}"/>
          </ac:spMkLst>
        </pc:spChg>
        <pc:spChg chg="mo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9" creationId="{D8C4F320-E6A8-40C1-A96D-28CADF5B9338}"/>
          </ac:spMkLst>
        </pc:spChg>
        <pc:spChg chg="mo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0" creationId="{8567B394-9631-451E-AFDA-27120FDE27C3}"/>
          </ac:spMkLst>
        </pc:spChg>
        <pc:spChg chg="add del mod">
          <ac:chgData name="luke gilchrist" userId="9097f3b189793fdd" providerId="LiveId" clId="{B4614D13-4F06-4FC1-9CA3-8E3B4F04C261}" dt="2020-12-12T16:36:15.782" v="1481" actId="6264"/>
          <ac:spMkLst>
            <pc:docMk/>
            <pc:sldMk cId="481473555" sldId="278"/>
            <ac:spMk id="11" creationId="{F314BC7E-A05F-480F-A405-58671D726BDE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2" creationId="{EB181E26-89C4-4A14-92DE-0F4C4B0E9484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3" creationId="{994E5FAA-BF82-4962-A900-F3826EEC99E4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4" creationId="{C7812867-2F63-4F80-8CA2-D74C759715AB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5" creationId="{8E0919AE-B384-4D4A-9837-F629B1CF11B1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7" creationId="{A7B99495-F43F-4D80-A44F-2CB4764EB90B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9" creationId="{107D50C9-F568-423A-A839-B49874AAEE6C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1" creationId="{53E60C6D-4E85-4E14-BCDF-BF15C241F7CA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2" creationId="{7D42D292-4C48-479B-9E59-E29CD9871C0C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3" creationId="{533DF362-939D-4EEE-8DC4-6B54607E5611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5" creationId="{EB181E26-89C4-4A14-92DE-0F4C4B0E9484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6" creationId="{A53A7C58-E4D0-406F-AEF1-49008D591ECD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7" creationId="{ADC5404F-1E02-4519-A2AC-E8838B41C82D}"/>
          </ac:spMkLst>
        </pc:spChg>
        <pc:spChg chg="add del">
          <ac:chgData name="luke gilchrist" userId="9097f3b189793fdd" providerId="LiveId" clId="{B4614D13-4F06-4FC1-9CA3-8E3B4F04C261}" dt="2020-12-12T16:29:44.181" v="1404" actId="26606"/>
          <ac:spMkLst>
            <pc:docMk/>
            <pc:sldMk cId="481473555" sldId="278"/>
            <ac:spMk id="29" creationId="{129F4FEF-3F4E-4042-8E6D-C24E201FB31A}"/>
          </ac:spMkLst>
        </pc:spChg>
        <pc:picChg chg="mod ord">
          <ac:chgData name="luke gilchrist" userId="9097f3b189793fdd" providerId="LiveId" clId="{B4614D13-4F06-4FC1-9CA3-8E3B4F04C261}" dt="2020-12-12T16:36:16.261" v="1482" actId="26606"/>
          <ac:picMkLst>
            <pc:docMk/>
            <pc:sldMk cId="481473555" sldId="278"/>
            <ac:picMk id="6" creationId="{59C531A4-78FF-4479-B890-D8552FFBF490}"/>
          </ac:picMkLst>
        </pc:picChg>
        <pc:picChg chg="mod ord">
          <ac:chgData name="luke gilchrist" userId="9097f3b189793fdd" providerId="LiveId" clId="{B4614D13-4F06-4FC1-9CA3-8E3B4F04C261}" dt="2020-12-12T16:36:16.261" v="1482" actId="26606"/>
          <ac:picMkLst>
            <pc:docMk/>
            <pc:sldMk cId="481473555" sldId="278"/>
            <ac:picMk id="7" creationId="{470BB0BE-9398-4952-85AD-ED2C451D9413}"/>
          </ac:picMkLst>
        </pc:picChg>
      </pc:sldChg>
      <pc:sldChg chg="addSp delSp modSp add mod modTransition setBg modClrScheme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4212213796" sldId="279"/>
        </pc:sldMkLst>
        <pc:spChg chg="mod or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2" creationId="{8B2EE39C-1FA2-49EA-9136-8121285A6173}"/>
          </ac:spMkLst>
        </pc:spChg>
        <pc:spChg chg="add del mod or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3" creationId="{823C357D-CB93-49DA-8AD9-E865733D193E}"/>
          </ac:spMkLst>
        </pc:spChg>
        <pc:spChg chg="add del mod">
          <ac:chgData name="luke gilchrist" userId="9097f3b189793fdd" providerId="LiveId" clId="{B4614D13-4F06-4FC1-9CA3-8E3B4F04C261}" dt="2020-12-12T16:31:19.418" v="1435" actId="6264"/>
          <ac:spMkLst>
            <pc:docMk/>
            <pc:sldMk cId="4212213796" sldId="279"/>
            <ac:spMk id="4" creationId="{80437560-D3D2-40B5-AE3E-98E411844486}"/>
          </ac:spMkLst>
        </pc:spChg>
        <pc:spChg chg="add del mod">
          <ac:chgData name="luke gilchrist" userId="9097f3b189793fdd" providerId="LiveId" clId="{B4614D13-4F06-4FC1-9CA3-8E3B4F04C261}" dt="2020-12-12T16:31:19.418" v="1435" actId="6264"/>
          <ac:spMkLst>
            <pc:docMk/>
            <pc:sldMk cId="4212213796" sldId="279"/>
            <ac:spMk id="5" creationId="{8FEE2398-0A4A-4CF4-A771-25C5C4EA8C8E}"/>
          </ac:spMkLst>
        </pc:spChg>
        <pc:spChg chg="add del mod ord">
          <ac:chgData name="luke gilchrist" userId="9097f3b189793fdd" providerId="LiveId" clId="{B4614D13-4F06-4FC1-9CA3-8E3B4F04C261}" dt="2020-12-12T16:33:22.736" v="1458" actId="21"/>
          <ac:spMkLst>
            <pc:docMk/>
            <pc:sldMk cId="4212213796" sldId="279"/>
            <ac:spMk id="6" creationId="{D40ECC15-2A9A-4856-938F-3904D8226107}"/>
          </ac:spMkLst>
        </pc:spChg>
        <pc:spChg chg="add del mod">
          <ac:chgData name="luke gilchrist" userId="9097f3b189793fdd" providerId="LiveId" clId="{B4614D13-4F06-4FC1-9CA3-8E3B4F04C261}" dt="2020-12-12T16:31:18.691" v="1433" actId="6264"/>
          <ac:spMkLst>
            <pc:docMk/>
            <pc:sldMk cId="4212213796" sldId="279"/>
            <ac:spMk id="7" creationId="{946685D8-A3B6-4B7D-BB78-CB322058A511}"/>
          </ac:spMkLst>
        </pc:spChg>
        <pc:spChg chg="add del">
          <ac:chgData name="luke gilchrist" userId="9097f3b189793fdd" providerId="LiveId" clId="{B4614D13-4F06-4FC1-9CA3-8E3B4F04C261}" dt="2020-12-12T16:31:19" v="1434" actId="26606"/>
          <ac:spMkLst>
            <pc:docMk/>
            <pc:sldMk cId="4212213796" sldId="279"/>
            <ac:spMk id="8" creationId="{8CA06CD6-90CA-4C45-856C-6771339E1E22}"/>
          </ac:spMkLst>
        </pc:spChg>
        <pc:spChg chg="add del mod">
          <ac:chgData name="luke gilchrist" userId="9097f3b189793fdd" providerId="LiveId" clId="{B4614D13-4F06-4FC1-9CA3-8E3B4F04C261}" dt="2020-12-12T16:31:18.691" v="1433" actId="6264"/>
          <ac:spMkLst>
            <pc:docMk/>
            <pc:sldMk cId="4212213796" sldId="279"/>
            <ac:spMk id="10" creationId="{EDCDE416-6ACD-453A-954E-6189AC2EAC88}"/>
          </ac:spMkLst>
        </pc:spChg>
        <pc:spChg chg="add del">
          <ac:chgData name="luke gilchrist" userId="9097f3b189793fdd" providerId="LiveId" clId="{B4614D13-4F06-4FC1-9CA3-8E3B4F04C261}" dt="2020-12-12T16:30:43.426" v="1418" actId="26606"/>
          <ac:spMkLst>
            <pc:docMk/>
            <pc:sldMk cId="4212213796" sldId="279"/>
            <ac:spMk id="11" creationId="{1DE7243B-5109-444B-8FAF-7437C66BC0E9}"/>
          </ac:spMkLst>
        </pc:spChg>
        <pc:spChg chg="add del mod ord">
          <ac:chgData name="luke gilchrist" userId="9097f3b189793fdd" providerId="LiveId" clId="{B4614D13-4F06-4FC1-9CA3-8E3B4F04C261}" dt="2020-12-12T16:33:23.254" v="1459"/>
          <ac:spMkLst>
            <pc:docMk/>
            <pc:sldMk cId="4212213796" sldId="279"/>
            <ac:spMk id="12" creationId="{625F91C6-8BB4-43FB-B7BC-25D08B0C5E3B}"/>
          </ac:spMkLst>
        </pc:spChg>
        <pc:spChg chg="add del">
          <ac:chgData name="luke gilchrist" userId="9097f3b189793fdd" providerId="LiveId" clId="{B4614D13-4F06-4FC1-9CA3-8E3B4F04C261}" dt="2020-12-12T16:30:43.426" v="1418" actId="26606"/>
          <ac:spMkLst>
            <pc:docMk/>
            <pc:sldMk cId="4212213796" sldId="279"/>
            <ac:spMk id="13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5" creationId="{CCD444A3-C338-4886-B7F1-4BA2AF46EB64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6" creationId="{21739CA5-F0F5-48E1-8E8C-F24B71827E46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7" creationId="{3EAD2937-F230-41D4-B9C5-975B129BFC20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19" creationId="{428D436F-9ACD-4C92-AFC8-C934C527A6A4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20" creationId="{090538E0-A884-4E60-A6AB-77D830E2FCED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21" creationId="{DB0D7DD0-1C67-4D4C-9E06-678233DB8468}"/>
          </ac:spMkLst>
        </pc:spChg>
        <pc:spChg chg="add del">
          <ac:chgData name="luke gilchrist" userId="9097f3b189793fdd" providerId="LiveId" clId="{B4614D13-4F06-4FC1-9CA3-8E3B4F04C261}" dt="2020-12-12T16:30:47.237" v="1424" actId="26606"/>
          <ac:spMkLst>
            <pc:docMk/>
            <pc:sldMk cId="4212213796" sldId="279"/>
            <ac:spMk id="23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6:30:48.958" v="1426" actId="26606"/>
          <ac:spMkLst>
            <pc:docMk/>
            <pc:sldMk cId="4212213796" sldId="279"/>
            <ac:spMk id="26" creationId="{8CA06CD6-90CA-4C45-856C-6771339E1E22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29" creationId="{FEF085B8-A2C0-4A6F-B663-CCC56F3CD373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30" creationId="{2658F6D6-96E0-421A-96D6-3DF404008543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31" creationId="{3CF62545-93A0-4FD5-9B48-48DCA794CBA1}"/>
          </ac:spMkLst>
        </pc:spChg>
        <pc:spChg chg="add del mo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32" creationId="{F121FD7F-B527-4448-A230-6939A20EF3CB}"/>
          </ac:spMkLst>
        </pc:spChg>
        <pc:spChg chg="add del">
          <ac:chgData name="luke gilchrist" userId="9097f3b189793fdd" providerId="LiveId" clId="{B4614D13-4F06-4FC1-9CA3-8E3B4F04C261}" dt="2020-12-12T16:31:19.928" v="1436" actId="26606"/>
          <ac:spMkLst>
            <pc:docMk/>
            <pc:sldMk cId="4212213796" sldId="279"/>
            <ac:spMk id="33" creationId="{19C052EA-05E2-403D-965E-52D1BFFA24DF}"/>
          </ac:spMkLst>
        </pc:spChg>
        <pc:spChg chg="add del">
          <ac:chgData name="luke gilchrist" userId="9097f3b189793fdd" providerId="LiveId" clId="{B4614D13-4F06-4FC1-9CA3-8E3B4F04C261}" dt="2020-12-12T16:31:19.928" v="1436" actId="26606"/>
          <ac:spMkLst>
            <pc:docMk/>
            <pc:sldMk cId="4212213796" sldId="279"/>
            <ac:spMk id="34" creationId="{4C1936B8-2FFB-4F78-8388-B8C282B8A5BC}"/>
          </ac:spMkLst>
        </pc:spChg>
        <pc:spChg chg="add del">
          <ac:chgData name="luke gilchrist" userId="9097f3b189793fdd" providerId="LiveId" clId="{B4614D13-4F06-4FC1-9CA3-8E3B4F04C261}" dt="2020-12-12T16:36:21.948" v="1484" actId="26606"/>
          <ac:spMkLst>
            <pc:docMk/>
            <pc:sldMk cId="4212213796" sldId="279"/>
            <ac:spMk id="37" creationId="{D4771268-CB57-404A-9271-370EB28F6090}"/>
          </ac:spMkLst>
        </pc:spChg>
        <pc:spChg chg="add del">
          <ac:chgData name="luke gilchrist" userId="9097f3b189793fdd" providerId="LiveId" clId="{B4614D13-4F06-4FC1-9CA3-8E3B4F04C261}" dt="2020-12-12T16:36:23.637" v="1486" actId="26606"/>
          <ac:spMkLst>
            <pc:docMk/>
            <pc:sldMk cId="4212213796" sldId="279"/>
            <ac:spMk id="40" creationId="{10F24D38-B79E-44B4-830E-043F45D96DC2}"/>
          </ac:spMkLst>
        </pc:spChg>
        <pc:spChg chg="add del">
          <ac:chgData name="luke gilchrist" userId="9097f3b189793fdd" providerId="LiveId" clId="{B4614D13-4F06-4FC1-9CA3-8E3B4F04C261}" dt="2020-12-12T16:36:24.195" v="1488" actId="26606"/>
          <ac:spMkLst>
            <pc:docMk/>
            <pc:sldMk cId="4212213796" sldId="279"/>
            <ac:spMk id="42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6:24.195" v="1488" actId="26606"/>
          <ac:spMkLst>
            <pc:docMk/>
            <pc:sldMk cId="4212213796" sldId="279"/>
            <ac:spMk id="43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6:24.663" v="1490" actId="26606"/>
          <ac:spMkLst>
            <pc:docMk/>
            <pc:sldMk cId="4212213796" sldId="279"/>
            <ac:spMk id="45" creationId="{4C608BEB-860E-4094-8511-78603564A75E}"/>
          </ac:spMkLst>
        </pc:spChg>
        <pc:spChg chg="add del">
          <ac:chgData name="luke gilchrist" userId="9097f3b189793fdd" providerId="LiveId" clId="{B4614D13-4F06-4FC1-9CA3-8E3B4F04C261}" dt="2020-12-12T16:36:26.473" v="1492" actId="26606"/>
          <ac:spMkLst>
            <pc:docMk/>
            <pc:sldMk cId="4212213796" sldId="279"/>
            <ac:spMk id="48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6:26.473" v="1492" actId="26606"/>
          <ac:spMkLst>
            <pc:docMk/>
            <pc:sldMk cId="4212213796" sldId="279"/>
            <ac:spMk id="49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6:27.012" v="1494" actId="26606"/>
          <ac:spMkLst>
            <pc:docMk/>
            <pc:sldMk cId="4212213796" sldId="279"/>
            <ac:spMk id="51" creationId="{4C608BEB-860E-4094-8511-78603564A75E}"/>
          </ac:spMkLst>
        </pc:spChg>
        <pc:spChg chg="add del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54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55" creationId="{4C5D6221-DA7B-4611-AA26-7D8E349FDE96}"/>
          </ac:spMkLst>
        </pc:spChg>
        <pc:cxnChg chg="add del">
          <ac:chgData name="luke gilchrist" userId="9097f3b189793fdd" providerId="LiveId" clId="{B4614D13-4F06-4FC1-9CA3-8E3B4F04C261}" dt="2020-12-12T16:31:19" v="1434" actId="26606"/>
          <ac:cxnSpMkLst>
            <pc:docMk/>
            <pc:sldMk cId="4212213796" sldId="279"/>
            <ac:cxnSpMk id="9" creationId="{5021601D-2758-4B15-A31C-FDA184C51B3A}"/>
          </ac:cxnSpMkLst>
        </pc:cxnChg>
        <pc:cxnChg chg="add del">
          <ac:chgData name="luke gilchrist" userId="9097f3b189793fdd" providerId="LiveId" clId="{B4614D13-4F06-4FC1-9CA3-8E3B4F04C261}" dt="2020-12-12T16:30:47.237" v="1424" actId="26606"/>
          <ac:cxnSpMkLst>
            <pc:docMk/>
            <pc:sldMk cId="4212213796" sldId="279"/>
            <ac:cxnSpMk id="24" creationId="{550D2BD1-98F9-412D-905B-3A843EF4078B}"/>
          </ac:cxnSpMkLst>
        </pc:cxnChg>
        <pc:cxnChg chg="add del">
          <ac:chgData name="luke gilchrist" userId="9097f3b189793fdd" providerId="LiveId" clId="{B4614D13-4F06-4FC1-9CA3-8E3B4F04C261}" dt="2020-12-12T16:30:48.958" v="1426" actId="26606"/>
          <ac:cxnSpMkLst>
            <pc:docMk/>
            <pc:sldMk cId="4212213796" sldId="279"/>
            <ac:cxnSpMk id="27" creationId="{5021601D-2758-4B15-A31C-FDA184C51B3A}"/>
          </ac:cxnSpMkLst>
        </pc:cxnChg>
        <pc:cxnChg chg="add del">
          <ac:chgData name="luke gilchrist" userId="9097f3b189793fdd" providerId="LiveId" clId="{B4614D13-4F06-4FC1-9CA3-8E3B4F04C261}" dt="2020-12-12T16:36:23.637" v="1486" actId="26606"/>
          <ac:cxnSpMkLst>
            <pc:docMk/>
            <pc:sldMk cId="4212213796" sldId="279"/>
            <ac:cxnSpMk id="39" creationId="{FC469874-256B-45B3-A79C-7591B4BA1ECC}"/>
          </ac:cxnSpMkLst>
        </pc:cxnChg>
        <pc:cxnChg chg="add del">
          <ac:chgData name="luke gilchrist" userId="9097f3b189793fdd" providerId="LiveId" clId="{B4614D13-4F06-4FC1-9CA3-8E3B4F04C261}" dt="2020-12-12T16:36:24.663" v="1490" actId="26606"/>
          <ac:cxnSpMkLst>
            <pc:docMk/>
            <pc:sldMk cId="4212213796" sldId="279"/>
            <ac:cxnSpMk id="46" creationId="{1F16A8D4-FE87-4604-88B2-394B5D1EB437}"/>
          </ac:cxnSpMkLst>
        </pc:cxnChg>
        <pc:cxnChg chg="add del">
          <ac:chgData name="luke gilchrist" userId="9097f3b189793fdd" providerId="LiveId" clId="{B4614D13-4F06-4FC1-9CA3-8E3B4F04C261}" dt="2020-12-12T16:36:27.012" v="1494" actId="26606"/>
          <ac:cxnSpMkLst>
            <pc:docMk/>
            <pc:sldMk cId="4212213796" sldId="279"/>
            <ac:cxnSpMk id="52" creationId="{1F16A8D4-FE87-4604-88B2-394B5D1EB437}"/>
          </ac:cxnSpMkLst>
        </pc:cxnChg>
      </pc:sldChg>
      <pc:sldChg chg="addSp delSp modSp add mod modTransition setBg setClrOvrMap">
        <pc:chgData name="luke gilchrist" userId="9097f3b189793fdd" providerId="LiveId" clId="{B4614D13-4F06-4FC1-9CA3-8E3B4F04C261}" dt="2020-12-12T16:50:34.299" v="1719"/>
        <pc:sldMkLst>
          <pc:docMk/>
          <pc:sldMk cId="1150196410" sldId="280"/>
        </pc:sldMkLst>
        <pc:spChg chg="mod">
          <ac:chgData name="luke gilchrist" userId="9097f3b189793fdd" providerId="LiveId" clId="{B4614D13-4F06-4FC1-9CA3-8E3B4F04C261}" dt="2020-12-12T16:42:40.943" v="1583" actId="404"/>
          <ac:spMkLst>
            <pc:docMk/>
            <pc:sldMk cId="1150196410" sldId="280"/>
            <ac:spMk id="2" creationId="{A8AED912-E5B1-4E40-B62A-4117868397DA}"/>
          </ac:spMkLst>
        </pc:spChg>
        <pc:spChg chg="add del mod ord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" creationId="{19D62A2C-965F-4EF0-91C3-A78D46D7A72D}"/>
          </ac:spMkLst>
        </pc:spChg>
        <pc:spChg chg="add del">
          <ac:chgData name="luke gilchrist" userId="9097f3b189793fdd" providerId="LiveId" clId="{B4614D13-4F06-4FC1-9CA3-8E3B4F04C261}" dt="2020-12-12T16:36:36.019" v="1499" actId="26606"/>
          <ac:spMkLst>
            <pc:docMk/>
            <pc:sldMk cId="1150196410" sldId="280"/>
            <ac:spMk id="8" creationId="{F4C0B10B-D2C4-4A54-AFAD-3D27DF88BB37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0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33.999" v="1497" actId="26606"/>
          <ac:spMkLst>
            <pc:docMk/>
            <pc:sldMk cId="1150196410" sldId="280"/>
            <ac:spMk id="11" creationId="{F4C0B10B-D2C4-4A54-AFAD-3D27DF88BB37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4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5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7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8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9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0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2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3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4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5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6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6:37:24.589" v="1515" actId="26606"/>
          <ac:spMkLst>
            <pc:docMk/>
            <pc:sldMk cId="1150196410" sldId="280"/>
            <ac:spMk id="27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6:37:24.589" v="1515" actId="26606"/>
          <ac:spMkLst>
            <pc:docMk/>
            <pc:sldMk cId="1150196410" sldId="280"/>
            <ac:spMk id="28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6:37:26.094" v="1517" actId="26606"/>
          <ac:spMkLst>
            <pc:docMk/>
            <pc:sldMk cId="1150196410" sldId="280"/>
            <ac:spMk id="30" creationId="{86C7B4A1-154A-4DF0-AC46-F88D75A2E0FD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3" creationId="{201CC55D-ED54-4C5C-95E6-10947BD1103B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7" creationId="{3873B707-463F-40B0-8227-E8CC6C67EB25}"/>
          </ac:spMkLst>
        </pc:spChg>
        <pc:spChg chg="add del mod">
          <ac:chgData name="luke gilchrist" userId="9097f3b189793fdd" providerId="LiveId" clId="{B4614D13-4F06-4FC1-9CA3-8E3B4F04C261}" dt="2020-12-12T16:42:34.097" v="1579" actId="14100"/>
          <ac:spMkLst>
            <pc:docMk/>
            <pc:sldMk cId="1150196410" sldId="280"/>
            <ac:spMk id="38" creationId="{19D62A2C-965F-4EF0-91C3-A78D46D7A72D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9" creationId="{C13237C8-E62C-4F0D-A318-BD6FB6C2D138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40" creationId="{19C9EAEA-39D0-4B0E-A0EB-51E7B26740B1}"/>
          </ac:spMkLst>
        </pc:spChg>
        <pc:grpChg chg="add del">
          <ac:chgData name="luke gilchrist" userId="9097f3b189793fdd" providerId="LiveId" clId="{B4614D13-4F06-4FC1-9CA3-8E3B4F04C261}" dt="2020-12-12T16:36:36.019" v="1499" actId="26606"/>
          <ac:grpSpMkLst>
            <pc:docMk/>
            <pc:sldMk cId="1150196410" sldId="280"/>
            <ac:grpSpMk id="9" creationId="{B6BADB90-C74B-40D6-86DC-503F65FCE8DC}"/>
          </ac:grpSpMkLst>
        </pc:grpChg>
        <pc:grpChg chg="add del">
          <ac:chgData name="luke gilchrist" userId="9097f3b189793fdd" providerId="LiveId" clId="{B4614D13-4F06-4FC1-9CA3-8E3B4F04C261}" dt="2020-12-12T16:36:33.999" v="1497" actId="26606"/>
          <ac:grpSpMkLst>
            <pc:docMk/>
            <pc:sldMk cId="1150196410" sldId="280"/>
            <ac:grpSpMk id="13" creationId="{B6BADB90-C74B-40D6-86DC-503F65FCE8DC}"/>
          </ac:grpSpMkLst>
        </pc:grpChg>
        <pc:grpChg chg="add del">
          <ac:chgData name="luke gilchrist" userId="9097f3b189793fdd" providerId="LiveId" clId="{B4614D13-4F06-4FC1-9CA3-8E3B4F04C261}" dt="2020-12-12T16:42:03.874" v="1570" actId="26606"/>
          <ac:grpSpMkLst>
            <pc:docMk/>
            <pc:sldMk cId="1150196410" sldId="280"/>
            <ac:grpSpMk id="34" creationId="{1DE889C7-FAD6-4397-98E2-05D503484459}"/>
          </ac:grpSpMkLst>
        </pc:grpChg>
        <pc:graphicFrameChg chg="add del">
          <ac:chgData name="luke gilchrist" userId="9097f3b189793fdd" providerId="LiveId" clId="{B4614D13-4F06-4FC1-9CA3-8E3B4F04C261}" dt="2020-12-12T16:41:32.915" v="1559" actId="26606"/>
          <ac:graphicFrameMkLst>
            <pc:docMk/>
            <pc:sldMk cId="1150196410" sldId="280"/>
            <ac:graphicFrameMk id="29" creationId="{A52A9CFA-D13F-4349-985D-5A4768A07551}"/>
          </ac:graphicFrameMkLst>
        </pc:graphicFrameChg>
        <pc:graphicFrameChg chg="add del">
          <ac:chgData name="luke gilchrist" userId="9097f3b189793fdd" providerId="LiveId" clId="{B4614D13-4F06-4FC1-9CA3-8E3B4F04C261}" dt="2020-12-12T16:41:47.675" v="1561" actId="26606"/>
          <ac:graphicFrameMkLst>
            <pc:docMk/>
            <pc:sldMk cId="1150196410" sldId="280"/>
            <ac:graphicFrameMk id="31" creationId="{4D9DF09C-CF3F-4373-9A6E-518004102CFA}"/>
          </ac:graphicFrameMkLst>
        </pc:graphicFrameChg>
        <pc:picChg chg="del mod ord">
          <ac:chgData name="luke gilchrist" userId="9097f3b189793fdd" providerId="LiveId" clId="{B4614D13-4F06-4FC1-9CA3-8E3B4F04C261}" dt="2020-12-12T16:42:08.408" v="1574" actId="478"/>
          <ac:picMkLst>
            <pc:docMk/>
            <pc:sldMk cId="1150196410" sldId="280"/>
            <ac:picMk id="6" creationId="{5FE50BE4-3299-4497-8C4F-D3EAD939B5E7}"/>
          </ac:picMkLst>
        </pc:picChg>
        <pc:picChg chg="add del">
          <ac:chgData name="luke gilchrist" userId="9097f3b189793fdd" providerId="LiveId" clId="{B4614D13-4F06-4FC1-9CA3-8E3B4F04C261}" dt="2020-12-12T16:36:41.737" v="1503" actId="26606"/>
          <ac:picMkLst>
            <pc:docMk/>
            <pc:sldMk cId="1150196410" sldId="280"/>
            <ac:picMk id="12" creationId="{49882614-11C4-4368-9534-6EBAC3488C70}"/>
          </ac:picMkLst>
        </pc:picChg>
        <pc:picChg chg="add del">
          <ac:chgData name="luke gilchrist" userId="9097f3b189793fdd" providerId="LiveId" clId="{B4614D13-4F06-4FC1-9CA3-8E3B4F04C261}" dt="2020-12-12T16:36:37.790" v="1501" actId="26606"/>
          <ac:picMkLst>
            <pc:docMk/>
            <pc:sldMk cId="1150196410" sldId="280"/>
            <ac:picMk id="16" creationId="{49882614-11C4-4368-9534-6EBAC3488C70}"/>
          </ac:picMkLst>
        </pc:picChg>
        <pc:picChg chg="add del">
          <ac:chgData name="luke gilchrist" userId="9097f3b189793fdd" providerId="LiveId" clId="{B4614D13-4F06-4FC1-9CA3-8E3B4F04C261}" dt="2020-12-12T16:36:51.767" v="1507" actId="26606"/>
          <ac:picMkLst>
            <pc:docMk/>
            <pc:sldMk cId="1150196410" sldId="280"/>
            <ac:picMk id="21" creationId="{49882614-11C4-4368-9534-6EBAC3488C70}"/>
          </ac:picMkLst>
        </pc:picChg>
        <pc:picChg chg="add mod">
          <ac:chgData name="luke gilchrist" userId="9097f3b189793fdd" providerId="LiveId" clId="{B4614D13-4F06-4FC1-9CA3-8E3B4F04C261}" dt="2020-12-12T16:42:24.094" v="1577" actId="14100"/>
          <ac:picMkLst>
            <pc:docMk/>
            <pc:sldMk cId="1150196410" sldId="280"/>
            <ac:picMk id="41" creationId="{162C1026-0CB6-409B-B912-56039139A266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661055141" sldId="281"/>
        </pc:sldMkLst>
        <pc:spChg chg="mo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2" creationId="{AA713DB5-7B3E-4E82-9F96-A7C5A7616953}"/>
          </ac:spMkLst>
        </pc:spChg>
        <pc:spChg chg="mod">
          <ac:chgData name="luke gilchrist" userId="9097f3b189793fdd" providerId="LiveId" clId="{B4614D13-4F06-4FC1-9CA3-8E3B4F04C261}" dt="2020-12-12T16:43:50.006" v="1604" actId="14100"/>
          <ac:spMkLst>
            <pc:docMk/>
            <pc:sldMk cId="2661055141" sldId="281"/>
            <ac:spMk id="3" creationId="{999581DA-043E-4858-B5CF-805DA112C58B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800534787" sldId="282"/>
        </pc:sldMkLst>
        <pc:spChg chg="mo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2" creationId="{6EBB388F-A0F5-4B08-A327-D4DBD91D9E72}"/>
          </ac:spMkLst>
        </pc:spChg>
        <pc:spChg chg="mod">
          <ac:chgData name="luke gilchrist" userId="9097f3b189793fdd" providerId="LiveId" clId="{B4614D13-4F06-4FC1-9CA3-8E3B4F04C261}" dt="2020-12-12T16:44:30.041" v="1614" actId="14100"/>
          <ac:spMkLst>
            <pc:docMk/>
            <pc:sldMk cId="2800534787" sldId="282"/>
            <ac:spMk id="3" creationId="{1F516AF7-90BD-435A-9DA8-C623E7962543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435746239" sldId="283"/>
        </pc:sldMkLst>
        <pc:spChg chg="mo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2" creationId="{3606164B-4F6D-4F93-89F1-FCD081092DC8}"/>
          </ac:spMkLst>
        </pc:spChg>
        <pc:spChg chg="mo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3" creationId="{066BF082-297A-41E4-BF39-E29A3992F05D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329699728" sldId="284"/>
        </pc:sldMkLst>
        <pc:spChg chg="mo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2" creationId="{A09EE1FA-AC35-4CB9-97A3-17CC9B927104}"/>
          </ac:spMkLst>
        </pc:spChg>
        <pc:spChg chg="mod">
          <ac:chgData name="luke gilchrist" userId="9097f3b189793fdd" providerId="LiveId" clId="{B4614D13-4F06-4FC1-9CA3-8E3B4F04C261}" dt="2020-12-12T16:46:19.214" v="1650" actId="14100"/>
          <ac:spMkLst>
            <pc:docMk/>
            <pc:sldMk cId="1329699728" sldId="284"/>
            <ac:spMk id="3" creationId="{CF10E489-D88C-47A9-9323-63657BF5DBD5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12" creationId="{479F5F2B-8B58-4140-AE6A-51F6C67B18D9}"/>
          </ac:spMkLst>
        </pc:spChg>
      </pc:sldChg>
      <pc:sldChg chg="modSp add del mod chgLayout">
        <pc:chgData name="luke gilchrist" userId="9097f3b189793fdd" providerId="LiveId" clId="{B4614D13-4F06-4FC1-9CA3-8E3B4F04C261}" dt="2020-12-12T16:47:36.371" v="1689" actId="47"/>
        <pc:sldMkLst>
          <pc:docMk/>
          <pc:sldMk cId="483460209" sldId="285"/>
        </pc:sldMkLst>
        <pc:spChg chg="mod ord">
          <ac:chgData name="luke gilchrist" userId="9097f3b189793fdd" providerId="LiveId" clId="{B4614D13-4F06-4FC1-9CA3-8E3B4F04C261}" dt="2020-12-12T16:45:48.884" v="1642" actId="700"/>
          <ac:spMkLst>
            <pc:docMk/>
            <pc:sldMk cId="483460209" sldId="285"/>
            <ac:spMk id="2" creationId="{FC5B5FBE-55FF-4AB5-8BDA-5F5EF9BFD573}"/>
          </ac:spMkLst>
        </pc:spChg>
        <pc:spChg chg="mod ord">
          <ac:chgData name="luke gilchrist" userId="9097f3b189793fdd" providerId="LiveId" clId="{B4614D13-4F06-4FC1-9CA3-8E3B4F04C261}" dt="2020-12-12T16:46:20.590" v="1652" actId="14100"/>
          <ac:spMkLst>
            <pc:docMk/>
            <pc:sldMk cId="483460209" sldId="285"/>
            <ac:spMk id="3" creationId="{D69AA823-5A9C-41CA-955B-4154E4D7A5A4}"/>
          </ac:spMkLst>
        </pc:spChg>
      </pc:sldChg>
      <pc:sldChg chg="addSp delSp modSp add del mod modTransition">
        <pc:chgData name="luke gilchrist" userId="9097f3b189793fdd" providerId="LiveId" clId="{B4614D13-4F06-4FC1-9CA3-8E3B4F04C261}" dt="2020-12-12T16:50:34.299" v="1719"/>
        <pc:sldMkLst>
          <pc:docMk/>
          <pc:sldMk cId="1442535462" sldId="286"/>
        </pc:sldMkLst>
        <pc:spChg chg="del">
          <ac:chgData name="luke gilchrist" userId="9097f3b189793fdd" providerId="LiveId" clId="{B4614D13-4F06-4FC1-9CA3-8E3B4F04C261}" dt="2020-12-12T16:46:47.653" v="1662" actId="478"/>
          <ac:spMkLst>
            <pc:docMk/>
            <pc:sldMk cId="1442535462" sldId="286"/>
            <ac:spMk id="2" creationId="{A09EE1FA-AC35-4CB9-97A3-17CC9B927104}"/>
          </ac:spMkLst>
        </pc:spChg>
        <pc:spChg chg="del">
          <ac:chgData name="luke gilchrist" userId="9097f3b189793fdd" providerId="LiveId" clId="{B4614D13-4F06-4FC1-9CA3-8E3B4F04C261}" dt="2020-12-12T16:46:24.557" v="1653" actId="478"/>
          <ac:spMkLst>
            <pc:docMk/>
            <pc:sldMk cId="1442535462" sldId="286"/>
            <ac:spMk id="3" creationId="{CF10E489-D88C-47A9-9323-63657BF5DBD5}"/>
          </ac:spMkLst>
        </pc:spChg>
        <pc:spChg chg="add del mod">
          <ac:chgData name="luke gilchrist" userId="9097f3b189793fdd" providerId="LiveId" clId="{B4614D13-4F06-4FC1-9CA3-8E3B4F04C261}" dt="2020-12-12T16:46:26.586" v="1654"/>
          <ac:spMkLst>
            <pc:docMk/>
            <pc:sldMk cId="1442535462" sldId="286"/>
            <ac:spMk id="5" creationId="{FCB045AE-5EC6-48F3-8771-D90DFA8E5C5B}"/>
          </ac:spMkLst>
        </pc:spChg>
        <pc:spChg chg="add del mod">
          <ac:chgData name="luke gilchrist" userId="9097f3b189793fdd" providerId="LiveId" clId="{B4614D13-4F06-4FC1-9CA3-8E3B4F04C261}" dt="2020-12-12T16:47:04.720" v="1671"/>
          <ac:spMkLst>
            <pc:docMk/>
            <pc:sldMk cId="1442535462" sldId="286"/>
            <ac:spMk id="7" creationId="{CB30D7FA-0BFE-42B1-82C5-729F542CEC79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8" creationId="{7CB4857B-ED7C-444D-9F04-2F885114A1C2}"/>
          </ac:spMkLst>
        </pc:spChg>
        <pc:spChg chg="add mod ord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9" creationId="{981CD32D-9D67-4907-8BBB-E8D07431FB4D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10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12" creationId="{479F5F2B-8B58-4140-AE6A-51F6C67B18D9}"/>
          </ac:spMkLst>
        </pc:spChg>
        <pc:spChg chg="add del mod">
          <ac:chgData name="luke gilchrist" userId="9097f3b189793fdd" providerId="LiveId" clId="{B4614D13-4F06-4FC1-9CA3-8E3B4F04C261}" dt="2020-12-12T16:46:50.862" v="1664"/>
          <ac:spMkLst>
            <pc:docMk/>
            <pc:sldMk cId="1442535462" sldId="286"/>
            <ac:spMk id="13" creationId="{6C17845E-E5BC-4141-96B4-043C553EAD2B}"/>
          </ac:spMkLst>
        </pc:spChg>
        <pc:spChg chg="add del mod">
          <ac:chgData name="luke gilchrist" userId="9097f3b189793fdd" providerId="LiveId" clId="{B4614D13-4F06-4FC1-9CA3-8E3B4F04C261}" dt="2020-12-12T16:47:33.604" v="1688" actId="1076"/>
          <ac:spMkLst>
            <pc:docMk/>
            <pc:sldMk cId="1442535462" sldId="286"/>
            <ac:spMk id="14" creationId="{A11E8477-F262-4B80-B34C-36458C699F03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19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21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2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5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6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7" creationId="{479F5F2B-8B58-4140-AE6A-51F6C67B18D9}"/>
          </ac:spMkLst>
        </pc:spChg>
      </pc:sldChg>
      <pc:sldMasterChg chg="setBg modSldLayout">
        <pc:chgData name="luke gilchrist" userId="9097f3b189793fdd" providerId="LiveId" clId="{B4614D13-4F06-4FC1-9CA3-8E3B4F04C261}" dt="2020-12-12T13:53:00.688" v="164"/>
        <pc:sldMasterMkLst>
          <pc:docMk/>
          <pc:sldMasterMk cId="3622178934" sldId="2147483768"/>
        </pc:sldMasterMkLst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519277266" sldId="2147483769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1907946990" sldId="2147483770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1223058371" sldId="2147483771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047762132" sldId="2147483772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581007786" sldId="2147483773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615917553" sldId="2147483774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28748124" sldId="2147483775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4019328680" sldId="2147483776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296674068" sldId="2147483777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2239845679" sldId="2147483778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91986570" sldId="2147483779"/>
          </pc:sldLayoutMkLst>
        </pc:sldLayoutChg>
      </pc:sldMasterChg>
      <pc:sldMasterChg chg="modSp modSldLayout">
        <pc:chgData name="luke gilchrist" userId="9097f3b189793fdd" providerId="LiveId" clId="{B4614D13-4F06-4FC1-9CA3-8E3B4F04C261}" dt="2020-12-12T13:57:23.884" v="324"/>
        <pc:sldMasterMkLst>
          <pc:docMk/>
          <pc:sldMasterMk cId="2244583578" sldId="2147483780"/>
        </pc:sldMasterMkLst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2" creationId="{7242288C-EE3A-4B1E-A71C-2D126CD74F5F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3" creationId="{6434A21D-778C-4F25-B247-3CA525B00825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4" creationId="{1ACEECBA-0481-468A-A09A-4783D090F34D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5" creationId="{5FA55FF0-B3F0-4F72-9B22-133ECAE7FFFD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6" creationId="{15CD7176-84BB-488B-9DB0-F610BD534FBF}"/>
          </ac:spMkLst>
        </pc:sp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2476960281" sldId="2147483781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476960281" sldId="2147483781"/>
              <ac:spMk id="2" creationId="{A8415F39-C456-459E-9C5A-8DA4A15D6E08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476960281" sldId="2147483781"/>
              <ac:spMk id="3" creationId="{BA3F1731-C1E5-434C-9AAE-B8ADA16DFE69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3478259578" sldId="2147483783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3478259578" sldId="2147483783"/>
              <ac:spMk id="2" creationId="{1966B33D-4FA4-46DA-8BDC-093C0650B26B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3478259578" sldId="2147483783"/>
              <ac:spMk id="3" creationId="{7F1BEC02-E4F4-43FD-8BC9-4D3D929A043D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650747433" sldId="2147483784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650747433" sldId="2147483784"/>
              <ac:spMk id="3" creationId="{0210A8BB-EDA7-434B-A67F-6FD274E5EFC9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650747433" sldId="2147483784"/>
              <ac:spMk id="4" creationId="{E956C8C6-B3A1-4DC2-BB36-ABAABA0A5619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1742262223" sldId="2147483785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2" creationId="{DCF4A036-3651-492E-BE27-478198D6B770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3" creationId="{200D83E4-175C-4BE3-A5CD-FBE1CF0EBE81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4" creationId="{60976C07-5B4D-4FF2-A7D7-2428DBDF92EA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5" creationId="{A656380A-EE78-423A-981A-8C5D78BF5191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6" creationId="{612C95B0-0F17-47FB-ADB0-39DBB995EC83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2595358791" sldId="2147483788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2" creationId="{1E24779A-2FB9-4514-AD8F-A2D13727E076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3" creationId="{2A8C4241-91E2-47DD-9DF6-611BC9D94F3C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4" creationId="{9E8DF792-5AAE-494A-97BC-5CFF16450657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521159938" sldId="2147483789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2" creationId="{5DF6FDF0-28B0-40CE-ABF5-0DFAF47C7D5D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3" creationId="{23E61AC1-6BA2-4E7F-838D-E9244C484615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4" creationId="{A6D4E2A0-475E-44A7-AED1-D6AC15F11B41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760725209" sldId="2147483791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760725209" sldId="2147483791"/>
              <ac:spMk id="2" creationId="{7FA41795-7336-435D-B758-B5D95AC4D717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760725209" sldId="2147483791"/>
              <ac:spMk id="3" creationId="{637C97A6-EFE7-41D3-B175-870E064D1447}"/>
            </ac:spMkLst>
          </pc:spChg>
        </pc:sldLayoutChg>
      </pc:sldMasterChg>
      <pc:sldMasterChg chg="modSp modSldLayout">
        <pc:chgData name="luke gilchrist" userId="9097f3b189793fdd" providerId="LiveId" clId="{B4614D13-4F06-4FC1-9CA3-8E3B4F04C261}" dt="2020-12-12T13:57:23.453" v="322"/>
        <pc:sldMasterMkLst>
          <pc:docMk/>
          <pc:sldMasterMk cId="2260205474" sldId="2147483792"/>
        </pc:sldMasterMkLst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2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3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4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5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6" creationId="{00000000-0000-0000-0000-000000000000}"/>
          </ac:spMkLst>
        </pc:sp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279149061" sldId="2147483793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279149061" sldId="2147483793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279149061" sldId="2147483793"/>
              <ac:spMk id="3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121545202" sldId="2147483795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121545202" sldId="2147483795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121545202" sldId="2147483795"/>
              <ac:spMk id="3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055779616" sldId="2147483796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055779616" sldId="2147483796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055779616" sldId="2147483796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2788296904" sldId="2147483797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4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5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6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46547592" sldId="2147483800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3928444011" sldId="2147483801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394711887" sldId="2147483803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4711887" sldId="2147483803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4711887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luke gilchrist" userId="9097f3b189793fdd" providerId="LiveId" clId="{2E0A5848-4E40-B448-8E50-B473F5BE6157}"/>
    <pc:docChg chg="modSld">
      <pc:chgData name="luke gilchrist" userId="9097f3b189793fdd" providerId="LiveId" clId="{2E0A5848-4E40-B448-8E50-B473F5BE6157}" dt="2020-12-12T14:53:04.996" v="2"/>
      <pc:docMkLst>
        <pc:docMk/>
      </pc:docMkLst>
      <pc:sldChg chg="mod setBg">
        <pc:chgData name="luke gilchrist" userId="9097f3b189793fdd" providerId="LiveId" clId="{2E0A5848-4E40-B448-8E50-B473F5BE6157}" dt="2020-12-12T14:53:04.996" v="2"/>
        <pc:sldMkLst>
          <pc:docMk/>
          <pc:sldMk cId="2550340575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A50189-6B05-4B13-B28B-6CC2A51158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A7043-89B1-43C6-896D-5458420EF2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CE5A4-0505-48A8-8221-64A1754A19C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C36B-058C-4511-87FE-DA72F1701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29129-5432-49D1-9BF7-87858D7EC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9F96-9C51-4779-811B-89D13533F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5F39-C456-459E-9C5A-8DA4A15D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1731-C1E5-434C-9AAE-B8ADA16D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F7CE-AC67-41B0-AA13-3E64AC3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E847-422C-4381-A200-E5C573CA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CBF9-4112-4D22-A1C6-EEC1688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1927-A991-4C21-82AD-8CAA8019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AC21-4C8F-4640-94B3-00FF552D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32DE-7A60-4D54-9E03-2B4A0724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0106-D81E-422F-8426-6E32AF15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E90C-BDB3-4E4B-881D-D917283F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41795-7336-435D-B758-B5D95AC4D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97A6-EFE7-41D3-B175-870E064D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E1D9-C2CC-480C-B698-AC9FD584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1BB9-29E0-45B4-A7F7-73770A1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D130-F093-48AC-A381-89A2147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EFB0-9FCF-4133-B6D8-6C068B86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470D-14FE-439D-8CAA-09A9C61C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7A2B-EA18-4D9F-81B5-322A0C93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1B3F-BCF2-4F19-8BDC-72ADB445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37F5-F0DE-437E-9A71-5611377F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33D-4FA4-46DA-8BDC-093C0650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EC02-E4F4-43FD-8BC9-4D3D929A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0598-43F1-443C-A2C8-9DFD1AC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DD7B-92FA-49F2-8314-264852C4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5FF4-700D-43AE-9AF2-684A8118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588-C10A-4A77-B1E0-12F760CB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A8BB-EDA7-434B-A67F-6FD274E5E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C8C6-B3A1-4DC2-BB36-ABAABA0A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35B5E-AB61-4A18-973A-D2C9048A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F28CC-3841-4452-BB4C-FF016BE4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941D-4C26-491C-94D5-CDAA2C0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036-3651-492E-BE27-478198D6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E4-175C-4BE3-A5CD-FBE1CF0E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76C07-5B4D-4FF2-A7D7-2428DBDF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6380A-EE78-423A-981A-8C5D78BF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95B0-0F17-47FB-ADB0-39DBB995E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A3C3E-854E-447D-B597-444905F5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2DB1-1E7B-46D6-8033-EED3AAB9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91166-7D86-48AE-B1A5-7C0A2046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E709-4FA6-4E6E-AA32-696DBF3E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2722D-5BF6-499E-93F8-406F743A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0A9B-EE0B-4ED6-878F-65F8CB05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EB6FD-F0B2-4A21-ABB0-8BF93C3A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08E9-B08B-4857-864A-BCB0609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D33E8-16DC-480F-BBA7-7023FAFD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E3C61-2F42-4651-A199-5DB0627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779A-2FB9-4514-AD8F-A2D1372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4241-91E2-47DD-9DF6-611BC9D9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DF792-5AAE-494A-97BC-5CFF1645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18C8-4C2B-4EA2-9086-BD08CCCE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F14B-12BE-46A6-AAF2-3D931CC5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E0EE9-0149-496D-8677-FDA97AB5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FDF0-28B0-40CE-ABF5-0DFAF47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1AC1-6BA2-4E7F-838D-E9244C484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4E2A0-475E-44A7-AED1-D6AC15F1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4C34-4950-4F07-B708-D26CEEA5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50C7-612E-406F-AA92-977BE9B8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69F4A-C085-4E09-A5D2-F790B432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2288C-EE3A-4B1E-A71C-2D126CD7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A21D-778C-4F25-B247-3CA525B0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ECBA-0481-468A-A09A-4783D090F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BE1A-D203-4055-83D3-A3E665EEE33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5FF0-B3F0-4F72-9B22-133ECAE7F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7176-84BB-488B-9DB0-F610BD53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7345D-48DA-41CE-9219-BFD5AA77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latin typeface="Arial" panose="020B0604020202020204" pitchFamily="34" charset="0"/>
              </a:rPr>
              <a:t>“XamarinAPICovid19” project</a:t>
            </a:r>
            <a:endParaRPr 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ECE67B-D264-4422-A697-A3E48AED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Arial" panose="020B0604020202020204" pitchFamily="34" charset="0"/>
              </a:rPr>
              <a:t>Using “COVID-19 Coronavirus Statistics” API from </a:t>
            </a:r>
            <a:r>
              <a:rPr lang="en-US" sz="2000" i="1" dirty="0" err="1">
                <a:latin typeface="Arial" panose="020B0604020202020204" pitchFamily="34" charset="0"/>
              </a:rPr>
              <a:t>RapidAPI</a:t>
            </a:r>
            <a:endParaRPr lang="en-US" sz="2000" i="1" dirty="0">
              <a:latin typeface="Arial" panose="020B0604020202020204" pitchFamily="34" charset="0"/>
            </a:endParaRPr>
          </a:p>
          <a:p>
            <a:pPr algn="l"/>
            <a:endParaRPr lang="en-US" sz="2000" i="1" dirty="0"/>
          </a:p>
        </p:txBody>
      </p:sp>
      <p:sp>
        <p:nvSpPr>
          <p:cNvPr id="52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1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3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5065633D-EB07-4154-A2B3-809847358565}"/>
              </a:ext>
            </a:extLst>
          </p:cNvPr>
          <p:cNvSpPr txBox="1">
            <a:spLocks/>
          </p:cNvSpPr>
          <p:nvPr/>
        </p:nvSpPr>
        <p:spPr>
          <a:xfrm>
            <a:off x="9257122" y="4682920"/>
            <a:ext cx="2934878" cy="2076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By:</a:t>
            </a: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Vashisht </a:t>
            </a:r>
            <a:endParaRPr lang="en-NZ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Karandeep Singh Gainde</a:t>
            </a:r>
            <a:endParaRPr lang="en-NZ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Jobanpreet</a:t>
            </a:r>
            <a:r>
              <a:rPr lang="en-US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Singh</a:t>
            </a:r>
            <a:endParaRPr lang="en-NZ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Tajbir</a:t>
            </a:r>
            <a:r>
              <a:rPr lang="en-US" sz="1800" dirty="0">
                <a:solidFill>
                  <a:srgbClr val="586069"/>
                </a:solidFill>
                <a:effectLst/>
                <a:latin typeface="Segoe UI" panose="020B0502040204020203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Singh</a:t>
            </a:r>
            <a:endParaRPr lang="en-NZ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919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7" y="4582814"/>
            <a:ext cx="618754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The finished product looks like this: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818" y="788461"/>
            <a:ext cx="6650106" cy="3347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How to Create A List View of the Countries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091195" y="512040"/>
            <a:ext cx="3090128" cy="5383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0385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F1BEC-40BE-4DC0-8FD7-B0D4AD267315}"/>
              </a:ext>
            </a:extLst>
          </p:cNvPr>
          <p:cNvSpPr txBox="1"/>
          <p:nvPr/>
        </p:nvSpPr>
        <p:spPr>
          <a:xfrm>
            <a:off x="1123359" y="1188637"/>
            <a:ext cx="617169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Google Maps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FFDEE-F726-439C-B305-1E453712C800}"/>
              </a:ext>
            </a:extLst>
          </p:cNvPr>
          <p:cNvSpPr txBox="1"/>
          <p:nvPr/>
        </p:nvSpPr>
        <p:spPr>
          <a:xfrm>
            <a:off x="806368" y="2785865"/>
            <a:ext cx="6747984" cy="2742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Enter in a Country name in the Entry.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Click the button “Check Covid-19 in This Country”.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Google API try to find the country location.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If the country location is found move to location.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Get Covid19 data of that country using COVID-19 API “COVID-19 Coronavirus Statistics API”.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pin and add the data.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Place the pin on the map where the location is.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38E6A9-C63A-43A1-86C9-A34978061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36048" y="444973"/>
            <a:ext cx="3112477" cy="552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AB04DC-6C66-49D4-9E12-3F2EF0784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88448" y="597373"/>
            <a:ext cx="3112477" cy="552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340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21578-9D74-4B70-85DB-99022F7B2938}"/>
              </a:ext>
            </a:extLst>
          </p:cNvPr>
          <p:cNvSpPr txBox="1"/>
          <p:nvPr/>
        </p:nvSpPr>
        <p:spPr>
          <a:xfrm>
            <a:off x="1125327" y="1753097"/>
            <a:ext cx="6187547" cy="1902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8. Click on the pin.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9. Covid19 Information is displayed.</a:t>
            </a:r>
          </a:p>
          <a:p>
            <a:pPr marL="342900" indent="-3429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7A2C5-8EBE-401A-9437-90B72E8C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748253" y="623275"/>
            <a:ext cx="2948773" cy="5305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4954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01C04-510F-43F9-A798-3A70513C7545}"/>
              </a:ext>
            </a:extLst>
          </p:cNvPr>
          <p:cNvSpPr txBox="1"/>
          <p:nvPr/>
        </p:nvSpPr>
        <p:spPr>
          <a:xfrm>
            <a:off x="873630" y="478708"/>
            <a:ext cx="6677715" cy="3167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If the Country Location couldn’t be found.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4411C8-5AC1-484E-9465-00AC6B631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53280" y="623275"/>
            <a:ext cx="3291840" cy="552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F24E4-21D5-4252-8825-334B2F20A3ED}"/>
              </a:ext>
            </a:extLst>
          </p:cNvPr>
          <p:cNvSpPr txBox="1"/>
          <p:nvPr/>
        </p:nvSpPr>
        <p:spPr>
          <a:xfrm>
            <a:off x="873630" y="3561607"/>
            <a:ext cx="384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4000" dirty="0"/>
              <a:t>Display an Error.</a:t>
            </a:r>
          </a:p>
        </p:txBody>
      </p:sp>
    </p:spTree>
    <p:extLst>
      <p:ext uri="{BB962C8B-B14F-4D97-AF65-F5344CB8AC3E}">
        <p14:creationId xmlns:p14="http://schemas.microsoft.com/office/powerpoint/2010/main" val="95000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r>
              <a:rPr lang="en-US" sz="6600" b="1"/>
              <a:t>Agile</a:t>
            </a: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7572-4E34-4D58-B701-51100E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vs Waterfall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4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62163" y="1074517"/>
            <a:ext cx="7746709" cy="46673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CB0A-2D8E-4F42-B91B-CEA4B396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Waterfall Development:</a:t>
            </a:r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E082-BE9F-4A30-B41A-63EEA647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Linear process</a:t>
            </a:r>
          </a:p>
          <a:p>
            <a:r>
              <a:rPr lang="en-NZ" sz="2400"/>
              <a:t>A lot of hand-offs between siloed teams</a:t>
            </a:r>
          </a:p>
          <a:p>
            <a:r>
              <a:rPr lang="en-NZ" sz="2400"/>
              <a:t>Large amounts of written documentation</a:t>
            </a:r>
          </a:p>
          <a:p>
            <a:r>
              <a:rPr lang="en-NZ" sz="2400"/>
              <a:t>Fixes scope, cost, and duration up front</a:t>
            </a:r>
          </a:p>
          <a:p>
            <a:r>
              <a:rPr lang="en-NZ" sz="2400"/>
              <a:t>Relies on detailed planning and design up front to reduce risk</a:t>
            </a:r>
          </a:p>
          <a:p>
            <a:r>
              <a:rPr lang="en-NZ" sz="2400"/>
              <a:t>Change adverse or costly to change</a:t>
            </a:r>
          </a:p>
          <a:p>
            <a:r>
              <a:rPr lang="en-NZ" sz="2400"/>
              <a:t>Relies on project manager to collect project status and report</a:t>
            </a:r>
          </a:p>
          <a:p>
            <a:r>
              <a:rPr lang="en-NZ" sz="2400"/>
              <a:t>Value delivered at the end of project</a:t>
            </a:r>
          </a:p>
          <a:p>
            <a:endParaRPr lang="en-NZ" sz="2400"/>
          </a:p>
          <a:p>
            <a:endParaRPr lang="en-NZ" sz="2400"/>
          </a:p>
        </p:txBody>
      </p:sp>
    </p:spTree>
    <p:extLst>
      <p:ext uri="{BB962C8B-B14F-4D97-AF65-F5344CB8AC3E}">
        <p14:creationId xmlns:p14="http://schemas.microsoft.com/office/powerpoint/2010/main" val="181469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E2AC-907F-49F3-BEDC-6D5BAB04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Problems with traditional development process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E07C-2568-4822-B249-A6E62348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1900"/>
              <a:t>Artefact reviews can't prove the product is correct, or measure the project's true progress</a:t>
            </a:r>
          </a:p>
          <a:p>
            <a:r>
              <a:rPr lang="en-NZ" sz="1900"/>
              <a:t>Overly precise plans are difficult to change</a:t>
            </a:r>
          </a:p>
          <a:p>
            <a:r>
              <a:rPr lang="en-NZ" sz="1900"/>
              <a:t>Unnecessary dependencies cause blocked or delayed work</a:t>
            </a:r>
          </a:p>
          <a:p>
            <a:r>
              <a:rPr lang="en-NZ" sz="1900"/>
              <a:t>Business must completely specify the product upfront</a:t>
            </a:r>
          </a:p>
          <a:p>
            <a:r>
              <a:rPr lang="en-NZ" sz="1900"/>
              <a:t>Conformance to plan over change and adaptation</a:t>
            </a:r>
          </a:p>
          <a:p>
            <a:r>
              <a:rPr lang="en-NZ" sz="1900"/>
              <a:t>Long feedback loops</a:t>
            </a:r>
          </a:p>
          <a:p>
            <a:r>
              <a:rPr lang="en-NZ" sz="1900"/>
              <a:t>Impeded innovation</a:t>
            </a:r>
          </a:p>
          <a:p>
            <a:r>
              <a:rPr lang="en-NZ" sz="1900"/>
              <a:t>Unnecessary overhead and bureaucracy</a:t>
            </a:r>
          </a:p>
          <a:p>
            <a:r>
              <a:rPr lang="en-NZ" sz="1900"/>
              <a:t>Relies on project manager to collect project status and report</a:t>
            </a:r>
          </a:p>
          <a:p>
            <a:r>
              <a:rPr lang="en-NZ" sz="1900"/>
              <a:t>Value delivered at the end of project</a:t>
            </a:r>
          </a:p>
          <a:p>
            <a:endParaRPr lang="en-NZ" sz="1900"/>
          </a:p>
        </p:txBody>
      </p:sp>
    </p:spTree>
    <p:extLst>
      <p:ext uri="{BB962C8B-B14F-4D97-AF65-F5344CB8AC3E}">
        <p14:creationId xmlns:p14="http://schemas.microsoft.com/office/powerpoint/2010/main" val="2016965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4DA0-F923-469E-A9AB-4709399C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Agile Development: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3E04-B5D5-49F8-A543-DEFCEDB6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An iterative process - deliver regularly</a:t>
            </a:r>
          </a:p>
          <a:p>
            <a:r>
              <a:rPr lang="en-NZ" sz="2400"/>
              <a:t>Flexible duration, scope and cost</a:t>
            </a:r>
          </a:p>
          <a:p>
            <a:r>
              <a:rPr lang="en-NZ" sz="2400"/>
              <a:t>Little design documentation</a:t>
            </a:r>
          </a:p>
          <a:p>
            <a:r>
              <a:rPr lang="en-NZ" sz="2400"/>
              <a:t>Relies on frequent collaboration and short feedback loop to reduce risk</a:t>
            </a:r>
          </a:p>
          <a:p>
            <a:r>
              <a:rPr lang="en-NZ" sz="2400"/>
              <a:t>Status is visible to everyone</a:t>
            </a:r>
          </a:p>
          <a:p>
            <a:r>
              <a:rPr lang="en-NZ" sz="2400"/>
              <a:t>Deliver value quickly - within days or weeks</a:t>
            </a:r>
          </a:p>
          <a:p>
            <a:r>
              <a:rPr lang="en-NZ" sz="2400"/>
              <a:t>Change is welcome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431907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Root and Data from the API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Root and Data Classes</a:t>
            </a:r>
          </a:p>
          <a:p>
            <a:pPr marL="0" indent="0">
              <a:buNone/>
            </a:pPr>
            <a:r>
              <a:rPr lang="en-US" sz="2400" i="1" dirty="0"/>
              <a:t>1. Root.cs:</a:t>
            </a:r>
          </a:p>
          <a:p>
            <a:pPr marL="0" indent="0">
              <a:buNone/>
            </a:pPr>
            <a:r>
              <a:rPr lang="en-US" sz="2400" dirty="0"/>
              <a:t> a. </a:t>
            </a:r>
            <a:r>
              <a:rPr lang="en-US" sz="2400" u="sng" dirty="0"/>
              <a:t>error</a:t>
            </a:r>
            <a:r>
              <a:rPr lang="en-US" sz="2400" dirty="0"/>
              <a:t>, </a:t>
            </a:r>
            <a:r>
              <a:rPr lang="en-US" sz="2400" u="sng" dirty="0"/>
              <a:t>statusCode</a:t>
            </a:r>
            <a:r>
              <a:rPr lang="en-US" sz="2400" dirty="0"/>
              <a:t>, </a:t>
            </a:r>
            <a:r>
              <a:rPr lang="en-US" sz="2400" u="sng" dirty="0"/>
              <a:t>message</a:t>
            </a:r>
            <a:r>
              <a:rPr lang="en-US" sz="2400" dirty="0"/>
              <a:t>, and </a:t>
            </a:r>
            <a:r>
              <a:rPr lang="en-US" sz="2400" u="sng" dirty="0"/>
              <a:t>data</a:t>
            </a:r>
            <a:r>
              <a:rPr lang="en-US" sz="2400" dirty="0"/>
              <a:t> at Class Data.</a:t>
            </a:r>
          </a:p>
          <a:p>
            <a:pPr marL="0" indent="0">
              <a:buNone/>
            </a:pPr>
            <a:r>
              <a:rPr lang="en-US" sz="2400" i="1" dirty="0"/>
              <a:t>2. Data.cs:</a:t>
            </a:r>
          </a:p>
          <a:p>
            <a:pPr marL="0" indent="0">
              <a:buNone/>
            </a:pPr>
            <a:r>
              <a:rPr lang="en-US" sz="2400" dirty="0"/>
              <a:t> b. </a:t>
            </a:r>
            <a:r>
              <a:rPr lang="en-US" sz="2400" u="sng" dirty="0"/>
              <a:t>recovered</a:t>
            </a:r>
            <a:r>
              <a:rPr lang="en-US" sz="2400" dirty="0"/>
              <a:t>, </a:t>
            </a:r>
            <a:r>
              <a:rPr lang="en-US" sz="2400" u="sng" dirty="0"/>
              <a:t>deaths</a:t>
            </a:r>
            <a:r>
              <a:rPr lang="en-US" sz="2400" dirty="0"/>
              <a:t>, </a:t>
            </a:r>
            <a:r>
              <a:rPr lang="en-US" sz="2400" u="sng" dirty="0"/>
              <a:t>confirmed</a:t>
            </a:r>
            <a:r>
              <a:rPr lang="en-US" sz="2400" dirty="0"/>
              <a:t>, </a:t>
            </a:r>
            <a:r>
              <a:rPr lang="en-US" sz="2400" u="sng" dirty="0"/>
              <a:t>lastChecked</a:t>
            </a:r>
            <a:r>
              <a:rPr lang="en-US" sz="2400" dirty="0"/>
              <a:t>, </a:t>
            </a:r>
            <a:r>
              <a:rPr lang="en-US" sz="2400" u="sng" dirty="0"/>
              <a:t>lastReported</a:t>
            </a:r>
            <a:r>
              <a:rPr lang="en-US" sz="2400" dirty="0"/>
              <a:t>, 	and </a:t>
            </a:r>
            <a:r>
              <a:rPr lang="en-US" sz="2400" u="sng" dirty="0"/>
              <a:t>location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894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36DE-AF9A-425A-AE7C-5EBC7E39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00" y="317501"/>
            <a:ext cx="7412726" cy="1320800"/>
          </a:xfrm>
        </p:spPr>
        <p:txBody>
          <a:bodyPr>
            <a:noAutofit/>
          </a:bodyPr>
          <a:lstStyle/>
          <a:p>
            <a:r>
              <a:rPr lang="en-NZ" sz="3200"/>
              <a:t>Agile development vs. traditional development</a:t>
            </a:r>
            <a:br>
              <a:rPr lang="en-NZ" sz="320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CFA4-7909-44D6-AB90-753310F0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994" y="1374710"/>
            <a:ext cx="6322007" cy="35020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/>
              <a:t>Visibility	 										Risk	</a:t>
            </a:r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r>
              <a:rPr lang="en-NZ"/>
              <a:t>Business value</a:t>
            </a:r>
          </a:p>
          <a:p>
            <a:pPr marL="0" indent="0">
              <a:buNone/>
            </a:pPr>
            <a:endParaRPr lang="en-NZ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531A4-78FF-4479-B890-D8552FFBF4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090" y="1905000"/>
            <a:ext cx="6860110" cy="181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BB0BE-9398-4952-85AD-ED2C451D94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2697" y="4572000"/>
            <a:ext cx="4013587" cy="18560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C4F320-E6A8-40C1-A96D-28CADF5B9338}"/>
              </a:ext>
            </a:extLst>
          </p:cNvPr>
          <p:cNvSpPr/>
          <p:nvPr/>
        </p:nvSpPr>
        <p:spPr>
          <a:xfrm>
            <a:off x="7416283" y="5410200"/>
            <a:ext cx="2479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/>
              <a:t>Traditional development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7B394-9631-451E-AFDA-27120FDE27C3}"/>
              </a:ext>
            </a:extLst>
          </p:cNvPr>
          <p:cNvSpPr/>
          <p:nvPr/>
        </p:nvSpPr>
        <p:spPr>
          <a:xfrm>
            <a:off x="7460060" y="4964668"/>
            <a:ext cx="194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Agile development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147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3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3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EE39C-1FA2-49EA-9136-8121285A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NZ" sz="3600" b="1">
                <a:solidFill>
                  <a:schemeClr val="bg1"/>
                </a:solidFill>
              </a:rPr>
              <a:t>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357D-CB93-49DA-8AD9-E865733D1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/>
              <a:t>Core Roles:</a:t>
            </a:r>
          </a:p>
          <a:p>
            <a:r>
              <a:rPr lang="en-NZ" sz="2000"/>
              <a:t>Stakeholder (often not considered to be in the agile team)</a:t>
            </a:r>
          </a:p>
          <a:p>
            <a:r>
              <a:rPr lang="en-NZ" sz="2000"/>
              <a:t>Team Lead</a:t>
            </a:r>
          </a:p>
          <a:p>
            <a:r>
              <a:rPr lang="en-NZ" sz="2000"/>
              <a:t>Product Owner</a:t>
            </a:r>
          </a:p>
          <a:p>
            <a:r>
              <a:rPr lang="en-NZ" sz="2000"/>
              <a:t>Agile Team Member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121FD7F-B527-4448-A230-6939A20EF3C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2000"/>
              <a:t>Additional Roles:</a:t>
            </a:r>
          </a:p>
          <a:p>
            <a:r>
              <a:rPr lang="en-NZ" sz="2000"/>
              <a:t>Architecture Owner</a:t>
            </a:r>
          </a:p>
          <a:p>
            <a:r>
              <a:rPr lang="en-NZ" sz="2000"/>
              <a:t>Domain Expert</a:t>
            </a:r>
          </a:p>
          <a:p>
            <a:r>
              <a:rPr lang="en-NZ" sz="2000"/>
              <a:t>Technical Expert</a:t>
            </a:r>
          </a:p>
          <a:p>
            <a:r>
              <a:rPr lang="en-NZ" sz="2000"/>
              <a:t>Independent Tester</a:t>
            </a:r>
          </a:p>
          <a:p>
            <a:r>
              <a:rPr lang="en-NZ" sz="2000"/>
              <a:t>Integrator</a:t>
            </a:r>
          </a:p>
          <a:p>
            <a:r>
              <a:rPr lang="en-NZ" sz="2000"/>
              <a:t>Specialist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21221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ED912-E5B1-4E40-B62A-41178683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NZ" sz="4800" b="1" dirty="0"/>
              <a:t>Scrum</a:t>
            </a:r>
            <a:endParaRPr lang="en-NZ" sz="4000" b="1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9D62A2C-965F-4EF0-91C3-A78D46D7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98267" cy="40871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Z" sz="2400" dirty="0"/>
              <a:t>Scrum is an agile process most commonly used for product development, especially software development. </a:t>
            </a:r>
          </a:p>
          <a:p>
            <a:pPr marL="0" indent="0">
              <a:buNone/>
            </a:pPr>
            <a:r>
              <a:rPr lang="en-NZ" sz="2400" dirty="0"/>
              <a:t>Scrum is a project management framework that is applicable to any project with aggressive deadlines, complex requirements and a degree of uniqueness. 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62C1026-0CB6-409B-B912-56039139A266}"/>
              </a:ext>
            </a:extLst>
          </p:cNvPr>
          <p:cNvPicPr/>
          <p:nvPr/>
        </p:nvPicPr>
        <p:blipFill rotWithShape="1">
          <a:blip r:embed="rId2" cstate="print"/>
          <a:srcRect l="53678" t="3878" r="7434" b="2511"/>
          <a:stretch/>
        </p:blipFill>
        <p:spPr bwMode="auto">
          <a:xfrm>
            <a:off x="5685809" y="583098"/>
            <a:ext cx="5915472" cy="5834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019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3DB5-7B3E-4E82-9F96-A7C5A761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As a Scrum Master, you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81DA-043E-4858-B5CF-805DA112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77" y="1920241"/>
            <a:ext cx="11120528" cy="4571999"/>
          </a:xfrm>
        </p:spPr>
        <p:txBody>
          <a:bodyPr anchor="t">
            <a:normAutofit fontScale="92500" lnSpcReduction="10000"/>
          </a:bodyPr>
          <a:lstStyle/>
          <a:p>
            <a:pPr lvl="0">
              <a:buFont typeface="+mj-lt"/>
              <a:buAutoNum type="arabicPeriod"/>
            </a:pPr>
            <a:r>
              <a:rPr lang="en-NZ" sz="1400" dirty="0"/>
              <a:t>Serve as the keeper of the scrum process, “holding space” for the team.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 team meetings during the sprint - this can mean leading them yourself, recruiting an outside facilitator, or helping the team facilitate their own meetings.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Know when to step back and let the team learn through their own experience, including mistakes.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available to the team and the product owner to answer questions and give advice.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Protect the team from outside distractions, serving as a buffer between the team and external stakeholders.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Remove impediments for the team, so they can get on with the work.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boss. Your role is defined by a unique set of responsibilities, not by rank.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Help the team master the use of scrum artefacts, like the task board, the sprint backlog, and burn charts.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Coach the Product Owner and individual team members, in scrum practices.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Act as your organisation’s chief scrum evangelist, helping the entire company embrace scrum.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Lead the daily scrum until the team members are comfortable running it by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Run the second half of the story time meeting, or assist the team members in running it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for, and participate in, the sprint retrospective.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scrum police!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Ensure that your duties as a technical contributor - if you are one—do not detract from your role as scrum master.</a:t>
            </a:r>
          </a:p>
          <a:p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66105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388F-A0F5-4B08-A327-D4DBD91D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As a Team Member, you…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6AF7-90BD-435A-9DA8-C623E796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54" y="2176271"/>
            <a:ext cx="11465169" cy="5560959"/>
          </a:xfrm>
        </p:spPr>
        <p:txBody>
          <a:bodyPr anchor="t"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NZ" sz="2000" dirty="0"/>
              <a:t>Provide Estimates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Clarify user needs (stories)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Commit to work on items from the sprint backlog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Do the work of delivering a potentially releasable Increment of “Done” product at the end of each Sprint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Share your knowledge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Report your progress in daily stand up meetings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Demonstrate your work in a Sprint Review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Contribute to Sprint Retrospective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self-organise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are accountable as a team, there is no recognised title of "tester", "analyst", everyone is a "developer"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800534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5BE7-E049-4781-A250-2FFC482E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As a Product Owner, you…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DAB8-2AAD-4456-B793-7FA04861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892411"/>
            <a:ext cx="9367204" cy="4965589"/>
          </a:xfrm>
        </p:spPr>
        <p:txBody>
          <a:bodyPr anchor="t">
            <a:normAutofit lnSpcReduction="10000"/>
          </a:bodyPr>
          <a:lstStyle/>
          <a:p>
            <a:pPr lvl="0">
              <a:buFont typeface="+mj-lt"/>
              <a:buAutoNum type="arabicPeriod"/>
            </a:pPr>
            <a:r>
              <a:rPr lang="en-NZ" sz="1000" dirty="0"/>
              <a:t>Hold the vision for the product on behalf of the business, the customer, and the user.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Represent the interests of the business to the team.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Represent the product and the team to the business.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Communicate with stakeholders regularly.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hold the role of scrum master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Write user stories and help others write user stories.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Understand the business value of each user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Prioritize the user stories into a strictly ordered backlog.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Identify acceptance criteria for each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Collaborate with the rest of the team to create the team’s definition of done.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Accept or reject completed work, determining whether it has met the acceptance criteria.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Arbitrate conflicting requirements from stakeholders.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tell the team how to do the work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estimate stories – but provide the information that the team needs to estimate each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Make yourself available to answer the team’s questions about requirements and business value.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Make the call in the rare instances when a sprint needs to be terminated early.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Clarify requirements for the team.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Lead the first part of the sprint planning meeting.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Gather feedback from stakeholders at the sprint review.</a:t>
            </a:r>
          </a:p>
          <a:p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597773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164B-4F6D-4F93-89F1-FCD08109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Product Backlog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F082-297A-41E4-BF39-E29A3992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0"/>
            <a:r>
              <a:rPr lang="en-NZ" sz="1700"/>
              <a:t>An ordered features list, containing short descriptions of all functionality desired in the product </a:t>
            </a:r>
          </a:p>
          <a:p>
            <a:pPr lvl="0"/>
            <a:r>
              <a:rPr lang="en-NZ" sz="1700"/>
              <a:t>Typically lists features, functions, requirements, enhancements, and fixes that are desired in the product. Technical work and knowledge acquisition also belong in the product backlog</a:t>
            </a:r>
          </a:p>
          <a:p>
            <a:pPr lvl="0"/>
            <a:r>
              <a:rPr lang="en-NZ" sz="1700"/>
              <a:t>Product Owner is responsible for Product Backlog, including its content, availability and ordering</a:t>
            </a:r>
          </a:p>
          <a:p>
            <a:pPr lvl="0"/>
            <a:r>
              <a:rPr lang="en-NZ" sz="1700"/>
              <a:t>Typically, a Scrum team and its product owner begin by writing down everything they can think of easily. This is almost always more than enough for a first sprint.</a:t>
            </a:r>
          </a:p>
          <a:p>
            <a:pPr lvl="0"/>
            <a:r>
              <a:rPr lang="en-NZ" sz="1700"/>
              <a:t>The Product Backlog evolves (allowed to grow and change) as more is learned about the product and its customers.</a:t>
            </a:r>
          </a:p>
          <a:p>
            <a:pPr lvl="0"/>
            <a:r>
              <a:rPr lang="en-NZ" sz="1700"/>
              <a:t>Multiple Scrum teams often work on the same Product Backlog; an attribute is used to group items</a:t>
            </a:r>
          </a:p>
          <a:p>
            <a:endParaRPr lang="en-NZ" sz="1700"/>
          </a:p>
        </p:txBody>
      </p:sp>
    </p:spTree>
    <p:extLst>
      <p:ext uri="{BB962C8B-B14F-4D97-AF65-F5344CB8AC3E}">
        <p14:creationId xmlns:p14="http://schemas.microsoft.com/office/powerpoint/2010/main" val="343574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E1FA-AC35-4CB9-97A3-17CC9B92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dirty="0"/>
              <a:t>A sprint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E489-D88C-47A9-9323-63657BF5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2176272"/>
            <a:ext cx="9813707" cy="4315968"/>
          </a:xfrm>
        </p:spPr>
        <p:txBody>
          <a:bodyPr anchor="t">
            <a:normAutofit/>
          </a:bodyPr>
          <a:lstStyle/>
          <a:p>
            <a:r>
              <a:rPr lang="en-NZ" dirty="0"/>
              <a:t>A sprint is a time-boxed milestone that teams use to measure project progress, based on working software increments.</a:t>
            </a:r>
          </a:p>
          <a:p>
            <a:r>
              <a:rPr lang="en-NZ" dirty="0"/>
              <a:t>A sprint is typically 2 to 4 weeks. But it is agreed by the team and shorter/longer sprints are possible.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32969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CD32D-9D67-4907-8BBB-E8D07431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027" y="2059362"/>
            <a:ext cx="10093616" cy="4044876"/>
          </a:xfrm>
        </p:spPr>
        <p:txBody>
          <a:bodyPr>
            <a:noAutofit/>
          </a:bodyPr>
          <a:lstStyle/>
          <a:p>
            <a:r>
              <a:rPr lang="en-NZ" sz="2400" dirty="0"/>
              <a:t>The Daily Scrum is a coordination meeting that is used foster communication and collaboration and helps ensure that the entire development team is on the same page.</a:t>
            </a:r>
          </a:p>
          <a:p>
            <a:r>
              <a:rPr lang="en-NZ" sz="2400" dirty="0"/>
              <a:t>To achieve this, each team member must report about their work in enough detail to make it transparent to others.</a:t>
            </a:r>
          </a:p>
          <a:p>
            <a:r>
              <a:rPr lang="en-NZ" sz="2400" dirty="0"/>
              <a:t>Typically 15 minutes at the same time every work day</a:t>
            </a:r>
          </a:p>
          <a:p>
            <a:endParaRPr lang="en-NZ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1E8477-F262-4B80-B34C-36458C699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9" y="525807"/>
            <a:ext cx="10515600" cy="939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4400" dirty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Daily Scrum</a:t>
            </a:r>
            <a:br>
              <a:rPr lang="en-NZ" sz="4400" dirty="0">
                <a:solidFill>
                  <a:schemeClr val="tx1"/>
                </a:solidFill>
              </a:rPr>
            </a:br>
            <a:endParaRPr lang="en-NZ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35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3DA5-9E16-46D5-A0AE-8D51F4D9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The goals of the meeting are to: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898F-8AA5-44D9-A7E2-39C0E8F8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0"/>
            <a:r>
              <a:rPr lang="en-NZ" sz="2400"/>
              <a:t>Focus the team on the right work</a:t>
            </a:r>
          </a:p>
          <a:p>
            <a:pPr lvl="0"/>
            <a:r>
              <a:rPr lang="en-NZ" sz="2400"/>
              <a:t>Create a sense of team accountability</a:t>
            </a:r>
          </a:p>
          <a:p>
            <a:pPr lvl="0"/>
            <a:r>
              <a:rPr lang="en-NZ" sz="2400"/>
              <a:t>Communicate what is going on</a:t>
            </a:r>
          </a:p>
          <a:p>
            <a:pPr lvl="0"/>
            <a:r>
              <a:rPr lang="en-NZ" sz="2400"/>
              <a:t>Identify issues, risks and dependencies</a:t>
            </a:r>
          </a:p>
          <a:p>
            <a:pPr lvl="0"/>
            <a:r>
              <a:rPr lang="en-NZ" sz="2400"/>
              <a:t>Support continuous improvement by exposing problems</a:t>
            </a:r>
          </a:p>
          <a:p>
            <a:endParaRPr lang="en-NZ" sz="2400"/>
          </a:p>
        </p:txBody>
      </p:sp>
    </p:spTree>
    <p:extLst>
      <p:ext uri="{BB962C8B-B14F-4D97-AF65-F5344CB8AC3E}">
        <p14:creationId xmlns:p14="http://schemas.microsoft.com/office/powerpoint/2010/main" val="2725257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CovidAPI from the API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CovidAPI Class to make the connection</a:t>
            </a:r>
          </a:p>
          <a:p>
            <a:pPr marL="0" indent="0">
              <a:buNone/>
            </a:pPr>
            <a:r>
              <a:rPr lang="en-US" sz="2400" i="1" dirty="0"/>
              <a:t>1. CovidAPI.cs: </a:t>
            </a:r>
          </a:p>
          <a:p>
            <a:pPr marL="0" indent="0">
              <a:buNone/>
            </a:pPr>
            <a:r>
              <a:rPr lang="en-US" sz="2400" dirty="0"/>
              <a:t> a.  Get the data from the URL.</a:t>
            </a:r>
          </a:p>
          <a:p>
            <a:pPr marL="0" indent="0">
              <a:buNone/>
            </a:pPr>
            <a:r>
              <a:rPr lang="en-US" sz="2400" dirty="0"/>
              <a:t> b.  Read the contents.</a:t>
            </a:r>
          </a:p>
          <a:p>
            <a:pPr marL="0" indent="0">
              <a:buNone/>
            </a:pPr>
            <a:r>
              <a:rPr lang="en-US" sz="2400" dirty="0"/>
              <a:t> c.  Convert the contents using Json.</a:t>
            </a:r>
          </a:p>
          <a:p>
            <a:pPr marL="0" indent="0">
              <a:buNone/>
            </a:pPr>
            <a:endParaRPr lang="en-US" dirty="0"/>
          </a:p>
          <a:p>
            <a:pPr marL="742932" indent="-742932">
              <a:buFont typeface="+mj-lt"/>
              <a:buAutoNum type="alphaL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83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B1F-32EF-44AF-A1B3-ECFA796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Retrospective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2CF4-4BEF-44FF-ABD5-8155CCE6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Tell me (at least) one idea you learnt today</a:t>
            </a:r>
          </a:p>
          <a:p>
            <a:r>
              <a:rPr lang="en-NZ" sz="2400"/>
              <a:t>How can you apply what you learnt outside of the class?</a:t>
            </a:r>
          </a:p>
          <a:p>
            <a:r>
              <a:rPr lang="en-NZ" sz="2400"/>
              <a:t>Is there anything you are not clear on today's topic?</a:t>
            </a:r>
          </a:p>
          <a:p>
            <a:r>
              <a:rPr lang="en-NZ" sz="2400"/>
              <a:t>Is there anything we did that you would like changed?</a:t>
            </a:r>
          </a:p>
        </p:txBody>
      </p:sp>
    </p:spTree>
    <p:extLst>
      <p:ext uri="{BB962C8B-B14F-4D97-AF65-F5344CB8AC3E}">
        <p14:creationId xmlns:p14="http://schemas.microsoft.com/office/powerpoint/2010/main" val="1596665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21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23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71" y="2424013"/>
            <a:ext cx="7150798" cy="3796457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MainPage.xaml.cs</a:t>
            </a:r>
          </a:p>
          <a:p>
            <a:pPr marL="0" indent="0">
              <a:buNone/>
            </a:pPr>
            <a:r>
              <a:rPr lang="en-US" sz="2400" dirty="0"/>
              <a:t>1.  Message</a:t>
            </a:r>
          </a:p>
          <a:p>
            <a:pPr marL="0" indent="0">
              <a:buNone/>
            </a:pPr>
            <a:r>
              <a:rPr lang="en-US" sz="2400" dirty="0"/>
              <a:t> a.   Welcome to Covid-19 Data! message.</a:t>
            </a:r>
          </a:p>
          <a:p>
            <a:pPr marL="0" indent="0">
              <a:buNone/>
            </a:pPr>
            <a:r>
              <a:rPr lang="en-US" sz="2400" dirty="0"/>
              <a:t>2.  Buttons</a:t>
            </a:r>
          </a:p>
          <a:p>
            <a:pPr marL="0" indent="0">
              <a:buNone/>
            </a:pPr>
            <a:r>
              <a:rPr lang="en-US" sz="2400" dirty="0"/>
              <a:t> a.   COUNTRY LIST to navigate to CountryListPage.</a:t>
            </a:r>
          </a:p>
          <a:p>
            <a:pPr marL="0" indent="0">
              <a:buNone/>
            </a:pPr>
            <a:r>
              <a:rPr lang="en-US" sz="2400" dirty="0"/>
              <a:t> b.   MAP to navigate to MapPage.</a:t>
            </a:r>
          </a:p>
          <a:p>
            <a:pPr marL="0" indent="0">
              <a:buNone/>
            </a:pPr>
            <a:r>
              <a:rPr lang="en-US" sz="2400" dirty="0"/>
              <a:t> c.   EXIT to kill.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71" y="762314"/>
            <a:ext cx="3687335" cy="1222905"/>
          </a:xfrm>
        </p:spPr>
        <p:txBody>
          <a:bodyPr>
            <a:normAutofit/>
          </a:bodyPr>
          <a:lstStyle/>
          <a:p>
            <a:r>
              <a:rPr lang="en-US" sz="6600" b="1" dirty="0"/>
              <a:t>Main</a:t>
            </a:r>
            <a:r>
              <a:rPr lang="en-US" sz="6000" dirty="0"/>
              <a:t> </a:t>
            </a:r>
            <a:r>
              <a:rPr lang="en-US" sz="6600" b="1" dirty="0"/>
              <a:t>Page</a:t>
            </a:r>
            <a:endParaRPr lang="en-US" sz="6000" b="1" dirty="0"/>
          </a:p>
        </p:txBody>
      </p:sp>
      <p:sp>
        <p:nvSpPr>
          <p:cNvPr id="173" name="Right Triangle 1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図 6">
            <a:extLst>
              <a:ext uri="{FF2B5EF4-FFF2-40B4-BE49-F238E27FC236}">
                <a16:creationId xmlns:a16="http://schemas.microsoft.com/office/drawing/2014/main" id="{C943389D-07FA-4A38-B5FE-1716F0F9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19869" y="492368"/>
            <a:ext cx="2670051" cy="543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472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1. I created an array of 20 countries which I used in the App:</a:t>
            </a:r>
          </a:p>
          <a:p>
            <a:pPr marL="2743200" lvl="6" indent="0">
              <a:buNone/>
            </a:pPr>
            <a:r>
              <a:rPr lang="en-NZ" sz="2400" dirty="0"/>
              <a:t>String[] </a:t>
            </a:r>
            <a:r>
              <a:rPr lang="en-NZ" sz="2400" dirty="0" err="1"/>
              <a:t>CountryArr</a:t>
            </a:r>
            <a:r>
              <a:rPr lang="en-NZ" sz="2400" dirty="0"/>
              <a:t> = new string[20];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I gave each string of the array a value:</a:t>
            </a:r>
          </a:p>
          <a:p>
            <a:pPr marL="2743200" lvl="6" indent="0">
              <a:buNone/>
            </a:pPr>
            <a:r>
              <a:rPr lang="en-NZ" sz="2400" dirty="0"/>
              <a:t>…</a:t>
            </a:r>
            <a:r>
              <a:rPr lang="en-NZ" sz="2400" dirty="0" err="1"/>
              <a:t>CountryArr</a:t>
            </a:r>
            <a:r>
              <a:rPr lang="en-NZ" sz="2400" dirty="0"/>
              <a:t>[10] = "Mexico";</a:t>
            </a:r>
            <a:endParaRPr lang="en-US" sz="2400" dirty="0"/>
          </a:p>
          <a:p>
            <a:pPr marL="2743200" lvl="6" indent="0">
              <a:buNone/>
            </a:pPr>
            <a:r>
              <a:rPr lang="en-NZ" sz="2400" dirty="0" err="1"/>
              <a:t>CountryArr</a:t>
            </a:r>
            <a:r>
              <a:rPr lang="en-NZ" sz="2400" dirty="0"/>
              <a:t>[11] = "New Zealand";</a:t>
            </a:r>
          </a:p>
          <a:p>
            <a:pPr marL="2743200" lvl="6" indent="0">
              <a:buNone/>
            </a:pPr>
            <a:r>
              <a:rPr lang="en-NZ" sz="2400" dirty="0" err="1"/>
              <a:t>CountryArr</a:t>
            </a:r>
            <a:r>
              <a:rPr lang="en-NZ" sz="2400" dirty="0"/>
              <a:t>[12] = "Norway";…</a:t>
            </a:r>
          </a:p>
          <a:p>
            <a:pPr marL="0" indent="0">
              <a:buNone/>
            </a:pPr>
            <a:r>
              <a:rPr lang="en-US" sz="2400" dirty="0"/>
              <a:t>3. I created a grid to contain the data:</a:t>
            </a:r>
          </a:p>
          <a:p>
            <a:pPr marL="2743200" lvl="6" indent="0">
              <a:buNone/>
            </a:pPr>
            <a:r>
              <a:rPr lang="en-NZ" sz="2400" dirty="0"/>
              <a:t>Grid </a:t>
            </a:r>
            <a:r>
              <a:rPr lang="en-NZ" sz="2400" dirty="0" err="1"/>
              <a:t>grid</a:t>
            </a:r>
            <a:r>
              <a:rPr lang="en-NZ" sz="2400" dirty="0"/>
              <a:t> = new Grid();</a:t>
            </a:r>
            <a:endParaRPr lang="en-US" sz="2400" dirty="0"/>
          </a:p>
          <a:p>
            <a:pPr marL="2743200" lvl="6" indent="0">
              <a:buNone/>
            </a:pPr>
            <a:endParaRPr lang="en-US" sz="2400" dirty="0"/>
          </a:p>
          <a:p>
            <a:pPr marL="2743200" lvl="6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550340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4. I created an for loop that will run through each country of the Array:</a:t>
            </a:r>
          </a:p>
          <a:p>
            <a:pPr marL="2743200" lvl="6" indent="0">
              <a:buNone/>
            </a:pPr>
            <a:r>
              <a:rPr lang="en-US" sz="2000" dirty="0"/>
              <a:t>for (int r = 0; r &lt; (</a:t>
            </a:r>
            <a:r>
              <a:rPr lang="en-US" sz="2000" dirty="0" err="1"/>
              <a:t>CountryArr.Length</a:t>
            </a:r>
            <a:r>
              <a:rPr lang="en-US" sz="2000" dirty="0"/>
              <a:t> * 3); r++)</a:t>
            </a:r>
          </a:p>
          <a:p>
            <a:pPr marL="2743200" lvl="6" indent="0">
              <a:buNone/>
            </a:pPr>
            <a:r>
              <a:rPr lang="en-US" sz="2000" dirty="0"/>
              <a:t>Note: Each country will have 3 rows:</a:t>
            </a:r>
          </a:p>
          <a:p>
            <a:pPr marL="2743200" lvl="6" indent="0">
              <a:buNone/>
            </a:pPr>
            <a:r>
              <a:rPr lang="en-US" sz="2000" dirty="0"/>
              <a:t>	1. Country Name</a:t>
            </a:r>
          </a:p>
          <a:p>
            <a:pPr marL="2743200" lvl="6" indent="0">
              <a:buNone/>
            </a:pPr>
            <a:r>
              <a:rPr lang="en-US" sz="2000" dirty="0"/>
              <a:t>	2. Death, Cases &amp; Recovered Headings</a:t>
            </a:r>
          </a:p>
          <a:p>
            <a:pPr marL="2743200" lvl="6" indent="0">
              <a:buNone/>
            </a:pPr>
            <a:r>
              <a:rPr lang="en-US" sz="2000" dirty="0"/>
              <a:t>	3. The Stats</a:t>
            </a:r>
          </a:p>
          <a:p>
            <a:pPr marL="0" indent="0">
              <a:buNone/>
            </a:pPr>
            <a:r>
              <a:rPr lang="en-US" sz="2000" dirty="0"/>
              <a:t>5. I set a variable for Country and made the first row’s label show that text:</a:t>
            </a:r>
          </a:p>
          <a:p>
            <a:pPr marL="2743200" lvl="6" indent="0">
              <a:buNone/>
            </a:pPr>
            <a:r>
              <a:rPr lang="en-NZ" sz="2000" dirty="0"/>
              <a:t>string Country = </a:t>
            </a:r>
            <a:r>
              <a:rPr lang="en-NZ" sz="2000" dirty="0" err="1"/>
              <a:t>CountryArr</a:t>
            </a:r>
            <a:r>
              <a:rPr lang="en-NZ" sz="2000" dirty="0"/>
              <a:t>[</a:t>
            </a:r>
            <a:r>
              <a:rPr lang="en-NZ" sz="2000" dirty="0" err="1"/>
              <a:t>CountryCount</a:t>
            </a:r>
            <a:r>
              <a:rPr lang="en-NZ" sz="2000" dirty="0"/>
              <a:t>];</a:t>
            </a:r>
          </a:p>
          <a:p>
            <a:pPr marL="2743200" lvl="6" indent="0">
              <a:buNone/>
            </a:pPr>
            <a:r>
              <a:rPr lang="en-NZ" sz="2000" dirty="0"/>
              <a:t>Text = Country</a:t>
            </a:r>
          </a:p>
          <a:p>
            <a:pPr marL="2743200" lvl="6" indent="0">
              <a:buNone/>
            </a:pPr>
            <a:endParaRPr lang="en-NZ" sz="2000" dirty="0"/>
          </a:p>
          <a:p>
            <a:pPr marL="2743200" lvl="6" indent="0">
              <a:buNone/>
            </a:pPr>
            <a:r>
              <a:rPr lang="en-NZ" sz="2000" dirty="0"/>
              <a:t>I added 1 to row after this.</a:t>
            </a:r>
          </a:p>
        </p:txBody>
      </p:sp>
    </p:spTree>
    <p:extLst>
      <p:ext uri="{BB962C8B-B14F-4D97-AF65-F5344CB8AC3E}">
        <p14:creationId xmlns:p14="http://schemas.microsoft.com/office/powerpoint/2010/main" val="406383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6. For the second row I showed the headings of the different data in columns next to each other:</a:t>
            </a:r>
          </a:p>
          <a:p>
            <a:pPr marL="2743200" lvl="6" indent="0">
              <a:buNone/>
            </a:pPr>
            <a:r>
              <a:rPr lang="en-NZ" sz="2400" dirty="0"/>
              <a:t>Text = "'Deaths':",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DeathBoxLbl</a:t>
            </a:r>
            <a:r>
              <a:rPr lang="en-NZ" sz="2400" dirty="0"/>
              <a:t>, 0);</a:t>
            </a:r>
            <a:endParaRPr lang="en-US" sz="2400" dirty="0"/>
          </a:p>
          <a:p>
            <a:pPr marL="2743200" lvl="6" indent="0">
              <a:buNone/>
            </a:pPr>
            <a:r>
              <a:rPr lang="en-NZ" sz="2400" dirty="0"/>
              <a:t>Text = "'Confirmed' Cases:",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ConfirmLbl</a:t>
            </a:r>
            <a:r>
              <a:rPr lang="en-NZ" sz="2400" dirty="0"/>
              <a:t>, 1);</a:t>
            </a:r>
          </a:p>
          <a:p>
            <a:pPr marL="2743200" lvl="6" indent="0">
              <a:buNone/>
            </a:pPr>
            <a:r>
              <a:rPr lang="en-NZ" sz="2400" dirty="0"/>
              <a:t>Text = "'Recovered':",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RecoverLbl</a:t>
            </a:r>
            <a:r>
              <a:rPr lang="en-NZ" sz="2400" dirty="0"/>
              <a:t>, 2);</a:t>
            </a:r>
          </a:p>
          <a:p>
            <a:pPr marL="2743200" lvl="6" indent="0">
              <a:buNone/>
            </a:pPr>
            <a:endParaRPr lang="en-NZ" sz="2400" dirty="0"/>
          </a:p>
          <a:p>
            <a:pPr marL="2743200" lvl="6" indent="0">
              <a:buNone/>
            </a:pPr>
            <a:r>
              <a:rPr lang="en-NZ" sz="2400" dirty="0"/>
              <a:t>I added 1 to row after this.</a:t>
            </a:r>
          </a:p>
        </p:txBody>
      </p:sp>
    </p:spTree>
    <p:extLst>
      <p:ext uri="{BB962C8B-B14F-4D97-AF65-F5344CB8AC3E}">
        <p14:creationId xmlns:p14="http://schemas.microsoft.com/office/powerpoint/2010/main" val="365224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7. For the third row I showed the data of Deaths, Cases &amp; Recovered. Firstly, I made a for loop for each column:</a:t>
            </a:r>
          </a:p>
          <a:p>
            <a:pPr marL="2743200" lvl="6" indent="0">
              <a:buNone/>
            </a:pPr>
            <a:r>
              <a:rPr lang="en-NZ" sz="2400" dirty="0"/>
              <a:t>for (int c = 0; c &lt; 3; </a:t>
            </a:r>
            <a:r>
              <a:rPr lang="en-NZ" sz="2400" dirty="0" err="1"/>
              <a:t>c++</a:t>
            </a:r>
            <a:r>
              <a:rPr lang="en-NZ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8. Then I made a switch to for each case of the for loop:</a:t>
            </a:r>
          </a:p>
          <a:p>
            <a:pPr marL="2743200" lvl="6" indent="0">
              <a:buNone/>
            </a:pPr>
            <a:r>
              <a:rPr lang="en-NZ" sz="2400" dirty="0"/>
              <a:t>switch (c)</a:t>
            </a:r>
          </a:p>
          <a:p>
            <a:pPr marL="2743200" lvl="6" indent="0">
              <a:buNone/>
            </a:pPr>
            <a:r>
              <a:rPr lang="en-NZ" sz="2400" dirty="0"/>
              <a:t>case 0:</a:t>
            </a:r>
          </a:p>
          <a:p>
            <a:pPr marL="2743200" lvl="6" indent="0">
              <a:buNone/>
            </a:pPr>
            <a:r>
              <a:rPr lang="en-NZ" sz="2400" dirty="0"/>
              <a:t>case 1:</a:t>
            </a:r>
          </a:p>
          <a:p>
            <a:pPr marL="2743200" lvl="6" indent="0">
              <a:buNone/>
            </a:pPr>
            <a:r>
              <a:rPr lang="en-NZ" sz="2400" dirty="0"/>
              <a:t>case 2:</a:t>
            </a:r>
          </a:p>
          <a:p>
            <a:pPr marL="2743200" lvl="6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254816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9. Then I created a function to retrieve the API data for a specified country and put it in a label:</a:t>
            </a:r>
          </a:p>
          <a:p>
            <a:pPr marL="2743200" lvl="6" indent="0">
              <a:buNone/>
            </a:pPr>
            <a:r>
              <a:rPr lang="en-US" sz="2400"/>
              <a:t>public async void GetDeathNum(string Country, Label DeathLbl) {</a:t>
            </a:r>
            <a:endParaRPr lang="en-NZ" sz="2400"/>
          </a:p>
          <a:p>
            <a:pPr marL="2743200" lvl="6" indent="0">
              <a:buNone/>
            </a:pPr>
            <a:r>
              <a:rPr lang="en-NZ" sz="2400"/>
              <a:t>var deathNum = await CAPI.ReturnDeaths(Country);</a:t>
            </a:r>
          </a:p>
          <a:p>
            <a:pPr marL="2743200" lvl="6" indent="0">
              <a:buNone/>
            </a:pPr>
            <a:r>
              <a:rPr lang="en-NZ" sz="2400"/>
              <a:t>DeathLbl.Text = Convert.ToString(deathNum);</a:t>
            </a:r>
          </a:p>
          <a:p>
            <a:pPr marL="2743200" lvl="6" indent="0">
              <a:buNone/>
            </a:pPr>
            <a:r>
              <a:rPr lang="en-NZ" sz="2400"/>
              <a:t>}</a:t>
            </a:r>
          </a:p>
          <a:p>
            <a:pPr marL="0" indent="0">
              <a:buNone/>
            </a:pPr>
            <a:r>
              <a:rPr lang="en-US" sz="2400"/>
              <a:t>10. Then I made a switch to for each case of the for loop:</a:t>
            </a:r>
            <a:endParaRPr lang="en-NZ" sz="2400"/>
          </a:p>
          <a:p>
            <a:pPr marL="2743200" lvl="6" indent="0">
              <a:buNone/>
            </a:pPr>
            <a:r>
              <a:rPr lang="en-NZ" sz="2400"/>
              <a:t>GetDeathNum(Country, ThisLabel);</a:t>
            </a:r>
          </a:p>
        </p:txBody>
      </p:sp>
    </p:spTree>
    <p:extLst>
      <p:ext uri="{BB962C8B-B14F-4D97-AF65-F5344CB8AC3E}">
        <p14:creationId xmlns:p14="http://schemas.microsoft.com/office/powerpoint/2010/main" val="2537045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1926</Words>
  <Application>Microsoft Office PowerPoint</Application>
  <PresentationFormat>Widescreen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Segoe UI</vt:lpstr>
      <vt:lpstr>Wingdings 3</vt:lpstr>
      <vt:lpstr>Office Theme</vt:lpstr>
      <vt:lpstr>“XamarinAPICovid19” project</vt:lpstr>
      <vt:lpstr>Root and Data from the API</vt:lpstr>
      <vt:lpstr>CovidAPI from the API</vt:lpstr>
      <vt:lpstr>Main Page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PowerPoint Presentation</vt:lpstr>
      <vt:lpstr>PowerPoint Presentation</vt:lpstr>
      <vt:lpstr>PowerPoint Presentation</vt:lpstr>
      <vt:lpstr>Agile</vt:lpstr>
      <vt:lpstr>Agile vs Waterfall Development</vt:lpstr>
      <vt:lpstr>PowerPoint Presentation</vt:lpstr>
      <vt:lpstr>Waterfall Development:</vt:lpstr>
      <vt:lpstr>Problems with traditional development process</vt:lpstr>
      <vt:lpstr>Agile Development: </vt:lpstr>
      <vt:lpstr>Agile development vs. traditional development </vt:lpstr>
      <vt:lpstr>Agile Team Roles</vt:lpstr>
      <vt:lpstr>Scrum</vt:lpstr>
      <vt:lpstr>As a Scrum Master, you</vt:lpstr>
      <vt:lpstr>As a Team Member, you… </vt:lpstr>
      <vt:lpstr>As a Product Owner, you… </vt:lpstr>
      <vt:lpstr>Product Backlog</vt:lpstr>
      <vt:lpstr>A sprint</vt:lpstr>
      <vt:lpstr>The Daily Scrum </vt:lpstr>
      <vt:lpstr>The goals of the meeting are to: 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“XamarinAPICovid19” project</dc:title>
  <dc:creator>luke gilchrist</dc:creator>
  <cp:lastModifiedBy>Singh</cp:lastModifiedBy>
  <cp:revision>3</cp:revision>
  <dcterms:created xsi:type="dcterms:W3CDTF">2020-12-12T16:47:43Z</dcterms:created>
  <dcterms:modified xsi:type="dcterms:W3CDTF">2021-03-01T06:49:21Z</dcterms:modified>
</cp:coreProperties>
</file>