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Karan.S</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44282"/>
            <a:ext cx="2797659" cy="313067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1465401"/>
            <a:ext cx="5734781" cy="3888432"/>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695</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5</cp:revision>
  <dcterms:created xsi:type="dcterms:W3CDTF">2024-04-02T08:23:29Z</dcterms:created>
  <dcterms:modified xsi:type="dcterms:W3CDTF">2024-04-02T08:52:50Z</dcterms:modified>
</cp:coreProperties>
</file>