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3CE7-5596-4CB8-AA53-16F8A4C15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E128-E8EC-4B3B-BA56-643F0E80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F765-1B16-4032-93AC-06DADCA2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359-A4F3-4C1F-B8AB-A03A9291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EFD8-46B7-4D65-A3D9-39F5E50F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8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6B6B-4EEC-475C-B1D7-9A3BDFB1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7C69F-9BEC-4354-BC6E-F2F5D5C7A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A125-0579-4D94-98DC-BD76C8AE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B184-AE7A-43D2-B543-B9A5E64E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FC83-5776-4457-BD55-892DEB04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20C68-0402-4576-99CE-CBA6E653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1D08-C588-4AE8-A44A-D415C5B3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85D1-895A-40BA-B9BA-D15EB54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5E05-C4CE-4E31-A0FC-37C56E55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B6B7-D86E-44A7-9536-4B5D681E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B3B4-0324-48D1-AB79-399E2FF2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5598-2A13-4C0D-96C5-8B9F9CDC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108A-7D4F-4E54-B727-054FF04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A73D-77EC-4034-ADA6-C8824FA8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812E-2EB9-4CDF-AAB3-6C96E776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3310-95E9-46E4-A8DC-1696E141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702C-1719-4521-B30D-12A27537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AFF8-DF70-49EA-B6DA-F9B8BE4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EA4C-DA3B-4DE8-AEF5-68B28D55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742F-0D19-4888-BE4F-CF51208F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CDBE-D56B-4919-AE89-49F98C8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60E5-5C4D-4C21-9923-698B25D76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F21CF-FE99-4B8F-9C5C-FA91D8DA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12763-6771-4349-A1B9-B470B8CC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3B78-A1BF-46EF-AD28-A5D4D3C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11FF-3B01-4F10-B950-30A7B59E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9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1FDF-11FA-48AF-92B7-530FBFD9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6D45-625C-41B5-AC4E-4E369A5C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EA98-B6C4-4CB5-A9BB-43BD670C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E1EDF-99B7-4F21-9584-D9E140A2F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0B70-3A94-47AC-B6DA-1CCDFC9E4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64648-DC27-4737-BA8D-970F5520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C4384-C6AE-4670-9577-EB9FE2E8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1B5E9-2CEA-4C3A-B797-8633E7BB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5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29D-C6C9-4E23-81B1-726E36D4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F0F69-360D-41FD-9800-050E957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63BD-1600-459C-BDDA-EC5D73EB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7AEE-CA79-4F68-BE91-C975FF3A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1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C7ABF-1D40-4582-92BF-58B8D57D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5BF8D-3140-41C5-8409-103D519D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2B12-073F-498A-899E-0C52FE54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8A03-8D89-4E8C-A506-879427B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B7A8-63B4-4B49-8F3A-56BB9A5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86353-3182-41AB-8669-17178C33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AA81F-3019-4174-AE37-1446A24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201B-E240-44B7-BBFB-AD3D2974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BF966-8A47-4A4C-9D3D-EEBF638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1EE5-5FC5-4BC3-8776-3F82AC5D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78487-6C63-4033-9D4E-2EA9B02DA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99050-8AE2-4439-8968-B8A71CE8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46B82-685F-4AB7-88BB-EB552C89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DE7E-8929-4FA2-8392-66769DD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C00C-7A05-4B42-BB63-47AECC9A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F0507-E46F-43B0-ABB9-DBC31E44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7891-5A9E-488C-9889-B78EF6F8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1007-2D58-4E31-800C-5148D40BC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49E6-4866-47EA-A3AE-787C75FC0957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B82B-2B81-47C4-B466-6D5EB601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060A-F72A-4C5F-9D3F-417C19B0A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26F8-3A5E-4046-9BCD-3D7850DED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7C7-848F-42CA-9CCA-72EFF8E52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883"/>
            <a:ext cx="9144000" cy="745725"/>
          </a:xfrm>
        </p:spPr>
        <p:txBody>
          <a:bodyPr>
            <a:normAutofit fontScale="90000"/>
          </a:bodyPr>
          <a:lstStyle/>
          <a:p>
            <a:r>
              <a:rPr lang="en-GB" dirty="0"/>
              <a:t>Complain Tracking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2B0B2-253F-4C66-8608-120F3899F609}"/>
              </a:ext>
            </a:extLst>
          </p:cNvPr>
          <p:cNvSpPr txBox="1"/>
          <p:nvPr/>
        </p:nvSpPr>
        <p:spPr>
          <a:xfrm>
            <a:off x="266330" y="166012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Complaints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2681C-2077-4802-854D-95611AB93257}"/>
              </a:ext>
            </a:extLst>
          </p:cNvPr>
          <p:cNvSpPr/>
          <p:nvPr/>
        </p:nvSpPr>
        <p:spPr>
          <a:xfrm>
            <a:off x="435006" y="2405847"/>
            <a:ext cx="2831977" cy="429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2D725-BA3D-47BF-9ADA-9DFF80A7F1A6}"/>
              </a:ext>
            </a:extLst>
          </p:cNvPr>
          <p:cNvSpPr txBox="1"/>
          <p:nvPr/>
        </p:nvSpPr>
        <p:spPr>
          <a:xfrm>
            <a:off x="949911" y="282309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Select Complaint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8C9A7-2FE4-409B-975A-3F8276128EF2}"/>
              </a:ext>
            </a:extLst>
          </p:cNvPr>
          <p:cNvSpPr/>
          <p:nvPr/>
        </p:nvSpPr>
        <p:spPr>
          <a:xfrm>
            <a:off x="1198485" y="3319340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8BBFE-14FE-4B5E-ADAE-A59116C15438}"/>
              </a:ext>
            </a:extLst>
          </p:cNvPr>
          <p:cNvSpPr/>
          <p:nvPr/>
        </p:nvSpPr>
        <p:spPr>
          <a:xfrm>
            <a:off x="2030027" y="1660124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E78C9-D446-41FE-B307-9E9742AB284E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4DA8F-83A4-4DFA-B795-9DC503311CE1}"/>
              </a:ext>
            </a:extLst>
          </p:cNvPr>
          <p:cNvSpPr/>
          <p:nvPr/>
        </p:nvSpPr>
        <p:spPr>
          <a:xfrm>
            <a:off x="3484483" y="2398446"/>
            <a:ext cx="2831977" cy="429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2167B-CC49-4210-8B3C-CC68AFE1380F}"/>
              </a:ext>
            </a:extLst>
          </p:cNvPr>
          <p:cNvSpPr/>
          <p:nvPr/>
        </p:nvSpPr>
        <p:spPr>
          <a:xfrm>
            <a:off x="6519907" y="2389567"/>
            <a:ext cx="2831977" cy="429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E8CBBB-65D2-4D04-A941-6666EB279215}"/>
              </a:ext>
            </a:extLst>
          </p:cNvPr>
          <p:cNvSpPr/>
          <p:nvPr/>
        </p:nvSpPr>
        <p:spPr>
          <a:xfrm>
            <a:off x="9577526" y="2405847"/>
            <a:ext cx="2831977" cy="429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73CA6-5741-49E6-B3AB-81AB1E5FFC9E}"/>
              </a:ext>
            </a:extLst>
          </p:cNvPr>
          <p:cNvSpPr txBox="1"/>
          <p:nvPr/>
        </p:nvSpPr>
        <p:spPr>
          <a:xfrm>
            <a:off x="3938725" y="278935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Leakage Problem</a:t>
            </a:r>
            <a:endParaRPr lang="en-IN" dirty="0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0C16FDB-0D62-4030-A24D-69EC97C62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70566"/>
              </p:ext>
            </p:extLst>
          </p:nvPr>
        </p:nvGraphicFramePr>
        <p:xfrm>
          <a:off x="3453413" y="3429000"/>
          <a:ext cx="2863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24">
                  <a:extLst>
                    <a:ext uri="{9D8B030D-6E8A-4147-A177-3AD203B41FA5}">
                      <a16:colId xmlns:a16="http://schemas.microsoft.com/office/drawing/2014/main" val="2290447852"/>
                    </a:ext>
                  </a:extLst>
                </a:gridCol>
                <a:gridCol w="1431524">
                  <a:extLst>
                    <a:ext uri="{9D8B030D-6E8A-4147-A177-3AD203B41FA5}">
                      <a16:colId xmlns:a16="http://schemas.microsoft.com/office/drawing/2014/main" val="420273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Unique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1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9705"/>
                  </a:ext>
                </a:extLst>
              </a:tr>
            </a:tbl>
          </a:graphicData>
        </a:graphic>
      </p:graphicFrame>
      <p:graphicFrame>
        <p:nvGraphicFramePr>
          <p:cNvPr id="27" name="Table 25">
            <a:extLst>
              <a:ext uri="{FF2B5EF4-FFF2-40B4-BE49-F238E27FC236}">
                <a16:creationId xmlns:a16="http://schemas.microsoft.com/office/drawing/2014/main" id="{5B4C17E3-D8A0-4989-92B3-DDFB6F85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57875"/>
              </p:ext>
            </p:extLst>
          </p:nvPr>
        </p:nvGraphicFramePr>
        <p:xfrm>
          <a:off x="6542102" y="3428091"/>
          <a:ext cx="2863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24">
                  <a:extLst>
                    <a:ext uri="{9D8B030D-6E8A-4147-A177-3AD203B41FA5}">
                      <a16:colId xmlns:a16="http://schemas.microsoft.com/office/drawing/2014/main" val="2290447852"/>
                    </a:ext>
                  </a:extLst>
                </a:gridCol>
                <a:gridCol w="1431524">
                  <a:extLst>
                    <a:ext uri="{9D8B030D-6E8A-4147-A177-3AD203B41FA5}">
                      <a16:colId xmlns:a16="http://schemas.microsoft.com/office/drawing/2014/main" val="420273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Unique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1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9705"/>
                  </a:ext>
                </a:extLst>
              </a:tr>
            </a:tbl>
          </a:graphicData>
        </a:graphic>
      </p:graphicFrame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26583421-F82F-4897-BF0F-F5479DA4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22201"/>
              </p:ext>
            </p:extLst>
          </p:nvPr>
        </p:nvGraphicFramePr>
        <p:xfrm>
          <a:off x="9577526" y="3477826"/>
          <a:ext cx="2863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24">
                  <a:extLst>
                    <a:ext uri="{9D8B030D-6E8A-4147-A177-3AD203B41FA5}">
                      <a16:colId xmlns:a16="http://schemas.microsoft.com/office/drawing/2014/main" val="2290447852"/>
                    </a:ext>
                  </a:extLst>
                </a:gridCol>
                <a:gridCol w="1431524">
                  <a:extLst>
                    <a:ext uri="{9D8B030D-6E8A-4147-A177-3AD203B41FA5}">
                      <a16:colId xmlns:a16="http://schemas.microsoft.com/office/drawing/2014/main" val="420273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Unique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8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1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970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D89475-61C4-4EE1-A6A5-E1BB7C19CFAC}"/>
              </a:ext>
            </a:extLst>
          </p:cNvPr>
          <p:cNvSpPr txBox="1"/>
          <p:nvPr/>
        </p:nvSpPr>
        <p:spPr>
          <a:xfrm>
            <a:off x="7374385" y="2628647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Sweeper/Dustbin Problem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CB363-0CD3-4630-842E-F0E90955A983}"/>
              </a:ext>
            </a:extLst>
          </p:cNvPr>
          <p:cNvSpPr txBox="1"/>
          <p:nvPr/>
        </p:nvSpPr>
        <p:spPr>
          <a:xfrm>
            <a:off x="10408328" y="2701004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Animals/</a:t>
            </a:r>
            <a:r>
              <a:rPr lang="en-GB" dirty="0" err="1"/>
              <a:t>OthersProblem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9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98563-3156-4439-8E3E-AE7099C82586}"/>
              </a:ext>
            </a:extLst>
          </p:cNvPr>
          <p:cNvSpPr txBox="1"/>
          <p:nvPr/>
        </p:nvSpPr>
        <p:spPr>
          <a:xfrm>
            <a:off x="1882066" y="559293"/>
            <a:ext cx="87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Complain Status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65595C-C5CC-4C00-8C48-4320D3FA2A0F}"/>
              </a:ext>
            </a:extLst>
          </p:cNvPr>
          <p:cNvSpPr/>
          <p:nvPr/>
        </p:nvSpPr>
        <p:spPr>
          <a:xfrm>
            <a:off x="754602" y="1731146"/>
            <a:ext cx="2210540" cy="492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7333C-045D-4C52-8AFE-873775B0CAFA}"/>
              </a:ext>
            </a:extLst>
          </p:cNvPr>
          <p:cNvSpPr txBox="1"/>
          <p:nvPr/>
        </p:nvSpPr>
        <p:spPr>
          <a:xfrm>
            <a:off x="843379" y="1890944"/>
            <a:ext cx="20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Select Complain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C32D-7ABA-4702-9EE9-B9538455420A}"/>
              </a:ext>
            </a:extLst>
          </p:cNvPr>
          <p:cNvSpPr/>
          <p:nvPr/>
        </p:nvSpPr>
        <p:spPr>
          <a:xfrm>
            <a:off x="1189608" y="2502594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C964B-EF7D-46C8-9C01-83CE48BC8265}"/>
              </a:ext>
            </a:extLst>
          </p:cNvPr>
          <p:cNvSpPr txBox="1"/>
          <p:nvPr/>
        </p:nvSpPr>
        <p:spPr>
          <a:xfrm>
            <a:off x="5237826" y="24665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519F5-07D7-40CA-A0E1-BB643FF56A15}"/>
              </a:ext>
            </a:extLst>
          </p:cNvPr>
          <p:cNvSpPr/>
          <p:nvPr/>
        </p:nvSpPr>
        <p:spPr>
          <a:xfrm>
            <a:off x="754601" y="3840209"/>
            <a:ext cx="2210541" cy="61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4DCF6-5DED-43F7-AD23-9E905D3351F5}"/>
              </a:ext>
            </a:extLst>
          </p:cNvPr>
          <p:cNvSpPr/>
          <p:nvPr/>
        </p:nvSpPr>
        <p:spPr>
          <a:xfrm>
            <a:off x="754601" y="4540748"/>
            <a:ext cx="2210541" cy="885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6E9AE3-7950-4B52-92B9-7B11BED4D8E8}"/>
              </a:ext>
            </a:extLst>
          </p:cNvPr>
          <p:cNvSpPr/>
          <p:nvPr/>
        </p:nvSpPr>
        <p:spPr>
          <a:xfrm>
            <a:off x="854844" y="5600245"/>
            <a:ext cx="2001175" cy="538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58C98-50F2-4D25-B248-92E8F6FAD882}"/>
              </a:ext>
            </a:extLst>
          </p:cNvPr>
          <p:cNvSpPr txBox="1"/>
          <p:nvPr/>
        </p:nvSpPr>
        <p:spPr>
          <a:xfrm>
            <a:off x="896644" y="3923735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Leakage Problem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9C8F2-5787-4945-BDB2-2D442430CC42}"/>
              </a:ext>
            </a:extLst>
          </p:cNvPr>
          <p:cNvSpPr txBox="1"/>
          <p:nvPr/>
        </p:nvSpPr>
        <p:spPr>
          <a:xfrm>
            <a:off x="887765" y="4599742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Sweeper/Dustbin Problem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EDDD3-7B5F-4F6E-A08C-8FB497431440}"/>
              </a:ext>
            </a:extLst>
          </p:cNvPr>
          <p:cNvSpPr txBox="1"/>
          <p:nvPr/>
        </p:nvSpPr>
        <p:spPr>
          <a:xfrm>
            <a:off x="745719" y="5579574"/>
            <a:ext cx="221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Animals/</a:t>
            </a:r>
            <a:r>
              <a:rPr lang="en-GB" dirty="0" err="1"/>
              <a:t>OthersProblem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5720C-09B9-4828-8360-4634B865F9E5}"/>
              </a:ext>
            </a:extLst>
          </p:cNvPr>
          <p:cNvSpPr txBox="1"/>
          <p:nvPr/>
        </p:nvSpPr>
        <p:spPr>
          <a:xfrm>
            <a:off x="963966" y="3258105"/>
            <a:ext cx="17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Enter Unique ID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03D937-E840-4E76-A4F5-36299BF44FA2}"/>
              </a:ext>
            </a:extLst>
          </p:cNvPr>
          <p:cNvSpPr/>
          <p:nvPr/>
        </p:nvSpPr>
        <p:spPr>
          <a:xfrm>
            <a:off x="5641760" y="1625869"/>
            <a:ext cx="2210540" cy="4927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297172-5E70-473D-9DC5-FF12A80C38B8}"/>
              </a:ext>
            </a:extLst>
          </p:cNvPr>
          <p:cNvCxnSpPr/>
          <p:nvPr/>
        </p:nvCxnSpPr>
        <p:spPr>
          <a:xfrm>
            <a:off x="6096000" y="1890944"/>
            <a:ext cx="0" cy="424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9706DC-D88E-400D-9165-9D7B678634D5}"/>
              </a:ext>
            </a:extLst>
          </p:cNvPr>
          <p:cNvSpPr txBox="1"/>
          <p:nvPr/>
        </p:nvSpPr>
        <p:spPr>
          <a:xfrm>
            <a:off x="6409678" y="2004874"/>
            <a:ext cx="122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04A39-A6F5-4A54-9103-3D449D98C520}"/>
              </a:ext>
            </a:extLst>
          </p:cNvPr>
          <p:cNvSpPr txBox="1"/>
          <p:nvPr/>
        </p:nvSpPr>
        <p:spPr>
          <a:xfrm>
            <a:off x="6361596" y="3785235"/>
            <a:ext cx="13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Complain Read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3C2342-6593-4F9B-A6DF-308ECCBD8FBB}"/>
              </a:ext>
            </a:extLst>
          </p:cNvPr>
          <p:cNvSpPr txBox="1"/>
          <p:nvPr/>
        </p:nvSpPr>
        <p:spPr>
          <a:xfrm>
            <a:off x="6361596" y="2223678"/>
            <a:ext cx="13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Complain Received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8C9739-8322-44BD-9874-6D6F498A32B2}"/>
              </a:ext>
            </a:extLst>
          </p:cNvPr>
          <p:cNvSpPr txBox="1"/>
          <p:nvPr/>
        </p:nvSpPr>
        <p:spPr>
          <a:xfrm>
            <a:off x="6299450" y="5346792"/>
            <a:ext cx="13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Complain Solved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C5D8A1A-972D-4CC5-918A-F0B9F2F3FB3C}"/>
              </a:ext>
            </a:extLst>
          </p:cNvPr>
          <p:cNvSpPr/>
          <p:nvPr/>
        </p:nvSpPr>
        <p:spPr>
          <a:xfrm>
            <a:off x="6039775" y="2374206"/>
            <a:ext cx="112449" cy="12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191729-A6FE-4329-95FE-220A947FF2EC}"/>
              </a:ext>
            </a:extLst>
          </p:cNvPr>
          <p:cNvSpPr/>
          <p:nvPr/>
        </p:nvSpPr>
        <p:spPr>
          <a:xfrm>
            <a:off x="6041997" y="4089422"/>
            <a:ext cx="112449" cy="12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CD3029-DB4A-4236-92AA-76B3A39B9EEF}"/>
              </a:ext>
            </a:extLst>
          </p:cNvPr>
          <p:cNvSpPr/>
          <p:nvPr/>
        </p:nvSpPr>
        <p:spPr>
          <a:xfrm>
            <a:off x="6044958" y="5471857"/>
            <a:ext cx="112449" cy="12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3C3B78-07B2-4AFA-B674-A91CEE1CADBA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2965142" y="4089422"/>
            <a:ext cx="2676618" cy="5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26CF4F-04F6-4466-A551-3C95C2C83836}"/>
              </a:ext>
            </a:extLst>
          </p:cNvPr>
          <p:cNvCxnSpPr>
            <a:cxnSpLocks/>
          </p:cNvCxnSpPr>
          <p:nvPr/>
        </p:nvCxnSpPr>
        <p:spPr>
          <a:xfrm flipV="1">
            <a:off x="2956260" y="4801498"/>
            <a:ext cx="2676618" cy="10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9A75F-F97D-4F15-A7B2-F73D0A2BA34D}"/>
              </a:ext>
            </a:extLst>
          </p:cNvPr>
          <p:cNvCxnSpPr>
            <a:cxnSpLocks/>
          </p:cNvCxnSpPr>
          <p:nvPr/>
        </p:nvCxnSpPr>
        <p:spPr>
          <a:xfrm flipV="1">
            <a:off x="2956260" y="5600245"/>
            <a:ext cx="2676618" cy="10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Complain 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 Tracking</dc:title>
  <dc:creator>KARAN DOSHI</dc:creator>
  <cp:lastModifiedBy>KARAN DOSHI</cp:lastModifiedBy>
  <cp:revision>5</cp:revision>
  <dcterms:created xsi:type="dcterms:W3CDTF">2020-09-21T17:13:40Z</dcterms:created>
  <dcterms:modified xsi:type="dcterms:W3CDTF">2020-09-21T18:17:12Z</dcterms:modified>
</cp:coreProperties>
</file>