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E369-DC99-4AAE-BE11-FBACF380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DCFDA-2C79-4977-A5D8-9CD3488A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945B-6D3E-4D3E-81FA-6F3F579C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248F-6949-44B5-A9ED-EAA8F7A2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E0D4-A36B-490A-8722-094ACF72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8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45A4-B9D0-47E0-89DD-0B15E17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A548-8F8B-4B2C-9BF6-558C7F83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829D-05A3-4D76-ABED-0A4CC886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F1AF-F5CA-42C7-830E-D55E52D2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8278-4792-47A3-9AF7-91A0E911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08581-6FCB-4C76-BC75-A271839A7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EBBD1-A313-43B9-9B24-69DC856A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BBD6-F577-42B2-95B1-A2B6D0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36BD-463B-49FC-90EB-E3F5EBF5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9C47-3F88-4BAA-B522-D77F1FBA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7540-DA40-42C4-817E-C7270478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AD184-2180-41BA-9DE1-53504C42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3BB9-4D99-4803-B39D-6DE6601F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AAB8-BEAD-4C68-A6E1-9110FABC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3BB4-0885-4E24-95DF-02FF2A3E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10F7-5E1D-4C3F-A9D5-83753F76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AEDD-57E4-49C7-8A43-D1AE31FC5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0523-69E4-4C57-B5D6-1124E2E9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173E-89D6-4658-B7F6-ABAE13F2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29C4-D1D2-412D-B53A-4A193BDC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9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6A46-A2AF-4517-ACE0-F23463A3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98F6-AC7A-4CFA-9F98-1A75E5829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FF4C-4B18-4DE2-B31D-8BB6DB46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50A23-6082-4043-BCAD-1EE674AD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C5CA-B60A-4A27-89CB-ED71E265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3FEB-0AED-4A70-B61A-4C1D6D70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32C1-56DA-4FC8-A192-EBBB98AD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F504-586C-4B52-A2B6-7A57D761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3519E-2DF4-4F59-A5E3-3394ABDA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AEF3A-8E3B-45B5-9DA6-1F5041C90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2B0F2-D428-4350-AB9A-4149C07E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9BFB-0D70-40C1-9D75-BDF9F85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BAAF1-E57E-4FD3-8159-299C7AAA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C93D7-EA62-43AE-8FA3-3D7AA25D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E570-AB01-4B4A-A5CF-ADD9B828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6A098-3730-4021-A4C0-1C666534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0EFFB-4BD5-4DDA-ACA5-D0069FEB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31273-8920-4AA2-B562-990EF8B7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6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213A9-378D-450D-8FFB-78EC234D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39C5-E347-411E-A3AF-A08328E6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95F1-9BCF-4C18-B35C-85C8D396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DAE4-B474-4D78-8F61-B4F625B5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F9CA7-CF2E-4DA5-B27A-773BB7701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2E40B-F7E2-4A63-89E8-A799D0B3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C4BF-BA13-4BB1-B117-24D52746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02D11-3FF1-4DF6-8AD5-AE8BE007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D085-D052-44EF-8815-04EE15AA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6D4F-F298-45F7-BD10-1240E0C2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0031D-8B16-43CE-ADE2-395819D9C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14B2-9F09-4D6D-B1A8-0D86714C9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C23D5-EEFA-4936-B409-278D93AF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1AB3-BE18-405F-AE49-8BBA5154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1D14-8D07-4CD1-93A3-31BCC604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7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EBEE3-6A39-4169-9496-4FA07F63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C7D17-0563-4CC6-B91B-D5CECAA0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D0FA-19CF-4C95-90D5-96939D78C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846F4-AE4E-427E-9DF9-5FC071AAC293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B6-40FF-42D9-BE55-76E968DE7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5268-FA0A-4289-9A4F-9C916D45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73E8-667C-436C-9D18-C8354B3F1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0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C6FE-A76B-4B18-9792-4799BE47E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IWT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065BE-3A8A-40A5-BCB6-831451DB0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Karan Doshi </a:t>
            </a:r>
          </a:p>
          <a:p>
            <a:r>
              <a:rPr lang="en-IN" dirty="0"/>
              <a:t>Krupal Jivrajani</a:t>
            </a:r>
          </a:p>
        </p:txBody>
      </p:sp>
    </p:spTree>
    <p:extLst>
      <p:ext uri="{BB962C8B-B14F-4D97-AF65-F5344CB8AC3E}">
        <p14:creationId xmlns:p14="http://schemas.microsoft.com/office/powerpoint/2010/main" val="87529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79C4A6-85BD-45C1-A47D-597424E796BB}"/>
              </a:ext>
            </a:extLst>
          </p:cNvPr>
          <p:cNvSpPr/>
          <p:nvPr/>
        </p:nvSpPr>
        <p:spPr>
          <a:xfrm>
            <a:off x="4767309" y="88777"/>
            <a:ext cx="2547891" cy="4705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Project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C578D4-99B5-42D3-A109-59E3F855635E}"/>
              </a:ext>
            </a:extLst>
          </p:cNvPr>
          <p:cNvCxnSpPr>
            <a:stCxn id="4" idx="2"/>
          </p:cNvCxnSpPr>
          <p:nvPr/>
        </p:nvCxnSpPr>
        <p:spPr>
          <a:xfrm flipH="1">
            <a:off x="6027938" y="559293"/>
            <a:ext cx="13317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AF204E-EFA1-455F-AAD1-9F4CD9CEBF67}"/>
              </a:ext>
            </a:extLst>
          </p:cNvPr>
          <p:cNvSpPr/>
          <p:nvPr/>
        </p:nvSpPr>
        <p:spPr>
          <a:xfrm>
            <a:off x="5204534" y="790113"/>
            <a:ext cx="1660123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Login/signup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07DF7-2BA6-428C-9D34-C5B1001E1A33}"/>
              </a:ext>
            </a:extLst>
          </p:cNvPr>
          <p:cNvCxnSpPr/>
          <p:nvPr/>
        </p:nvCxnSpPr>
        <p:spPr>
          <a:xfrm flipH="1">
            <a:off x="6014621" y="1260629"/>
            <a:ext cx="13317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926D30-C1AE-4434-966B-1598A1DE67EB}"/>
              </a:ext>
            </a:extLst>
          </p:cNvPr>
          <p:cNvSpPr/>
          <p:nvPr/>
        </p:nvSpPr>
        <p:spPr>
          <a:xfrm>
            <a:off x="5433134" y="1491449"/>
            <a:ext cx="1202924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Index page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4AEE68-1CF9-40B5-946D-27420B186ADD}"/>
              </a:ext>
            </a:extLst>
          </p:cNvPr>
          <p:cNvCxnSpPr>
            <a:stCxn id="9" idx="2"/>
          </p:cNvCxnSpPr>
          <p:nvPr/>
        </p:nvCxnSpPr>
        <p:spPr>
          <a:xfrm>
            <a:off x="6034596" y="1961965"/>
            <a:ext cx="6659" cy="22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BA3C8E-AB7E-4DDD-854F-6B948B140027}"/>
              </a:ext>
            </a:extLst>
          </p:cNvPr>
          <p:cNvCxnSpPr/>
          <p:nvPr/>
        </p:nvCxnSpPr>
        <p:spPr>
          <a:xfrm flipH="1">
            <a:off x="577049" y="2183907"/>
            <a:ext cx="5464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FFFCFD-E35C-4C50-9C05-8EE709854E46}"/>
              </a:ext>
            </a:extLst>
          </p:cNvPr>
          <p:cNvCxnSpPr/>
          <p:nvPr/>
        </p:nvCxnSpPr>
        <p:spPr>
          <a:xfrm>
            <a:off x="6041255" y="2183907"/>
            <a:ext cx="5286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0BFDE0-EE34-457A-A329-BBC8ECC143A5}"/>
              </a:ext>
            </a:extLst>
          </p:cNvPr>
          <p:cNvCxnSpPr/>
          <p:nvPr/>
        </p:nvCxnSpPr>
        <p:spPr>
          <a:xfrm>
            <a:off x="11327907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B38FE-AC2A-417D-B929-8D785A417559}"/>
              </a:ext>
            </a:extLst>
          </p:cNvPr>
          <p:cNvCxnSpPr/>
          <p:nvPr/>
        </p:nvCxnSpPr>
        <p:spPr>
          <a:xfrm>
            <a:off x="577049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AE8B4-89AC-4D1D-B42D-199795F0EC77}"/>
              </a:ext>
            </a:extLst>
          </p:cNvPr>
          <p:cNvSpPr/>
          <p:nvPr/>
        </p:nvSpPr>
        <p:spPr>
          <a:xfrm>
            <a:off x="284085" y="2494626"/>
            <a:ext cx="1216240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Home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75657-98AD-4092-B326-7A30CFD5EFEE}"/>
              </a:ext>
            </a:extLst>
          </p:cNvPr>
          <p:cNvCxnSpPr>
            <a:cxnSpLocks/>
          </p:cNvCxnSpPr>
          <p:nvPr/>
        </p:nvCxnSpPr>
        <p:spPr>
          <a:xfrm>
            <a:off x="2431375" y="2201663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FE577F-B05D-4A91-B464-1CBE2166A83E}"/>
              </a:ext>
            </a:extLst>
          </p:cNvPr>
          <p:cNvSpPr/>
          <p:nvPr/>
        </p:nvSpPr>
        <p:spPr>
          <a:xfrm>
            <a:off x="2131382" y="2494625"/>
            <a:ext cx="1216240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Complain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4BAC1-4C33-46EB-9D09-20593D80EDB4}"/>
              </a:ext>
            </a:extLst>
          </p:cNvPr>
          <p:cNvCxnSpPr/>
          <p:nvPr/>
        </p:nvCxnSpPr>
        <p:spPr>
          <a:xfrm>
            <a:off x="4549067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72B71-954E-44E0-8D39-A48F8D7A7500}"/>
              </a:ext>
            </a:extLst>
          </p:cNvPr>
          <p:cNvSpPr/>
          <p:nvPr/>
        </p:nvSpPr>
        <p:spPr>
          <a:xfrm>
            <a:off x="4256103" y="2494625"/>
            <a:ext cx="1216240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Reminder </a:t>
            </a:r>
          </a:p>
          <a:p>
            <a:pPr algn="ctr"/>
            <a:r>
              <a:rPr lang="en-IN" sz="1400" dirty="0"/>
              <a:t>Or time changing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250146-DBA3-41A2-97C5-87A40A2E1E2A}"/>
              </a:ext>
            </a:extLst>
          </p:cNvPr>
          <p:cNvCxnSpPr/>
          <p:nvPr/>
        </p:nvCxnSpPr>
        <p:spPr>
          <a:xfrm>
            <a:off x="6503635" y="2183907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664940-5E67-48CE-9137-39F626EE1AF4}"/>
              </a:ext>
            </a:extLst>
          </p:cNvPr>
          <p:cNvSpPr/>
          <p:nvPr/>
        </p:nvSpPr>
        <p:spPr>
          <a:xfrm>
            <a:off x="6210671" y="2494625"/>
            <a:ext cx="1216240" cy="43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Recycling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DEBD4-29FA-4E47-9399-2633BF37D5D6}"/>
              </a:ext>
            </a:extLst>
          </p:cNvPr>
          <p:cNvCxnSpPr/>
          <p:nvPr/>
        </p:nvCxnSpPr>
        <p:spPr>
          <a:xfrm>
            <a:off x="8477434" y="2201663"/>
            <a:ext cx="0" cy="3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31F87C2-40FB-4EC0-9A88-1F050147F282}"/>
              </a:ext>
            </a:extLst>
          </p:cNvPr>
          <p:cNvSpPr/>
          <p:nvPr/>
        </p:nvSpPr>
        <p:spPr>
          <a:xfrm>
            <a:off x="8184470" y="2512381"/>
            <a:ext cx="1216240" cy="59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Tracking of complain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662CC4-B1A2-4C4E-927F-C651B55E40E1}"/>
              </a:ext>
            </a:extLst>
          </p:cNvPr>
          <p:cNvSpPr/>
          <p:nvPr/>
        </p:nvSpPr>
        <p:spPr>
          <a:xfrm>
            <a:off x="10459372" y="2512390"/>
            <a:ext cx="1216240" cy="59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IoT </a:t>
            </a:r>
          </a:p>
          <a:p>
            <a:pPr algn="ctr"/>
            <a:r>
              <a:rPr lang="en-IN" sz="1400" dirty="0"/>
              <a:t>Dustbin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9B0CB7-625B-4856-9EE2-A8EBEAAE6E05}"/>
              </a:ext>
            </a:extLst>
          </p:cNvPr>
          <p:cNvCxnSpPr/>
          <p:nvPr/>
        </p:nvCxnSpPr>
        <p:spPr>
          <a:xfrm>
            <a:off x="577049" y="2805344"/>
            <a:ext cx="0" cy="31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46D55AE-E4C6-482C-B26F-A07410663FDA}"/>
              </a:ext>
            </a:extLst>
          </p:cNvPr>
          <p:cNvSpPr/>
          <p:nvPr/>
        </p:nvSpPr>
        <p:spPr>
          <a:xfrm>
            <a:off x="284085" y="3124939"/>
            <a:ext cx="1632002" cy="51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Complain analytics,</a:t>
            </a:r>
          </a:p>
          <a:p>
            <a:pPr algn="ctr"/>
            <a:r>
              <a:rPr lang="en-IN" sz="1400" dirty="0"/>
              <a:t>Notifications</a:t>
            </a:r>
          </a:p>
          <a:p>
            <a:pPr algn="ctr"/>
            <a:endParaRPr lang="en-IN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D323E7-0019-4951-A42D-CE5429467D55}"/>
              </a:ext>
            </a:extLst>
          </p:cNvPr>
          <p:cNvCxnSpPr/>
          <p:nvPr/>
        </p:nvCxnSpPr>
        <p:spPr>
          <a:xfrm>
            <a:off x="577049" y="3637626"/>
            <a:ext cx="0" cy="31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072B3D-3DF0-4349-88D8-E25B1B586586}"/>
              </a:ext>
            </a:extLst>
          </p:cNvPr>
          <p:cNvSpPr/>
          <p:nvPr/>
        </p:nvSpPr>
        <p:spPr>
          <a:xfrm>
            <a:off x="284084" y="3970502"/>
            <a:ext cx="1633492" cy="77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Feedbacks,</a:t>
            </a:r>
          </a:p>
          <a:p>
            <a:pPr algn="ctr"/>
            <a:r>
              <a:rPr lang="en-IN" sz="1400" dirty="0"/>
              <a:t>New complaints, New Visitors</a:t>
            </a:r>
          </a:p>
          <a:p>
            <a:pPr algn="ctr"/>
            <a:endParaRPr lang="en-IN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D64DEA-9940-4B36-81A4-7C98BA7A6176}"/>
              </a:ext>
            </a:extLst>
          </p:cNvPr>
          <p:cNvCxnSpPr>
            <a:cxnSpLocks/>
          </p:cNvCxnSpPr>
          <p:nvPr/>
        </p:nvCxnSpPr>
        <p:spPr>
          <a:xfrm>
            <a:off x="597208" y="4770093"/>
            <a:ext cx="0" cy="17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CC5D2-68EB-4E4F-9183-508C06625A79}"/>
              </a:ext>
            </a:extLst>
          </p:cNvPr>
          <p:cNvSpPr/>
          <p:nvPr/>
        </p:nvSpPr>
        <p:spPr>
          <a:xfrm>
            <a:off x="209931" y="4963766"/>
            <a:ext cx="1632003" cy="66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Profile, Sign out, Notes, Remainder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1747A-8F45-48B4-9273-D7F7573CCA99}"/>
              </a:ext>
            </a:extLst>
          </p:cNvPr>
          <p:cNvCxnSpPr>
            <a:cxnSpLocks/>
          </p:cNvCxnSpPr>
          <p:nvPr/>
        </p:nvCxnSpPr>
        <p:spPr>
          <a:xfrm>
            <a:off x="561697" y="5631811"/>
            <a:ext cx="0" cy="18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585707D-6BB2-4246-B245-C2BEA2CE8A73}"/>
              </a:ext>
            </a:extLst>
          </p:cNvPr>
          <p:cNvSpPr/>
          <p:nvPr/>
        </p:nvSpPr>
        <p:spPr>
          <a:xfrm>
            <a:off x="209931" y="5846025"/>
            <a:ext cx="1216240" cy="31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Calendar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F4B222-75A6-452E-9CD9-B75287BF18C0}"/>
              </a:ext>
            </a:extLst>
          </p:cNvPr>
          <p:cNvCxnSpPr>
            <a:cxnSpLocks/>
          </p:cNvCxnSpPr>
          <p:nvPr/>
        </p:nvCxnSpPr>
        <p:spPr>
          <a:xfrm>
            <a:off x="2418063" y="2814221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6FAC404-9BA8-446E-B90D-D0829BA58DF2}"/>
              </a:ext>
            </a:extLst>
          </p:cNvPr>
          <p:cNvSpPr/>
          <p:nvPr/>
        </p:nvSpPr>
        <p:spPr>
          <a:xfrm>
            <a:off x="2118070" y="3107183"/>
            <a:ext cx="1216240" cy="39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Leakage problem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92786B-9DA7-4387-9E7A-691272519F52}"/>
              </a:ext>
            </a:extLst>
          </p:cNvPr>
          <p:cNvCxnSpPr>
            <a:cxnSpLocks/>
          </p:cNvCxnSpPr>
          <p:nvPr/>
        </p:nvCxnSpPr>
        <p:spPr>
          <a:xfrm>
            <a:off x="2418063" y="351556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B0D8B9C-07D1-4F6A-9BBF-52A359F01D72}"/>
              </a:ext>
            </a:extLst>
          </p:cNvPr>
          <p:cNvSpPr/>
          <p:nvPr/>
        </p:nvSpPr>
        <p:spPr>
          <a:xfrm>
            <a:off x="2118070" y="3808522"/>
            <a:ext cx="1216240" cy="390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Dying of animals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BBD2FC-B82C-451B-B26A-52F6086F285F}"/>
              </a:ext>
            </a:extLst>
          </p:cNvPr>
          <p:cNvCxnSpPr>
            <a:cxnSpLocks/>
          </p:cNvCxnSpPr>
          <p:nvPr/>
        </p:nvCxnSpPr>
        <p:spPr>
          <a:xfrm>
            <a:off x="2398082" y="416920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7BF9F78-6E44-4CF1-BFE5-CA1E9E221AB0}"/>
              </a:ext>
            </a:extLst>
          </p:cNvPr>
          <p:cNvSpPr/>
          <p:nvPr/>
        </p:nvSpPr>
        <p:spPr>
          <a:xfrm>
            <a:off x="2098089" y="4462162"/>
            <a:ext cx="1216240" cy="6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Big Dustbins  Dropping in/out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F151DC-B4B2-4441-9E6D-F2CEE4EEE9E5}"/>
              </a:ext>
            </a:extLst>
          </p:cNvPr>
          <p:cNvCxnSpPr>
            <a:cxnSpLocks/>
          </p:cNvCxnSpPr>
          <p:nvPr/>
        </p:nvCxnSpPr>
        <p:spPr>
          <a:xfrm>
            <a:off x="2398082" y="5057332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2B61B94-A968-4DB2-8C71-6FC0901A5859}"/>
              </a:ext>
            </a:extLst>
          </p:cNvPr>
          <p:cNvSpPr/>
          <p:nvPr/>
        </p:nvSpPr>
        <p:spPr>
          <a:xfrm>
            <a:off x="2098089" y="5350294"/>
            <a:ext cx="1216240" cy="425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Sweepers not coming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20D39E-271C-433F-A75B-D78BB26A1C9C}"/>
              </a:ext>
            </a:extLst>
          </p:cNvPr>
          <p:cNvSpPr/>
          <p:nvPr/>
        </p:nvSpPr>
        <p:spPr>
          <a:xfrm>
            <a:off x="284083" y="88777"/>
            <a:ext cx="2228297" cy="5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E713A9-3D0E-4828-8698-4DBCD63A24A0}"/>
              </a:ext>
            </a:extLst>
          </p:cNvPr>
          <p:cNvCxnSpPr>
            <a:cxnSpLocks/>
          </p:cNvCxnSpPr>
          <p:nvPr/>
        </p:nvCxnSpPr>
        <p:spPr>
          <a:xfrm>
            <a:off x="4567203" y="3222598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3372B-9C2A-4365-B27C-76EA5FB4DAF1}"/>
              </a:ext>
            </a:extLst>
          </p:cNvPr>
          <p:cNvSpPr/>
          <p:nvPr/>
        </p:nvSpPr>
        <p:spPr>
          <a:xfrm>
            <a:off x="4267210" y="3515561"/>
            <a:ext cx="1216240" cy="29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Ward details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C52CB5-ECC1-431E-B0DA-3F36F2095F15}"/>
              </a:ext>
            </a:extLst>
          </p:cNvPr>
          <p:cNvCxnSpPr>
            <a:cxnSpLocks/>
          </p:cNvCxnSpPr>
          <p:nvPr/>
        </p:nvCxnSpPr>
        <p:spPr>
          <a:xfrm>
            <a:off x="4567203" y="379965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AD852B3-AE5C-48EC-AAE6-DF15BD57993C}"/>
              </a:ext>
            </a:extLst>
          </p:cNvPr>
          <p:cNvSpPr/>
          <p:nvPr/>
        </p:nvSpPr>
        <p:spPr>
          <a:xfrm>
            <a:off x="4267210" y="4092612"/>
            <a:ext cx="1174802" cy="47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Change timing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B538B1-4952-4750-BEE3-10707D0EEABD}"/>
              </a:ext>
            </a:extLst>
          </p:cNvPr>
          <p:cNvCxnSpPr>
            <a:cxnSpLocks/>
          </p:cNvCxnSpPr>
          <p:nvPr/>
        </p:nvCxnSpPr>
        <p:spPr>
          <a:xfrm>
            <a:off x="4556096" y="4555730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C723246-1A5F-4261-AF46-C8DB4417C959}"/>
              </a:ext>
            </a:extLst>
          </p:cNvPr>
          <p:cNvSpPr/>
          <p:nvPr/>
        </p:nvSpPr>
        <p:spPr>
          <a:xfrm>
            <a:off x="4256103" y="4848692"/>
            <a:ext cx="1216240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Time Table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7B722B-E898-4858-99F9-ED0C8427FC54}"/>
              </a:ext>
            </a:extLst>
          </p:cNvPr>
          <p:cNvCxnSpPr>
            <a:cxnSpLocks/>
          </p:cNvCxnSpPr>
          <p:nvPr/>
        </p:nvCxnSpPr>
        <p:spPr>
          <a:xfrm>
            <a:off x="6510664" y="2947385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9F08B4C-2B39-4637-B30D-8898FD173EC1}"/>
              </a:ext>
            </a:extLst>
          </p:cNvPr>
          <p:cNvSpPr/>
          <p:nvPr/>
        </p:nvSpPr>
        <p:spPr>
          <a:xfrm>
            <a:off x="6107467" y="3218892"/>
            <a:ext cx="1514380" cy="852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Weight of which waste(e.g. dry, wet, bio-medical)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C5FF1D-6C40-4978-925C-1494EB0F7AED}"/>
              </a:ext>
            </a:extLst>
          </p:cNvPr>
          <p:cNvCxnSpPr>
            <a:cxnSpLocks/>
          </p:cNvCxnSpPr>
          <p:nvPr/>
        </p:nvCxnSpPr>
        <p:spPr>
          <a:xfrm>
            <a:off x="6510664" y="4067458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D108F1A-EC26-4DEE-88E5-11FB0CAEAB67}"/>
              </a:ext>
            </a:extLst>
          </p:cNvPr>
          <p:cNvSpPr/>
          <p:nvPr/>
        </p:nvSpPr>
        <p:spPr>
          <a:xfrm>
            <a:off x="6107467" y="4360420"/>
            <a:ext cx="1319444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Recycled waste company tenders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1E1CC5-F4E0-4E3F-8450-CF5C4DC2BC41}"/>
              </a:ext>
            </a:extLst>
          </p:cNvPr>
          <p:cNvCxnSpPr>
            <a:cxnSpLocks/>
          </p:cNvCxnSpPr>
          <p:nvPr/>
        </p:nvCxnSpPr>
        <p:spPr>
          <a:xfrm>
            <a:off x="6510664" y="5057332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A8929ED-7FC6-438B-BC70-C8291442504A}"/>
              </a:ext>
            </a:extLst>
          </p:cNvPr>
          <p:cNvSpPr/>
          <p:nvPr/>
        </p:nvSpPr>
        <p:spPr>
          <a:xfrm>
            <a:off x="6210671" y="5350295"/>
            <a:ext cx="1216240" cy="6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History of deals with companies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995ACEF-EDD2-44E0-8C1D-39CCAC36A7A4}"/>
              </a:ext>
            </a:extLst>
          </p:cNvPr>
          <p:cNvCxnSpPr>
            <a:cxnSpLocks/>
          </p:cNvCxnSpPr>
          <p:nvPr/>
        </p:nvCxnSpPr>
        <p:spPr>
          <a:xfrm>
            <a:off x="8484463" y="3124939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8F19EDB-B927-41D6-9E41-A9F524BB1A72}"/>
              </a:ext>
            </a:extLst>
          </p:cNvPr>
          <p:cNvSpPr/>
          <p:nvPr/>
        </p:nvSpPr>
        <p:spPr>
          <a:xfrm>
            <a:off x="8184470" y="3417901"/>
            <a:ext cx="1216240" cy="46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No of complains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146917-A071-456C-A1FE-CA53464D9744}"/>
              </a:ext>
            </a:extLst>
          </p:cNvPr>
          <p:cNvCxnSpPr>
            <a:cxnSpLocks/>
          </p:cNvCxnSpPr>
          <p:nvPr/>
        </p:nvCxnSpPr>
        <p:spPr>
          <a:xfrm>
            <a:off x="8484463" y="3877717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C1F963A-3689-42C3-BAB8-D3D31EEE8273}"/>
              </a:ext>
            </a:extLst>
          </p:cNvPr>
          <p:cNvSpPr/>
          <p:nvPr/>
        </p:nvSpPr>
        <p:spPr>
          <a:xfrm>
            <a:off x="8184470" y="4170679"/>
            <a:ext cx="1216240" cy="45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Complain status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DD5199-1728-4093-BDE7-DF87DA5CBEB6}"/>
              </a:ext>
            </a:extLst>
          </p:cNvPr>
          <p:cNvSpPr/>
          <p:nvPr/>
        </p:nvSpPr>
        <p:spPr>
          <a:xfrm>
            <a:off x="9561250" y="88776"/>
            <a:ext cx="2414723" cy="117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Popups</a:t>
            </a:r>
          </a:p>
          <a:p>
            <a:pPr algn="ctr"/>
            <a:r>
              <a:rPr lang="en-IN" dirty="0"/>
              <a:t>Would like to notification, access location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E110C0-F951-4239-AF3E-21565AC10366}"/>
              </a:ext>
            </a:extLst>
          </p:cNvPr>
          <p:cNvCxnSpPr>
            <a:cxnSpLocks/>
          </p:cNvCxnSpPr>
          <p:nvPr/>
        </p:nvCxnSpPr>
        <p:spPr>
          <a:xfrm>
            <a:off x="2373669" y="5753869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A91D9D1-4AC3-4C59-91BC-AE11AB6814A5}"/>
              </a:ext>
            </a:extLst>
          </p:cNvPr>
          <p:cNvSpPr/>
          <p:nvPr/>
        </p:nvSpPr>
        <p:spPr>
          <a:xfrm>
            <a:off x="2073676" y="6046831"/>
            <a:ext cx="1216240" cy="61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Other </a:t>
            </a:r>
          </a:p>
          <a:p>
            <a:pPr algn="ctr"/>
            <a:r>
              <a:rPr lang="en-IN" sz="1400" dirty="0"/>
              <a:t>Please specify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755B9C2-E099-42C4-971E-FCE37C6FBA71}"/>
              </a:ext>
            </a:extLst>
          </p:cNvPr>
          <p:cNvCxnSpPr>
            <a:cxnSpLocks/>
          </p:cNvCxnSpPr>
          <p:nvPr/>
        </p:nvCxnSpPr>
        <p:spPr>
          <a:xfrm>
            <a:off x="11327907" y="3124939"/>
            <a:ext cx="0" cy="29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8AA743D-72AB-4558-9FF8-3659DFC3C9EB}"/>
              </a:ext>
            </a:extLst>
          </p:cNvPr>
          <p:cNvSpPr/>
          <p:nvPr/>
        </p:nvSpPr>
        <p:spPr>
          <a:xfrm>
            <a:off x="10458262" y="3400145"/>
            <a:ext cx="1216240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4542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823984-44F4-428C-AF08-0CDF24DC89E5}"/>
              </a:ext>
            </a:extLst>
          </p:cNvPr>
          <p:cNvSpPr/>
          <p:nvPr/>
        </p:nvSpPr>
        <p:spPr>
          <a:xfrm>
            <a:off x="284083" y="88777"/>
            <a:ext cx="2228297" cy="5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81E0B-2FE7-4110-82FC-BEAB4C9FF28F}"/>
              </a:ext>
            </a:extLst>
          </p:cNvPr>
          <p:cNvSpPr/>
          <p:nvPr/>
        </p:nvSpPr>
        <p:spPr>
          <a:xfrm>
            <a:off x="5379868" y="177553"/>
            <a:ext cx="2032986" cy="48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AC992-3E7D-41E0-97AF-F20D03031DEC}"/>
              </a:ext>
            </a:extLst>
          </p:cNvPr>
          <p:cNvCxnSpPr>
            <a:stCxn id="6" idx="2"/>
          </p:cNvCxnSpPr>
          <p:nvPr/>
        </p:nvCxnSpPr>
        <p:spPr>
          <a:xfrm flipH="1">
            <a:off x="6391922" y="660240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2E35D2-D41A-4295-87ED-DE79BD80F89F}"/>
              </a:ext>
            </a:extLst>
          </p:cNvPr>
          <p:cNvSpPr/>
          <p:nvPr/>
        </p:nvSpPr>
        <p:spPr>
          <a:xfrm>
            <a:off x="5375429" y="985421"/>
            <a:ext cx="2032986" cy="48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F9E36B-A0ED-47D8-AB14-E4B967AAEC4E}"/>
              </a:ext>
            </a:extLst>
          </p:cNvPr>
          <p:cNvCxnSpPr>
            <a:stCxn id="9" idx="2"/>
          </p:cNvCxnSpPr>
          <p:nvPr/>
        </p:nvCxnSpPr>
        <p:spPr>
          <a:xfrm>
            <a:off x="6391922" y="1468108"/>
            <a:ext cx="0" cy="36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AA3F8C-094E-4D46-B419-2EF6B0FB1290}"/>
              </a:ext>
            </a:extLst>
          </p:cNvPr>
          <p:cNvCxnSpPr/>
          <p:nvPr/>
        </p:nvCxnSpPr>
        <p:spPr>
          <a:xfrm flipH="1">
            <a:off x="2823099" y="1837678"/>
            <a:ext cx="356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6D2B88-56D4-4C68-8136-7F126E327E07}"/>
              </a:ext>
            </a:extLst>
          </p:cNvPr>
          <p:cNvCxnSpPr/>
          <p:nvPr/>
        </p:nvCxnSpPr>
        <p:spPr>
          <a:xfrm flipH="1">
            <a:off x="5736454" y="1837678"/>
            <a:ext cx="3568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FA94A4-0CE7-4A8B-BD8C-569D0125A464}"/>
              </a:ext>
            </a:extLst>
          </p:cNvPr>
          <p:cNvCxnSpPr/>
          <p:nvPr/>
        </p:nvCxnSpPr>
        <p:spPr>
          <a:xfrm flipH="1">
            <a:off x="2823099" y="1837678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FD2C34-2A52-4B3E-A9F5-9E67600E1F1C}"/>
              </a:ext>
            </a:extLst>
          </p:cNvPr>
          <p:cNvCxnSpPr/>
          <p:nvPr/>
        </p:nvCxnSpPr>
        <p:spPr>
          <a:xfrm flipH="1">
            <a:off x="9294180" y="1831594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4A31F0-FF69-41A4-B7CB-C8FC7959C6E8}"/>
              </a:ext>
            </a:extLst>
          </p:cNvPr>
          <p:cNvCxnSpPr/>
          <p:nvPr/>
        </p:nvCxnSpPr>
        <p:spPr>
          <a:xfrm flipH="1">
            <a:off x="6385264" y="1837678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635B4A-3D15-405C-AD09-AC75A01B998E}"/>
              </a:ext>
            </a:extLst>
          </p:cNvPr>
          <p:cNvSpPr/>
          <p:nvPr/>
        </p:nvSpPr>
        <p:spPr>
          <a:xfrm>
            <a:off x="2361460" y="2156775"/>
            <a:ext cx="1504764" cy="550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Complain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C3FE1E-3603-497B-B43A-1A4D6E2EE2D7}"/>
              </a:ext>
            </a:extLst>
          </p:cNvPr>
          <p:cNvSpPr/>
          <p:nvPr/>
        </p:nvSpPr>
        <p:spPr>
          <a:xfrm>
            <a:off x="5639540" y="2183411"/>
            <a:ext cx="1504764" cy="52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228F61-F48E-455F-946B-396179F8AB9D}"/>
              </a:ext>
            </a:extLst>
          </p:cNvPr>
          <p:cNvSpPr/>
          <p:nvPr/>
        </p:nvSpPr>
        <p:spPr>
          <a:xfrm>
            <a:off x="8442665" y="2156774"/>
            <a:ext cx="1504764" cy="55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Reminders of water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C58221-2B1E-4929-97D0-B0405DDB21D6}"/>
              </a:ext>
            </a:extLst>
          </p:cNvPr>
          <p:cNvCxnSpPr/>
          <p:nvPr/>
        </p:nvCxnSpPr>
        <p:spPr>
          <a:xfrm flipH="1">
            <a:off x="2823099" y="2739661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4F15137-BA33-4171-9A8F-F0AF83E07E0C}"/>
              </a:ext>
            </a:extLst>
          </p:cNvPr>
          <p:cNvSpPr/>
          <p:nvPr/>
        </p:nvSpPr>
        <p:spPr>
          <a:xfrm>
            <a:off x="2361460" y="3058758"/>
            <a:ext cx="1504764" cy="550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Tracking of Complain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9F4DB4-57A5-40C5-817C-26180143B6C3}"/>
              </a:ext>
            </a:extLst>
          </p:cNvPr>
          <p:cNvCxnSpPr/>
          <p:nvPr/>
        </p:nvCxnSpPr>
        <p:spPr>
          <a:xfrm flipH="1">
            <a:off x="2823099" y="3622114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3326266-2ED5-4A1D-910C-0B235AC76BA6}"/>
              </a:ext>
            </a:extLst>
          </p:cNvPr>
          <p:cNvSpPr/>
          <p:nvPr/>
        </p:nvSpPr>
        <p:spPr>
          <a:xfrm>
            <a:off x="2361460" y="3941211"/>
            <a:ext cx="1504764" cy="8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Which Complain you want to put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731872-07FD-437A-A89B-7E29146A5710}"/>
              </a:ext>
            </a:extLst>
          </p:cNvPr>
          <p:cNvCxnSpPr>
            <a:stCxn id="25" idx="2"/>
          </p:cNvCxnSpPr>
          <p:nvPr/>
        </p:nvCxnSpPr>
        <p:spPr>
          <a:xfrm>
            <a:off x="6391922" y="2707685"/>
            <a:ext cx="0" cy="35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9EBD06-3ECB-41CF-A894-EC3A0A42E641}"/>
              </a:ext>
            </a:extLst>
          </p:cNvPr>
          <p:cNvCxnSpPr/>
          <p:nvPr/>
        </p:nvCxnSpPr>
        <p:spPr>
          <a:xfrm>
            <a:off x="5736454" y="3058758"/>
            <a:ext cx="1241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65B74B-BD61-4A66-8BD9-69B558331125}"/>
              </a:ext>
            </a:extLst>
          </p:cNvPr>
          <p:cNvCxnSpPr/>
          <p:nvPr/>
        </p:nvCxnSpPr>
        <p:spPr>
          <a:xfrm>
            <a:off x="5736454" y="3058758"/>
            <a:ext cx="0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2457E9-63DF-4D08-9CC0-838EF50C8C75}"/>
              </a:ext>
            </a:extLst>
          </p:cNvPr>
          <p:cNvCxnSpPr/>
          <p:nvPr/>
        </p:nvCxnSpPr>
        <p:spPr>
          <a:xfrm>
            <a:off x="6977849" y="3058758"/>
            <a:ext cx="0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E8FF92D-1F27-42FF-8028-B2B579F85516}"/>
              </a:ext>
            </a:extLst>
          </p:cNvPr>
          <p:cNvSpPr/>
          <p:nvPr/>
        </p:nvSpPr>
        <p:spPr>
          <a:xfrm>
            <a:off x="4687410" y="3416937"/>
            <a:ext cx="1504764" cy="52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Recent complains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CA5AD1-AEF7-4397-BF5B-A4CE5E35CBC7}"/>
              </a:ext>
            </a:extLst>
          </p:cNvPr>
          <p:cNvSpPr/>
          <p:nvPr/>
        </p:nvSpPr>
        <p:spPr>
          <a:xfrm>
            <a:off x="6385264" y="3429000"/>
            <a:ext cx="1504764" cy="52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General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23F854-1CF9-4937-9951-ADCA0ACFD612}"/>
              </a:ext>
            </a:extLst>
          </p:cNvPr>
          <p:cNvCxnSpPr>
            <a:cxnSpLocks/>
          </p:cNvCxnSpPr>
          <p:nvPr/>
        </p:nvCxnSpPr>
        <p:spPr>
          <a:xfrm>
            <a:off x="9294180" y="1831594"/>
            <a:ext cx="1731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2BC303-8ADF-4EB8-BABE-4F3B2A0351DA}"/>
              </a:ext>
            </a:extLst>
          </p:cNvPr>
          <p:cNvCxnSpPr/>
          <p:nvPr/>
        </p:nvCxnSpPr>
        <p:spPr>
          <a:xfrm flipH="1">
            <a:off x="11026066" y="1837678"/>
            <a:ext cx="4439" cy="32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951245E-8682-46B2-B5A0-B912CE77749C}"/>
              </a:ext>
            </a:extLst>
          </p:cNvPr>
          <p:cNvSpPr/>
          <p:nvPr/>
        </p:nvSpPr>
        <p:spPr>
          <a:xfrm>
            <a:off x="10218940" y="2156773"/>
            <a:ext cx="1504764" cy="55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Recycling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BAC46C-9CAA-43D4-B06D-A55AFDB3C154}"/>
              </a:ext>
            </a:extLst>
          </p:cNvPr>
          <p:cNvCxnSpPr/>
          <p:nvPr/>
        </p:nvCxnSpPr>
        <p:spPr>
          <a:xfrm>
            <a:off x="11026066" y="2707685"/>
            <a:ext cx="0" cy="37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93D2FE-FBBA-4D4A-9416-222602CAAF95}"/>
              </a:ext>
            </a:extLst>
          </p:cNvPr>
          <p:cNvSpPr/>
          <p:nvPr/>
        </p:nvSpPr>
        <p:spPr>
          <a:xfrm>
            <a:off x="10218940" y="3097839"/>
            <a:ext cx="1504764" cy="1225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Notify RMC about C&amp;D waste available  </a:t>
            </a:r>
          </a:p>
        </p:txBody>
      </p:sp>
    </p:spTree>
    <p:extLst>
      <p:ext uri="{BB962C8B-B14F-4D97-AF65-F5344CB8AC3E}">
        <p14:creationId xmlns:p14="http://schemas.microsoft.com/office/powerpoint/2010/main" val="417198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137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IWT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IWT Project</dc:title>
  <dc:creator>Krupal Jivrajani</dc:creator>
  <cp:lastModifiedBy> </cp:lastModifiedBy>
  <cp:revision>8</cp:revision>
  <dcterms:created xsi:type="dcterms:W3CDTF">2020-08-12T06:42:03Z</dcterms:created>
  <dcterms:modified xsi:type="dcterms:W3CDTF">2020-08-12T07:50:09Z</dcterms:modified>
</cp:coreProperties>
</file>