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99ED4-A0F8-4876-814E-21346F6B578C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243B31-FAA4-48A6-BEF2-4766090A3ECE}">
      <dgm:prSet phldrT="[Text]"/>
      <dgm:spPr/>
      <dgm:t>
        <a:bodyPr/>
        <a:lstStyle/>
        <a:p>
          <a:r>
            <a:rPr lang="en-GB" dirty="0" smtClean="0"/>
            <a:t>Gradient Descent</a:t>
          </a:r>
          <a:endParaRPr lang="en-US" dirty="0"/>
        </a:p>
      </dgm:t>
    </dgm:pt>
    <dgm:pt modelId="{76D9EB63-552E-4E7C-82A4-97A81979138A}" type="parTrans" cxnId="{17156451-DCB1-4E78-9154-6984156C6DB9}">
      <dgm:prSet/>
      <dgm:spPr/>
      <dgm:t>
        <a:bodyPr/>
        <a:lstStyle/>
        <a:p>
          <a:endParaRPr lang="en-US"/>
        </a:p>
      </dgm:t>
    </dgm:pt>
    <dgm:pt modelId="{1BF8D62B-B022-436D-B488-2444059394D2}" type="sibTrans" cxnId="{17156451-DCB1-4E78-9154-6984156C6DB9}">
      <dgm:prSet/>
      <dgm:spPr/>
      <dgm:t>
        <a:bodyPr/>
        <a:lstStyle/>
        <a:p>
          <a:endParaRPr lang="en-US"/>
        </a:p>
      </dgm:t>
    </dgm:pt>
    <dgm:pt modelId="{80B7E925-9119-4C7E-AA88-1D11C746DBBE}">
      <dgm:prSet phldrT="[Text]"/>
      <dgm:spPr/>
      <dgm:t>
        <a:bodyPr/>
        <a:lstStyle/>
        <a:p>
          <a:r>
            <a:rPr lang="en-GB" dirty="0" smtClean="0"/>
            <a:t>Test for Audience</a:t>
          </a:r>
          <a:endParaRPr lang="en-US" dirty="0"/>
        </a:p>
      </dgm:t>
    </dgm:pt>
    <dgm:pt modelId="{C419BCDC-CC97-4C0B-889B-D553E3511A64}" type="parTrans" cxnId="{A9BF922E-5B98-4F58-96F4-B3CDDD329EC4}">
      <dgm:prSet/>
      <dgm:spPr/>
      <dgm:t>
        <a:bodyPr/>
        <a:lstStyle/>
        <a:p>
          <a:endParaRPr lang="en-US"/>
        </a:p>
      </dgm:t>
    </dgm:pt>
    <dgm:pt modelId="{661AD83B-312B-44F9-8A84-156851B8691A}" type="sibTrans" cxnId="{A9BF922E-5B98-4F58-96F4-B3CDDD329EC4}">
      <dgm:prSet/>
      <dgm:spPr/>
      <dgm:t>
        <a:bodyPr/>
        <a:lstStyle/>
        <a:p>
          <a:endParaRPr lang="en-US"/>
        </a:p>
      </dgm:t>
    </dgm:pt>
    <dgm:pt modelId="{060BE04F-726A-48AF-88E3-3EFE77D9F041}">
      <dgm:prSet phldrT="[Text]"/>
      <dgm:spPr/>
      <dgm:t>
        <a:bodyPr/>
        <a:lstStyle/>
        <a:p>
          <a:r>
            <a:rPr lang="en-GB" dirty="0" smtClean="0"/>
            <a:t>How it works</a:t>
          </a:r>
          <a:endParaRPr lang="en-US" dirty="0"/>
        </a:p>
      </dgm:t>
    </dgm:pt>
    <dgm:pt modelId="{F55E8CCF-980B-4F2B-B1FB-13BCF2834F78}" type="parTrans" cxnId="{2A894946-EFF9-4F1E-9AFD-4A17DB551A0F}">
      <dgm:prSet/>
      <dgm:spPr/>
      <dgm:t>
        <a:bodyPr/>
        <a:lstStyle/>
        <a:p>
          <a:endParaRPr lang="en-US"/>
        </a:p>
      </dgm:t>
    </dgm:pt>
    <dgm:pt modelId="{F76AAE67-9A77-4342-A749-BD23358C7588}" type="sibTrans" cxnId="{2A894946-EFF9-4F1E-9AFD-4A17DB551A0F}">
      <dgm:prSet/>
      <dgm:spPr/>
      <dgm:t>
        <a:bodyPr/>
        <a:lstStyle/>
        <a:p>
          <a:endParaRPr lang="en-US"/>
        </a:p>
      </dgm:t>
    </dgm:pt>
    <dgm:pt modelId="{1869B853-9BE3-4D2E-8214-E86309F6BC8D}">
      <dgm:prSet phldrT="[Text]"/>
      <dgm:spPr/>
      <dgm:t>
        <a:bodyPr/>
        <a:lstStyle/>
        <a:p>
          <a:r>
            <a:rPr lang="en-GB" dirty="0" smtClean="0"/>
            <a:t>Find out house prices</a:t>
          </a:r>
          <a:endParaRPr lang="en-US" dirty="0"/>
        </a:p>
      </dgm:t>
    </dgm:pt>
    <dgm:pt modelId="{8C65743A-8CC0-4D93-ABC6-0073A792168C}" type="parTrans" cxnId="{4B891791-096E-49A2-81C7-51D2515F1DFF}">
      <dgm:prSet/>
      <dgm:spPr/>
      <dgm:t>
        <a:bodyPr/>
        <a:lstStyle/>
        <a:p>
          <a:endParaRPr lang="en-US"/>
        </a:p>
      </dgm:t>
    </dgm:pt>
    <dgm:pt modelId="{D84D2D02-2A5A-470B-81DD-E3CB6331F361}" type="sibTrans" cxnId="{4B891791-096E-49A2-81C7-51D2515F1DFF}">
      <dgm:prSet/>
      <dgm:spPr/>
      <dgm:t>
        <a:bodyPr/>
        <a:lstStyle/>
        <a:p>
          <a:endParaRPr lang="en-US"/>
        </a:p>
      </dgm:t>
    </dgm:pt>
    <dgm:pt modelId="{E2104819-3A26-402D-AF57-948931226810}">
      <dgm:prSet phldrT="[Text]"/>
      <dgm:spPr/>
      <dgm:t>
        <a:bodyPr/>
        <a:lstStyle/>
        <a:p>
          <a:r>
            <a:rPr lang="en-GB" dirty="0" smtClean="0"/>
            <a:t>Cool animation</a:t>
          </a:r>
          <a:endParaRPr lang="en-US" dirty="0"/>
        </a:p>
      </dgm:t>
    </dgm:pt>
    <dgm:pt modelId="{67033F50-CA31-4ED1-899F-41653955066C}" type="parTrans" cxnId="{576AEC1C-18E1-4372-BFAD-CCD00E83172E}">
      <dgm:prSet/>
      <dgm:spPr/>
      <dgm:t>
        <a:bodyPr/>
        <a:lstStyle/>
        <a:p>
          <a:endParaRPr lang="en-US"/>
        </a:p>
      </dgm:t>
    </dgm:pt>
    <dgm:pt modelId="{8460AFF2-B049-4994-BA27-BFF99D37E9B3}" type="sibTrans" cxnId="{576AEC1C-18E1-4372-BFAD-CCD00E83172E}">
      <dgm:prSet/>
      <dgm:spPr/>
      <dgm:t>
        <a:bodyPr/>
        <a:lstStyle/>
        <a:p>
          <a:endParaRPr lang="en-US"/>
        </a:p>
      </dgm:t>
    </dgm:pt>
    <dgm:pt modelId="{17F337E6-35E4-4D1F-8E92-E06AA2B27F03}">
      <dgm:prSet phldrT="[Text]"/>
      <dgm:spPr/>
      <dgm:t>
        <a:bodyPr/>
        <a:lstStyle/>
        <a:p>
          <a:r>
            <a:rPr lang="en-GB" dirty="0" smtClean="0"/>
            <a:t>Decision Tree</a:t>
          </a:r>
          <a:endParaRPr lang="en-US" dirty="0"/>
        </a:p>
      </dgm:t>
    </dgm:pt>
    <dgm:pt modelId="{818617C4-C411-4174-9A33-4FF26D6B805D}" type="parTrans" cxnId="{4EFEB031-EB98-4685-B788-937CB3DC6FEB}">
      <dgm:prSet/>
      <dgm:spPr/>
      <dgm:t>
        <a:bodyPr/>
        <a:lstStyle/>
        <a:p>
          <a:endParaRPr lang="en-US"/>
        </a:p>
      </dgm:t>
    </dgm:pt>
    <dgm:pt modelId="{602ECD85-B582-4492-BC6B-6EB37E9091F7}" type="sibTrans" cxnId="{4EFEB031-EB98-4685-B788-937CB3DC6FEB}">
      <dgm:prSet/>
      <dgm:spPr/>
      <dgm:t>
        <a:bodyPr/>
        <a:lstStyle/>
        <a:p>
          <a:endParaRPr lang="en-US"/>
        </a:p>
      </dgm:t>
    </dgm:pt>
    <dgm:pt modelId="{969D2453-4D54-40BC-8856-455B9DC66A28}">
      <dgm:prSet phldrT="[Text]"/>
      <dgm:spPr/>
      <dgm:t>
        <a:bodyPr/>
        <a:lstStyle/>
        <a:p>
          <a:r>
            <a:rPr lang="en-GB" dirty="0" smtClean="0"/>
            <a:t>Test for Audience</a:t>
          </a:r>
          <a:endParaRPr lang="en-US" dirty="0"/>
        </a:p>
      </dgm:t>
    </dgm:pt>
    <dgm:pt modelId="{2CDC4868-50B6-43F2-804C-D12C73AD3F0E}" type="parTrans" cxnId="{FF8B2CC7-F944-4831-AC74-05E94188365E}">
      <dgm:prSet/>
      <dgm:spPr/>
      <dgm:t>
        <a:bodyPr/>
        <a:lstStyle/>
        <a:p>
          <a:endParaRPr lang="en-US"/>
        </a:p>
      </dgm:t>
    </dgm:pt>
    <dgm:pt modelId="{2184E79B-95DC-40AC-BD1E-23839467430B}" type="sibTrans" cxnId="{FF8B2CC7-F944-4831-AC74-05E94188365E}">
      <dgm:prSet/>
      <dgm:spPr/>
      <dgm:t>
        <a:bodyPr/>
        <a:lstStyle/>
        <a:p>
          <a:endParaRPr lang="en-US"/>
        </a:p>
      </dgm:t>
    </dgm:pt>
    <dgm:pt modelId="{ACB7F2A5-EC28-4262-9C69-AB217CE18148}">
      <dgm:prSet phldrT="[Text]"/>
      <dgm:spPr/>
      <dgm:t>
        <a:bodyPr/>
        <a:lstStyle/>
        <a:p>
          <a:r>
            <a:rPr lang="en-GB" dirty="0" smtClean="0"/>
            <a:t>How it works</a:t>
          </a:r>
          <a:endParaRPr lang="en-US" dirty="0"/>
        </a:p>
      </dgm:t>
    </dgm:pt>
    <dgm:pt modelId="{2D5AFE51-023B-4708-BB58-642BA5872ACC}" type="parTrans" cxnId="{6398058F-B6C5-4CA8-A2A9-2E79C2F8EB72}">
      <dgm:prSet/>
      <dgm:spPr/>
      <dgm:t>
        <a:bodyPr/>
        <a:lstStyle/>
        <a:p>
          <a:endParaRPr lang="en-US"/>
        </a:p>
      </dgm:t>
    </dgm:pt>
    <dgm:pt modelId="{CDEC7233-7444-497D-8ABA-225ACBA56B04}" type="sibTrans" cxnId="{6398058F-B6C5-4CA8-A2A9-2E79C2F8EB72}">
      <dgm:prSet/>
      <dgm:spPr/>
      <dgm:t>
        <a:bodyPr/>
        <a:lstStyle/>
        <a:p>
          <a:endParaRPr lang="en-US"/>
        </a:p>
      </dgm:t>
    </dgm:pt>
    <dgm:pt modelId="{930892A9-9E9E-46E4-A1A9-58373D163EB2}">
      <dgm:prSet phldrT="[Text]"/>
      <dgm:spPr/>
      <dgm:t>
        <a:bodyPr/>
        <a:lstStyle/>
        <a:p>
          <a:r>
            <a:rPr lang="en-GB" dirty="0" smtClean="0"/>
            <a:t>Solve cancer</a:t>
          </a:r>
          <a:endParaRPr lang="en-US" dirty="0"/>
        </a:p>
      </dgm:t>
    </dgm:pt>
    <dgm:pt modelId="{45CD113C-6C59-44E1-A264-108CAC1578C8}" type="parTrans" cxnId="{0FBB7FCB-B8F2-4231-AFB5-2DD5EB5DEBC4}">
      <dgm:prSet/>
      <dgm:spPr/>
      <dgm:t>
        <a:bodyPr/>
        <a:lstStyle/>
        <a:p>
          <a:endParaRPr lang="en-US"/>
        </a:p>
      </dgm:t>
    </dgm:pt>
    <dgm:pt modelId="{4812C2D7-C7ED-462D-B578-1CE1F4A09A2F}" type="sibTrans" cxnId="{0FBB7FCB-B8F2-4231-AFB5-2DD5EB5DEBC4}">
      <dgm:prSet/>
      <dgm:spPr/>
      <dgm:t>
        <a:bodyPr/>
        <a:lstStyle/>
        <a:p>
          <a:endParaRPr lang="en-US"/>
        </a:p>
      </dgm:t>
    </dgm:pt>
    <dgm:pt modelId="{1CB5ECC8-273C-45F5-8A34-CB61175DC40E}">
      <dgm:prSet phldrT="[Text]"/>
      <dgm:spPr/>
      <dgm:t>
        <a:bodyPr/>
        <a:lstStyle/>
        <a:p>
          <a:r>
            <a:rPr lang="en-GB" dirty="0" smtClean="0"/>
            <a:t>Cool Graphics</a:t>
          </a:r>
          <a:endParaRPr lang="en-US" dirty="0"/>
        </a:p>
      </dgm:t>
    </dgm:pt>
    <dgm:pt modelId="{53F76EBA-5A46-471C-94E7-5F527E3BF1BE}" type="parTrans" cxnId="{83743C5D-744B-4FEB-AD5A-8A169C48E0C9}">
      <dgm:prSet/>
      <dgm:spPr/>
      <dgm:t>
        <a:bodyPr/>
        <a:lstStyle/>
        <a:p>
          <a:endParaRPr lang="en-US"/>
        </a:p>
      </dgm:t>
    </dgm:pt>
    <dgm:pt modelId="{68045CE4-B912-4796-A88E-C0E99988C3A4}" type="sibTrans" cxnId="{83743C5D-744B-4FEB-AD5A-8A169C48E0C9}">
      <dgm:prSet/>
      <dgm:spPr/>
      <dgm:t>
        <a:bodyPr/>
        <a:lstStyle/>
        <a:p>
          <a:endParaRPr lang="en-US"/>
        </a:p>
      </dgm:t>
    </dgm:pt>
    <dgm:pt modelId="{B960C841-41C1-45DC-BF42-A40CB48D612D}" type="pres">
      <dgm:prSet presAssocID="{4B899ED4-A0F8-4876-814E-21346F6B578C}" presName="theList" presStyleCnt="0">
        <dgm:presLayoutVars>
          <dgm:dir/>
          <dgm:animLvl val="lvl"/>
          <dgm:resizeHandles val="exact"/>
        </dgm:presLayoutVars>
      </dgm:prSet>
      <dgm:spPr/>
    </dgm:pt>
    <dgm:pt modelId="{A9FA0F3B-FE75-42CE-8727-F3D7298EE6C8}" type="pres">
      <dgm:prSet presAssocID="{17F337E6-35E4-4D1F-8E92-E06AA2B27F03}" presName="compNode" presStyleCnt="0"/>
      <dgm:spPr/>
    </dgm:pt>
    <dgm:pt modelId="{DEABE4C4-713D-4795-ADBA-8F4B7339B5FD}" type="pres">
      <dgm:prSet presAssocID="{17F337E6-35E4-4D1F-8E92-E06AA2B27F03}" presName="aNode" presStyleLbl="bgShp" presStyleIdx="0" presStyleCnt="2"/>
      <dgm:spPr/>
      <dgm:t>
        <a:bodyPr/>
        <a:lstStyle/>
        <a:p>
          <a:endParaRPr lang="en-US"/>
        </a:p>
      </dgm:t>
    </dgm:pt>
    <dgm:pt modelId="{56DBD962-3024-4EC3-B4C2-5930E7434593}" type="pres">
      <dgm:prSet presAssocID="{17F337E6-35E4-4D1F-8E92-E06AA2B27F03}" presName="textNode" presStyleLbl="bgShp" presStyleIdx="0" presStyleCnt="2"/>
      <dgm:spPr/>
      <dgm:t>
        <a:bodyPr/>
        <a:lstStyle/>
        <a:p>
          <a:endParaRPr lang="en-US"/>
        </a:p>
      </dgm:t>
    </dgm:pt>
    <dgm:pt modelId="{D7D8FFD7-B3A2-4D6C-9885-6C5DB9C6E9BD}" type="pres">
      <dgm:prSet presAssocID="{17F337E6-35E4-4D1F-8E92-E06AA2B27F03}" presName="compChildNode" presStyleCnt="0"/>
      <dgm:spPr/>
    </dgm:pt>
    <dgm:pt modelId="{BC512F2F-5505-497A-9CC7-2D91919CD1F6}" type="pres">
      <dgm:prSet presAssocID="{17F337E6-35E4-4D1F-8E92-E06AA2B27F03}" presName="theInnerList" presStyleCnt="0"/>
      <dgm:spPr/>
    </dgm:pt>
    <dgm:pt modelId="{0A7DDA6B-72F0-4EE8-A4C6-1FBD743016AA}" type="pres">
      <dgm:prSet presAssocID="{969D2453-4D54-40BC-8856-455B9DC66A28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C3173-08FA-4CB7-9348-2B0D0B360BF2}" type="pres">
      <dgm:prSet presAssocID="{969D2453-4D54-40BC-8856-455B9DC66A28}" presName="aSpace2" presStyleCnt="0"/>
      <dgm:spPr/>
    </dgm:pt>
    <dgm:pt modelId="{29895179-6B0A-4F67-AD0D-0DFA04AB763E}" type="pres">
      <dgm:prSet presAssocID="{ACB7F2A5-EC28-4262-9C69-AB217CE18148}" presName="childNode" presStyleLbl="node1" presStyleIdx="1" presStyleCnt="8">
        <dgm:presLayoutVars>
          <dgm:bulletEnabled val="1"/>
        </dgm:presLayoutVars>
      </dgm:prSet>
      <dgm:spPr/>
    </dgm:pt>
    <dgm:pt modelId="{A112E3DB-DA37-4878-9BFC-322EB3399E6C}" type="pres">
      <dgm:prSet presAssocID="{ACB7F2A5-EC28-4262-9C69-AB217CE18148}" presName="aSpace2" presStyleCnt="0"/>
      <dgm:spPr/>
    </dgm:pt>
    <dgm:pt modelId="{E83271E1-D089-4A8B-899F-346684741FAA}" type="pres">
      <dgm:prSet presAssocID="{930892A9-9E9E-46E4-A1A9-58373D163EB2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EC2C2-77CC-4073-92F7-641D709630CD}" type="pres">
      <dgm:prSet presAssocID="{930892A9-9E9E-46E4-A1A9-58373D163EB2}" presName="aSpace2" presStyleCnt="0"/>
      <dgm:spPr/>
    </dgm:pt>
    <dgm:pt modelId="{F24F4823-4092-4AD5-B707-A89B5229D8EB}" type="pres">
      <dgm:prSet presAssocID="{1CB5ECC8-273C-45F5-8A34-CB61175DC40E}" presName="childNode" presStyleLbl="node1" presStyleIdx="3" presStyleCnt="8">
        <dgm:presLayoutVars>
          <dgm:bulletEnabled val="1"/>
        </dgm:presLayoutVars>
      </dgm:prSet>
      <dgm:spPr/>
    </dgm:pt>
    <dgm:pt modelId="{F6D2ABFF-CE07-41C9-B9BC-B6083C00EF98}" type="pres">
      <dgm:prSet presAssocID="{17F337E6-35E4-4D1F-8E92-E06AA2B27F03}" presName="aSpace" presStyleCnt="0"/>
      <dgm:spPr/>
    </dgm:pt>
    <dgm:pt modelId="{16F37B0C-4646-48E3-B31A-65ABB3E37CF8}" type="pres">
      <dgm:prSet presAssocID="{87243B31-FAA4-48A6-BEF2-4766090A3ECE}" presName="compNode" presStyleCnt="0"/>
      <dgm:spPr/>
    </dgm:pt>
    <dgm:pt modelId="{5AE50DD3-0BBD-4CD5-BBC8-AEFC34D59D2D}" type="pres">
      <dgm:prSet presAssocID="{87243B31-FAA4-48A6-BEF2-4766090A3ECE}" presName="aNode" presStyleLbl="bgShp" presStyleIdx="1" presStyleCnt="2"/>
      <dgm:spPr/>
      <dgm:t>
        <a:bodyPr/>
        <a:lstStyle/>
        <a:p>
          <a:endParaRPr lang="en-US"/>
        </a:p>
      </dgm:t>
    </dgm:pt>
    <dgm:pt modelId="{F9DCE7F9-6F4C-4E62-97D0-C1DA15AB2223}" type="pres">
      <dgm:prSet presAssocID="{87243B31-FAA4-48A6-BEF2-4766090A3ECE}" presName="textNode" presStyleLbl="bgShp" presStyleIdx="1" presStyleCnt="2"/>
      <dgm:spPr/>
      <dgm:t>
        <a:bodyPr/>
        <a:lstStyle/>
        <a:p>
          <a:endParaRPr lang="en-US"/>
        </a:p>
      </dgm:t>
    </dgm:pt>
    <dgm:pt modelId="{7592DE00-81DE-4BDA-B062-31232B2D957E}" type="pres">
      <dgm:prSet presAssocID="{87243B31-FAA4-48A6-BEF2-4766090A3ECE}" presName="compChildNode" presStyleCnt="0"/>
      <dgm:spPr/>
    </dgm:pt>
    <dgm:pt modelId="{1E58563A-6CED-4B86-A42C-E3C7DBF222B9}" type="pres">
      <dgm:prSet presAssocID="{87243B31-FAA4-48A6-BEF2-4766090A3ECE}" presName="theInnerList" presStyleCnt="0"/>
      <dgm:spPr/>
    </dgm:pt>
    <dgm:pt modelId="{4E164DDD-D6B6-4082-A883-912F3E8EE500}" type="pres">
      <dgm:prSet presAssocID="{80B7E925-9119-4C7E-AA88-1D11C746DBBE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DC6B8-123A-421D-94C1-ED164A9DC7F7}" type="pres">
      <dgm:prSet presAssocID="{80B7E925-9119-4C7E-AA88-1D11C746DBBE}" presName="aSpace2" presStyleCnt="0"/>
      <dgm:spPr/>
    </dgm:pt>
    <dgm:pt modelId="{265423E6-DB7F-494D-B910-51CFD0B14236}" type="pres">
      <dgm:prSet presAssocID="{060BE04F-726A-48AF-88E3-3EFE77D9F041}" presName="childNode" presStyleLbl="node1" presStyleIdx="5" presStyleCnt="8">
        <dgm:presLayoutVars>
          <dgm:bulletEnabled val="1"/>
        </dgm:presLayoutVars>
      </dgm:prSet>
      <dgm:spPr/>
    </dgm:pt>
    <dgm:pt modelId="{E77B69D5-EACD-4478-828A-DCDB03CC8B6B}" type="pres">
      <dgm:prSet presAssocID="{060BE04F-726A-48AF-88E3-3EFE77D9F041}" presName="aSpace2" presStyleCnt="0"/>
      <dgm:spPr/>
    </dgm:pt>
    <dgm:pt modelId="{FB181C45-E131-4A35-8584-CEF4B9916E8B}" type="pres">
      <dgm:prSet presAssocID="{1869B853-9BE3-4D2E-8214-E86309F6BC8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F5A12-C93E-4F05-A0FD-9330B021B34D}" type="pres">
      <dgm:prSet presAssocID="{1869B853-9BE3-4D2E-8214-E86309F6BC8D}" presName="aSpace2" presStyleCnt="0"/>
      <dgm:spPr/>
    </dgm:pt>
    <dgm:pt modelId="{58D02A97-2053-45ED-AE10-8B9474C4FF2D}" type="pres">
      <dgm:prSet presAssocID="{E2104819-3A26-402D-AF57-9489312268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71B31B-CC56-432D-A729-0B0FC0AE0E5A}" type="presOf" srcId="{17F337E6-35E4-4D1F-8E92-E06AA2B27F03}" destId="{56DBD962-3024-4EC3-B4C2-5930E7434593}" srcOrd="1" destOrd="0" presId="urn:microsoft.com/office/officeart/2005/8/layout/lProcess2"/>
    <dgm:cxn modelId="{FF8B2CC7-F944-4831-AC74-05E94188365E}" srcId="{17F337E6-35E4-4D1F-8E92-E06AA2B27F03}" destId="{969D2453-4D54-40BC-8856-455B9DC66A28}" srcOrd="0" destOrd="0" parTransId="{2CDC4868-50B6-43F2-804C-D12C73AD3F0E}" sibTransId="{2184E79B-95DC-40AC-BD1E-23839467430B}"/>
    <dgm:cxn modelId="{C396BE46-596F-4D75-88C8-D7BC4ED3EAE6}" type="presOf" srcId="{87243B31-FAA4-48A6-BEF2-4766090A3ECE}" destId="{5AE50DD3-0BBD-4CD5-BBC8-AEFC34D59D2D}" srcOrd="0" destOrd="0" presId="urn:microsoft.com/office/officeart/2005/8/layout/lProcess2"/>
    <dgm:cxn modelId="{576AEC1C-18E1-4372-BFAD-CCD00E83172E}" srcId="{87243B31-FAA4-48A6-BEF2-4766090A3ECE}" destId="{E2104819-3A26-402D-AF57-948931226810}" srcOrd="3" destOrd="0" parTransId="{67033F50-CA31-4ED1-899F-41653955066C}" sibTransId="{8460AFF2-B049-4994-BA27-BFF99D37E9B3}"/>
    <dgm:cxn modelId="{4B891791-096E-49A2-81C7-51D2515F1DFF}" srcId="{87243B31-FAA4-48A6-BEF2-4766090A3ECE}" destId="{1869B853-9BE3-4D2E-8214-E86309F6BC8D}" srcOrd="2" destOrd="0" parTransId="{8C65743A-8CC0-4D93-ABC6-0073A792168C}" sibTransId="{D84D2D02-2A5A-470B-81DD-E3CB6331F361}"/>
    <dgm:cxn modelId="{2A894946-EFF9-4F1E-9AFD-4A17DB551A0F}" srcId="{87243B31-FAA4-48A6-BEF2-4766090A3ECE}" destId="{060BE04F-726A-48AF-88E3-3EFE77D9F041}" srcOrd="1" destOrd="0" parTransId="{F55E8CCF-980B-4F2B-B1FB-13BCF2834F78}" sibTransId="{F76AAE67-9A77-4342-A749-BD23358C7588}"/>
    <dgm:cxn modelId="{17156451-DCB1-4E78-9154-6984156C6DB9}" srcId="{4B899ED4-A0F8-4876-814E-21346F6B578C}" destId="{87243B31-FAA4-48A6-BEF2-4766090A3ECE}" srcOrd="1" destOrd="0" parTransId="{76D9EB63-552E-4E7C-82A4-97A81979138A}" sibTransId="{1BF8D62B-B022-436D-B488-2444059394D2}"/>
    <dgm:cxn modelId="{286A24F0-6D5A-4F65-8F30-9A620F354DC3}" type="presOf" srcId="{969D2453-4D54-40BC-8856-455B9DC66A28}" destId="{0A7DDA6B-72F0-4EE8-A4C6-1FBD743016AA}" srcOrd="0" destOrd="0" presId="urn:microsoft.com/office/officeart/2005/8/layout/lProcess2"/>
    <dgm:cxn modelId="{0FBB7FCB-B8F2-4231-AFB5-2DD5EB5DEBC4}" srcId="{17F337E6-35E4-4D1F-8E92-E06AA2B27F03}" destId="{930892A9-9E9E-46E4-A1A9-58373D163EB2}" srcOrd="2" destOrd="0" parTransId="{45CD113C-6C59-44E1-A264-108CAC1578C8}" sibTransId="{4812C2D7-C7ED-462D-B578-1CE1F4A09A2F}"/>
    <dgm:cxn modelId="{83743C5D-744B-4FEB-AD5A-8A169C48E0C9}" srcId="{17F337E6-35E4-4D1F-8E92-E06AA2B27F03}" destId="{1CB5ECC8-273C-45F5-8A34-CB61175DC40E}" srcOrd="3" destOrd="0" parTransId="{53F76EBA-5A46-471C-94E7-5F527E3BF1BE}" sibTransId="{68045CE4-B912-4796-A88E-C0E99988C3A4}"/>
    <dgm:cxn modelId="{A9BF922E-5B98-4F58-96F4-B3CDDD329EC4}" srcId="{87243B31-FAA4-48A6-BEF2-4766090A3ECE}" destId="{80B7E925-9119-4C7E-AA88-1D11C746DBBE}" srcOrd="0" destOrd="0" parTransId="{C419BCDC-CC97-4C0B-889B-D553E3511A64}" sibTransId="{661AD83B-312B-44F9-8A84-156851B8691A}"/>
    <dgm:cxn modelId="{C29FB5A8-588D-4B95-BA34-11417AC64FAB}" type="presOf" srcId="{1CB5ECC8-273C-45F5-8A34-CB61175DC40E}" destId="{F24F4823-4092-4AD5-B707-A89B5229D8EB}" srcOrd="0" destOrd="0" presId="urn:microsoft.com/office/officeart/2005/8/layout/lProcess2"/>
    <dgm:cxn modelId="{43A82475-4DF7-4758-90BC-536DA63318DB}" type="presOf" srcId="{17F337E6-35E4-4D1F-8E92-E06AA2B27F03}" destId="{DEABE4C4-713D-4795-ADBA-8F4B7339B5FD}" srcOrd="0" destOrd="0" presId="urn:microsoft.com/office/officeart/2005/8/layout/lProcess2"/>
    <dgm:cxn modelId="{D0753434-53EB-4194-9F08-BF7F24ACE51B}" type="presOf" srcId="{87243B31-FAA4-48A6-BEF2-4766090A3ECE}" destId="{F9DCE7F9-6F4C-4E62-97D0-C1DA15AB2223}" srcOrd="1" destOrd="0" presId="urn:microsoft.com/office/officeart/2005/8/layout/lProcess2"/>
    <dgm:cxn modelId="{4EFEB031-EB98-4685-B788-937CB3DC6FEB}" srcId="{4B899ED4-A0F8-4876-814E-21346F6B578C}" destId="{17F337E6-35E4-4D1F-8E92-E06AA2B27F03}" srcOrd="0" destOrd="0" parTransId="{818617C4-C411-4174-9A33-4FF26D6B805D}" sibTransId="{602ECD85-B582-4492-BC6B-6EB37E9091F7}"/>
    <dgm:cxn modelId="{B7872BB8-3154-485D-92DD-96A5E0009B98}" type="presOf" srcId="{930892A9-9E9E-46E4-A1A9-58373D163EB2}" destId="{E83271E1-D089-4A8B-899F-346684741FAA}" srcOrd="0" destOrd="0" presId="urn:microsoft.com/office/officeart/2005/8/layout/lProcess2"/>
    <dgm:cxn modelId="{32DA9985-6E76-4E90-AC71-B95A41DA3967}" type="presOf" srcId="{80B7E925-9119-4C7E-AA88-1D11C746DBBE}" destId="{4E164DDD-D6B6-4082-A883-912F3E8EE500}" srcOrd="0" destOrd="0" presId="urn:microsoft.com/office/officeart/2005/8/layout/lProcess2"/>
    <dgm:cxn modelId="{311276FE-9E11-4D2D-BCAE-F3F89FED040C}" type="presOf" srcId="{1869B853-9BE3-4D2E-8214-E86309F6BC8D}" destId="{FB181C45-E131-4A35-8584-CEF4B9916E8B}" srcOrd="0" destOrd="0" presId="urn:microsoft.com/office/officeart/2005/8/layout/lProcess2"/>
    <dgm:cxn modelId="{6398058F-B6C5-4CA8-A2A9-2E79C2F8EB72}" srcId="{17F337E6-35E4-4D1F-8E92-E06AA2B27F03}" destId="{ACB7F2A5-EC28-4262-9C69-AB217CE18148}" srcOrd="1" destOrd="0" parTransId="{2D5AFE51-023B-4708-BB58-642BA5872ACC}" sibTransId="{CDEC7233-7444-497D-8ABA-225ACBA56B04}"/>
    <dgm:cxn modelId="{3DFD0F40-DD43-4531-A1BF-FA836211B75D}" type="presOf" srcId="{060BE04F-726A-48AF-88E3-3EFE77D9F041}" destId="{265423E6-DB7F-494D-B910-51CFD0B14236}" srcOrd="0" destOrd="0" presId="urn:microsoft.com/office/officeart/2005/8/layout/lProcess2"/>
    <dgm:cxn modelId="{05EA57A3-AA4E-4A59-ACD4-9B054DCD16C7}" type="presOf" srcId="{ACB7F2A5-EC28-4262-9C69-AB217CE18148}" destId="{29895179-6B0A-4F67-AD0D-0DFA04AB763E}" srcOrd="0" destOrd="0" presId="urn:microsoft.com/office/officeart/2005/8/layout/lProcess2"/>
    <dgm:cxn modelId="{21E55F36-FEF4-440D-BAA3-330903C48866}" type="presOf" srcId="{4B899ED4-A0F8-4876-814E-21346F6B578C}" destId="{B960C841-41C1-45DC-BF42-A40CB48D612D}" srcOrd="0" destOrd="0" presId="urn:microsoft.com/office/officeart/2005/8/layout/lProcess2"/>
    <dgm:cxn modelId="{C61AB7A2-8D1C-4230-91C9-1FF61F59E88A}" type="presOf" srcId="{E2104819-3A26-402D-AF57-948931226810}" destId="{58D02A97-2053-45ED-AE10-8B9474C4FF2D}" srcOrd="0" destOrd="0" presId="urn:microsoft.com/office/officeart/2005/8/layout/lProcess2"/>
    <dgm:cxn modelId="{F7FF5412-0991-4D99-97A4-9255B0EBF3D3}" type="presParOf" srcId="{B960C841-41C1-45DC-BF42-A40CB48D612D}" destId="{A9FA0F3B-FE75-42CE-8727-F3D7298EE6C8}" srcOrd="0" destOrd="0" presId="urn:microsoft.com/office/officeart/2005/8/layout/lProcess2"/>
    <dgm:cxn modelId="{DC939161-4D58-49F4-AB89-ECD6A593AE26}" type="presParOf" srcId="{A9FA0F3B-FE75-42CE-8727-F3D7298EE6C8}" destId="{DEABE4C4-713D-4795-ADBA-8F4B7339B5FD}" srcOrd="0" destOrd="0" presId="urn:microsoft.com/office/officeart/2005/8/layout/lProcess2"/>
    <dgm:cxn modelId="{BCCBD8AD-8926-40CE-9788-B4F0A5B300C2}" type="presParOf" srcId="{A9FA0F3B-FE75-42CE-8727-F3D7298EE6C8}" destId="{56DBD962-3024-4EC3-B4C2-5930E7434593}" srcOrd="1" destOrd="0" presId="urn:microsoft.com/office/officeart/2005/8/layout/lProcess2"/>
    <dgm:cxn modelId="{240D476D-CB66-4CCF-B8A9-E367A573C442}" type="presParOf" srcId="{A9FA0F3B-FE75-42CE-8727-F3D7298EE6C8}" destId="{D7D8FFD7-B3A2-4D6C-9885-6C5DB9C6E9BD}" srcOrd="2" destOrd="0" presId="urn:microsoft.com/office/officeart/2005/8/layout/lProcess2"/>
    <dgm:cxn modelId="{565FE17F-EFE0-467B-A6B9-958CC53F5B30}" type="presParOf" srcId="{D7D8FFD7-B3A2-4D6C-9885-6C5DB9C6E9BD}" destId="{BC512F2F-5505-497A-9CC7-2D91919CD1F6}" srcOrd="0" destOrd="0" presId="urn:microsoft.com/office/officeart/2005/8/layout/lProcess2"/>
    <dgm:cxn modelId="{594F6866-4C4A-49D9-AD01-31DCD03A61DB}" type="presParOf" srcId="{BC512F2F-5505-497A-9CC7-2D91919CD1F6}" destId="{0A7DDA6B-72F0-4EE8-A4C6-1FBD743016AA}" srcOrd="0" destOrd="0" presId="urn:microsoft.com/office/officeart/2005/8/layout/lProcess2"/>
    <dgm:cxn modelId="{341FFBA2-3E50-4204-BDBB-4EC50DBECB72}" type="presParOf" srcId="{BC512F2F-5505-497A-9CC7-2D91919CD1F6}" destId="{E19C3173-08FA-4CB7-9348-2B0D0B360BF2}" srcOrd="1" destOrd="0" presId="urn:microsoft.com/office/officeart/2005/8/layout/lProcess2"/>
    <dgm:cxn modelId="{33A7A5DE-462E-478D-BADB-8BD224528504}" type="presParOf" srcId="{BC512F2F-5505-497A-9CC7-2D91919CD1F6}" destId="{29895179-6B0A-4F67-AD0D-0DFA04AB763E}" srcOrd="2" destOrd="0" presId="urn:microsoft.com/office/officeart/2005/8/layout/lProcess2"/>
    <dgm:cxn modelId="{397C655D-A39C-4D4D-A5FD-EB8F13A0312E}" type="presParOf" srcId="{BC512F2F-5505-497A-9CC7-2D91919CD1F6}" destId="{A112E3DB-DA37-4878-9BFC-322EB3399E6C}" srcOrd="3" destOrd="0" presId="urn:microsoft.com/office/officeart/2005/8/layout/lProcess2"/>
    <dgm:cxn modelId="{D2627BBD-1F7C-4AC4-A1ED-F05B45497A15}" type="presParOf" srcId="{BC512F2F-5505-497A-9CC7-2D91919CD1F6}" destId="{E83271E1-D089-4A8B-899F-346684741FAA}" srcOrd="4" destOrd="0" presId="urn:microsoft.com/office/officeart/2005/8/layout/lProcess2"/>
    <dgm:cxn modelId="{AA50F036-3A6A-461D-9594-7776F6667EDD}" type="presParOf" srcId="{BC512F2F-5505-497A-9CC7-2D91919CD1F6}" destId="{EB0EC2C2-77CC-4073-92F7-641D709630CD}" srcOrd="5" destOrd="0" presId="urn:microsoft.com/office/officeart/2005/8/layout/lProcess2"/>
    <dgm:cxn modelId="{D8F465AF-237E-4488-B9C9-960D87F5CA66}" type="presParOf" srcId="{BC512F2F-5505-497A-9CC7-2D91919CD1F6}" destId="{F24F4823-4092-4AD5-B707-A89B5229D8EB}" srcOrd="6" destOrd="0" presId="urn:microsoft.com/office/officeart/2005/8/layout/lProcess2"/>
    <dgm:cxn modelId="{D03B9B51-643C-4202-9836-F570C0C7A204}" type="presParOf" srcId="{B960C841-41C1-45DC-BF42-A40CB48D612D}" destId="{F6D2ABFF-CE07-41C9-B9BC-B6083C00EF98}" srcOrd="1" destOrd="0" presId="urn:microsoft.com/office/officeart/2005/8/layout/lProcess2"/>
    <dgm:cxn modelId="{DAEC1D4B-7544-477E-A9B7-621A25586D70}" type="presParOf" srcId="{B960C841-41C1-45DC-BF42-A40CB48D612D}" destId="{16F37B0C-4646-48E3-B31A-65ABB3E37CF8}" srcOrd="2" destOrd="0" presId="urn:microsoft.com/office/officeart/2005/8/layout/lProcess2"/>
    <dgm:cxn modelId="{E7988F1A-21C8-48DB-B556-039D8B6A4583}" type="presParOf" srcId="{16F37B0C-4646-48E3-B31A-65ABB3E37CF8}" destId="{5AE50DD3-0BBD-4CD5-BBC8-AEFC34D59D2D}" srcOrd="0" destOrd="0" presId="urn:microsoft.com/office/officeart/2005/8/layout/lProcess2"/>
    <dgm:cxn modelId="{CE0001B6-066E-4031-9C4A-F12F444FDCF1}" type="presParOf" srcId="{16F37B0C-4646-48E3-B31A-65ABB3E37CF8}" destId="{F9DCE7F9-6F4C-4E62-97D0-C1DA15AB2223}" srcOrd="1" destOrd="0" presId="urn:microsoft.com/office/officeart/2005/8/layout/lProcess2"/>
    <dgm:cxn modelId="{B060E1C3-330D-4664-ACDB-C620087E7A4A}" type="presParOf" srcId="{16F37B0C-4646-48E3-B31A-65ABB3E37CF8}" destId="{7592DE00-81DE-4BDA-B062-31232B2D957E}" srcOrd="2" destOrd="0" presId="urn:microsoft.com/office/officeart/2005/8/layout/lProcess2"/>
    <dgm:cxn modelId="{072C9191-E784-467D-BA8F-A467B0A2C64D}" type="presParOf" srcId="{7592DE00-81DE-4BDA-B062-31232B2D957E}" destId="{1E58563A-6CED-4B86-A42C-E3C7DBF222B9}" srcOrd="0" destOrd="0" presId="urn:microsoft.com/office/officeart/2005/8/layout/lProcess2"/>
    <dgm:cxn modelId="{D97D3F45-B65E-4157-A848-18E8BFA791F6}" type="presParOf" srcId="{1E58563A-6CED-4B86-A42C-E3C7DBF222B9}" destId="{4E164DDD-D6B6-4082-A883-912F3E8EE500}" srcOrd="0" destOrd="0" presId="urn:microsoft.com/office/officeart/2005/8/layout/lProcess2"/>
    <dgm:cxn modelId="{DD0D22C7-F5C9-4DEF-8488-999188E9C125}" type="presParOf" srcId="{1E58563A-6CED-4B86-A42C-E3C7DBF222B9}" destId="{53BDC6B8-123A-421D-94C1-ED164A9DC7F7}" srcOrd="1" destOrd="0" presId="urn:microsoft.com/office/officeart/2005/8/layout/lProcess2"/>
    <dgm:cxn modelId="{D658C50C-E436-407A-BB00-8EE0E72CF23E}" type="presParOf" srcId="{1E58563A-6CED-4B86-A42C-E3C7DBF222B9}" destId="{265423E6-DB7F-494D-B910-51CFD0B14236}" srcOrd="2" destOrd="0" presId="urn:microsoft.com/office/officeart/2005/8/layout/lProcess2"/>
    <dgm:cxn modelId="{C9230F1C-A753-4265-8915-D9BCCBE6A686}" type="presParOf" srcId="{1E58563A-6CED-4B86-A42C-E3C7DBF222B9}" destId="{E77B69D5-EACD-4478-828A-DCDB03CC8B6B}" srcOrd="3" destOrd="0" presId="urn:microsoft.com/office/officeart/2005/8/layout/lProcess2"/>
    <dgm:cxn modelId="{014E9BCF-0683-4E4B-BC81-1C5052D4A3EA}" type="presParOf" srcId="{1E58563A-6CED-4B86-A42C-E3C7DBF222B9}" destId="{FB181C45-E131-4A35-8584-CEF4B9916E8B}" srcOrd="4" destOrd="0" presId="urn:microsoft.com/office/officeart/2005/8/layout/lProcess2"/>
    <dgm:cxn modelId="{6C3A7D8F-484E-4C8A-901A-9C1282A65B2E}" type="presParOf" srcId="{1E58563A-6CED-4B86-A42C-E3C7DBF222B9}" destId="{893F5A12-C93E-4F05-A0FD-9330B021B34D}" srcOrd="5" destOrd="0" presId="urn:microsoft.com/office/officeart/2005/8/layout/lProcess2"/>
    <dgm:cxn modelId="{A1042D1E-D638-4B10-8DCD-90EE936B64A7}" type="presParOf" srcId="{1E58563A-6CED-4B86-A42C-E3C7DBF222B9}" destId="{58D02A97-2053-45ED-AE10-8B9474C4FF2D}" srcOrd="6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it works </a:t>
            </a:r>
          </a:p>
          <a:p>
            <a:r>
              <a:rPr lang="en-GB" dirty="0" smtClean="0"/>
              <a:t>(people going, not again </a:t>
            </a:r>
            <a:r>
              <a:rPr lang="en-GB" dirty="0" smtClean="0">
                <a:sym typeface="Wingdings" pitchFamily="2" charset="2"/>
              </a:rPr>
              <a:t></a:t>
            </a:r>
            <a:r>
              <a:rPr lang="en-GB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Main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kdnuggets.com/wp-content/uploads/dilbert-scott-ada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2971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COMIC RELIEF </a:t>
            </a:r>
            <a:r>
              <a:rPr lang="en-GB" dirty="0" smtClean="0">
                <a:sym typeface="Wingdings" pitchFamily="2" charset="2"/>
              </a:rPr>
              <a:t> Before Serious Stuff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066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 Outside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37338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If Humidity == ‘High’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dirty="0" err="1" smtClean="0">
                <a:latin typeface="Courier New" pitchFamily="49" charset="0"/>
                <a:cs typeface="Courier New" pitchFamily="49" charset="0"/>
              </a:rPr>
              <a:t>Go_outside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 = ‘No’</a:t>
            </a:r>
          </a:p>
          <a:p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Temperature == ‘Cold’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dirty="0" err="1" smtClean="0">
                <a:latin typeface="Courier New" pitchFamily="49" charset="0"/>
                <a:cs typeface="Courier New" pitchFamily="49" charset="0"/>
              </a:rPr>
              <a:t>Go_outside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 = ‘No’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800" b="1" dirty="0" err="1" smtClean="0">
                <a:latin typeface="Courier New" pitchFamily="49" charset="0"/>
                <a:cs typeface="Courier New" pitchFamily="49" charset="0"/>
              </a:rPr>
              <a:t>Go_outside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= ‘Yes’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304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TEST For You</a:t>
            </a:r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685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Divide Based on Available Variables.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49580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3962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r>
              <a:rPr lang="en-GB" dirty="0" smtClean="0"/>
              <a:t>. Which Variables to choose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gradient desc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7162800" cy="4724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28800" y="5334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 smtClean="0"/>
              <a:t>How Gradient Descent Work</a:t>
            </a:r>
            <a:endParaRPr lang="en-US" sz="3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Machine Learning</vt:lpstr>
      <vt:lpstr>2 Main Methods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my</dc:creator>
  <cp:lastModifiedBy>my</cp:lastModifiedBy>
  <cp:revision>5</cp:revision>
  <dcterms:created xsi:type="dcterms:W3CDTF">2006-08-16T00:00:00Z</dcterms:created>
  <dcterms:modified xsi:type="dcterms:W3CDTF">2018-11-22T00:26:36Z</dcterms:modified>
</cp:coreProperties>
</file>