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68D-413D-45B7-8EB5-74529D287DB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CBB6-0D2C-4665-8239-C4F16F781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2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68D-413D-45B7-8EB5-74529D287DB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CBB6-0D2C-4665-8239-C4F16F781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89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68D-413D-45B7-8EB5-74529D287DB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CBB6-0D2C-4665-8239-C4F16F781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73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68D-413D-45B7-8EB5-74529D287DB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CBB6-0D2C-4665-8239-C4F16F781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70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68D-413D-45B7-8EB5-74529D287DB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CBB6-0D2C-4665-8239-C4F16F781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9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68D-413D-45B7-8EB5-74529D287DB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CBB6-0D2C-4665-8239-C4F16F781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65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68D-413D-45B7-8EB5-74529D287DB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CBB6-0D2C-4665-8239-C4F16F781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3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68D-413D-45B7-8EB5-74529D287DB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CBB6-0D2C-4665-8239-C4F16F781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68D-413D-45B7-8EB5-74529D287DB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CBB6-0D2C-4665-8239-C4F16F781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68D-413D-45B7-8EB5-74529D287DB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CBB6-0D2C-4665-8239-C4F16F781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4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68D-413D-45B7-8EB5-74529D287DB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CBB6-0D2C-4665-8239-C4F16F781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28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D068D-413D-45B7-8EB5-74529D287DB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1CBB6-0D2C-4665-8239-C4F16F781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41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Geração Distribuída: Perspectivas Atuais e Futuras Referentes aos Impactos Sociais e Ambientais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823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Gerador a Combustão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combustíveis: Diesel e Gasolina</a:t>
            </a:r>
          </a:p>
          <a:p>
            <a:r>
              <a:rPr lang="pt-BR" dirty="0" smtClean="0"/>
              <a:t>Usados em Indústrias e Hospitais para suprir faltas</a:t>
            </a:r>
          </a:p>
          <a:p>
            <a:r>
              <a:rPr lang="pt-BR" dirty="0" smtClean="0"/>
              <a:t>Usados em horário de ponta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37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Gerador a Combustão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8"/>
          <a:stretch/>
        </p:blipFill>
        <p:spPr>
          <a:xfrm>
            <a:off x="3563888" y="1484784"/>
            <a:ext cx="5111750" cy="4490433"/>
          </a:xfrm>
        </p:spPr>
      </p:pic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572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1296144"/>
          </a:xfrm>
        </p:spPr>
        <p:txBody>
          <a:bodyPr/>
          <a:lstStyle/>
          <a:p>
            <a:r>
              <a:rPr lang="pt-BR" dirty="0" smtClean="0"/>
              <a:t>Gerador a Combustão</a:t>
            </a:r>
            <a:br>
              <a:rPr lang="pt-BR" dirty="0" smtClean="0"/>
            </a:br>
            <a:r>
              <a:rPr lang="pt-BR" dirty="0" smtClean="0"/>
              <a:t>Gerador eletromagnético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132579"/>
            <a:ext cx="5111750" cy="3194843"/>
          </a:xfrm>
        </p:spPr>
      </p:pic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/>
          <a:p>
            <a:r>
              <a:rPr lang="pt-BR" dirty="0" smtClean="0"/>
              <a:t>Princípio na Lei de Faraday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66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Aerogerador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863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47</Words>
  <Application>Microsoft Office PowerPoint</Application>
  <PresentationFormat>Apresentação na tela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Geração Distribuída: Perspectivas Atuais e Futuras Referentes aos Impactos Sociais e Ambientais</vt:lpstr>
      <vt:lpstr>Gerador a Combustão</vt:lpstr>
      <vt:lpstr>Gerador a Combustão</vt:lpstr>
      <vt:lpstr>Gerador a Combustão Gerador eletromagnético </vt:lpstr>
      <vt:lpstr>Aerogerador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Geração Distribuída: Perspectivas Atuais e Futuras Referentes aos Impactos Sociais e Ambientais</dc:title>
  <dc:creator>Jeferson de Almeida</dc:creator>
  <cp:lastModifiedBy>Jeferson de Almeida</cp:lastModifiedBy>
  <cp:revision>4</cp:revision>
  <dcterms:created xsi:type="dcterms:W3CDTF">2019-11-24T18:40:31Z</dcterms:created>
  <dcterms:modified xsi:type="dcterms:W3CDTF">2019-11-24T20:16:08Z</dcterms:modified>
</cp:coreProperties>
</file>