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8" r:id="rId6"/>
    <p:sldId id="279" r:id="rId7"/>
    <p:sldId id="280" r:id="rId8"/>
    <p:sldId id="281" r:id="rId9"/>
    <p:sldId id="282" r:id="rId10"/>
    <p:sldId id="260" r:id="rId11"/>
    <p:sldId id="261" r:id="rId12"/>
    <p:sldId id="262" r:id="rId13"/>
    <p:sldId id="263" r:id="rId14"/>
    <p:sldId id="264" r:id="rId15"/>
    <p:sldId id="265" r:id="rId16"/>
    <p:sldId id="266" r:id="rId17"/>
    <p:sldId id="267" r:id="rId18"/>
    <p:sldId id="268" r:id="rId19"/>
    <p:sldId id="269" r:id="rId20"/>
    <p:sldId id="270" r:id="rId21"/>
    <p:sldId id="272" r:id="rId22"/>
    <p:sldId id="271" r:id="rId23"/>
    <p:sldId id="273" r:id="rId24"/>
    <p:sldId id="274" r:id="rId25"/>
    <p:sldId id="275" r:id="rId26"/>
    <p:sldId id="276" r:id="rId27"/>
    <p:sldId id="283" r:id="rId28"/>
    <p:sldId id="2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nique Mendes" initials="MM" lastIdx="1" clrIdx="0">
    <p:extLst>
      <p:ext uri="{19B8F6BF-5375-455C-9EA6-DF929625EA0E}">
        <p15:presenceInfo xmlns:p15="http://schemas.microsoft.com/office/powerpoint/2012/main" userId="3769fb4d4091c0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0" d="100"/>
          <a:sy n="50" d="100"/>
        </p:scale>
        <p:origin x="1416"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oniq\OneDrive\&#193;rea%20de%20Trabalho\IC\Dados%20planta%20Coole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oniq\OneDrive\&#193;rea%20de%20Trabalho\IC\Dados%20planta%20Cooler.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482164952098138"/>
          <c:y val="3.2098830409356724E-2"/>
          <c:w val="0.82056730599864502"/>
          <c:h val="0.80607287183634779"/>
        </c:manualLayout>
      </c:layout>
      <c:scatterChart>
        <c:scatterStyle val="lineMarker"/>
        <c:varyColors val="0"/>
        <c:ser>
          <c:idx val="0"/>
          <c:order val="0"/>
          <c:tx>
            <c:strRef>
              <c:f>'BLDC ESC'!$Z$1</c:f>
              <c:strCache>
                <c:ptCount val="1"/>
                <c:pt idx="0">
                  <c:v>PI</c:v>
                </c:pt>
              </c:strCache>
            </c:strRef>
          </c:tx>
          <c:spPr>
            <a:ln w="63500" cap="rnd">
              <a:solidFill>
                <a:schemeClr val="accent1"/>
              </a:solidFill>
              <a:round/>
            </a:ln>
            <a:effectLst/>
          </c:spPr>
          <c:marker>
            <c:symbol val="none"/>
          </c:marker>
          <c:xVal>
            <c:numRef>
              <c:f>'BLDC ESC'!$Y$2:$Y$82</c:f>
              <c:numCache>
                <c:formatCode>General</c:formatCode>
                <c:ptCount val="81"/>
                <c:pt idx="0">
                  <c:v>0</c:v>
                </c:pt>
                <c:pt idx="1">
                  <c:v>0.05</c:v>
                </c:pt>
                <c:pt idx="2">
                  <c:v>0.1</c:v>
                </c:pt>
                <c:pt idx="3">
                  <c:v>0.15</c:v>
                </c:pt>
                <c:pt idx="4">
                  <c:v>0.2</c:v>
                </c:pt>
                <c:pt idx="5">
                  <c:v>0.25</c:v>
                </c:pt>
                <c:pt idx="6">
                  <c:v>0.3</c:v>
                </c:pt>
                <c:pt idx="7">
                  <c:v>0.35</c:v>
                </c:pt>
                <c:pt idx="8">
                  <c:v>0.4</c:v>
                </c:pt>
                <c:pt idx="9">
                  <c:v>0.45</c:v>
                </c:pt>
                <c:pt idx="10">
                  <c:v>0.5</c:v>
                </c:pt>
                <c:pt idx="11">
                  <c:v>0.55000000000000004</c:v>
                </c:pt>
                <c:pt idx="12">
                  <c:v>0.6</c:v>
                </c:pt>
                <c:pt idx="13">
                  <c:v>0.65</c:v>
                </c:pt>
                <c:pt idx="14">
                  <c:v>0.7</c:v>
                </c:pt>
                <c:pt idx="15">
                  <c:v>0.75</c:v>
                </c:pt>
                <c:pt idx="16">
                  <c:v>0.8</c:v>
                </c:pt>
                <c:pt idx="17">
                  <c:v>0.85</c:v>
                </c:pt>
                <c:pt idx="18">
                  <c:v>0.9</c:v>
                </c:pt>
                <c:pt idx="19">
                  <c:v>0.95</c:v>
                </c:pt>
                <c:pt idx="20">
                  <c:v>1</c:v>
                </c:pt>
                <c:pt idx="21">
                  <c:v>1.05</c:v>
                </c:pt>
                <c:pt idx="22">
                  <c:v>1.1000000000000001</c:v>
                </c:pt>
                <c:pt idx="23">
                  <c:v>1.1499999999999999</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c:v>
                </c:pt>
                <c:pt idx="41">
                  <c:v>2.0499999999999998</c:v>
                </c:pt>
                <c:pt idx="42">
                  <c:v>2.1</c:v>
                </c:pt>
                <c:pt idx="43">
                  <c:v>2.15</c:v>
                </c:pt>
                <c:pt idx="44">
                  <c:v>2.2000000000000002</c:v>
                </c:pt>
                <c:pt idx="45">
                  <c:v>2.25</c:v>
                </c:pt>
                <c:pt idx="46">
                  <c:v>2.2999999999999998</c:v>
                </c:pt>
                <c:pt idx="47">
                  <c:v>2.35</c:v>
                </c:pt>
                <c:pt idx="48">
                  <c:v>2.4</c:v>
                </c:pt>
                <c:pt idx="49">
                  <c:v>2.4500000000000002</c:v>
                </c:pt>
                <c:pt idx="50">
                  <c:v>2.5</c:v>
                </c:pt>
                <c:pt idx="51">
                  <c:v>2.5499999999999998</c:v>
                </c:pt>
                <c:pt idx="52">
                  <c:v>2.6</c:v>
                </c:pt>
                <c:pt idx="53">
                  <c:v>2.65</c:v>
                </c:pt>
                <c:pt idx="54">
                  <c:v>2.7</c:v>
                </c:pt>
                <c:pt idx="55">
                  <c:v>2.75</c:v>
                </c:pt>
                <c:pt idx="56">
                  <c:v>2.8</c:v>
                </c:pt>
                <c:pt idx="57">
                  <c:v>2.85</c:v>
                </c:pt>
                <c:pt idx="58">
                  <c:v>2.9</c:v>
                </c:pt>
                <c:pt idx="59">
                  <c:v>2.95</c:v>
                </c:pt>
                <c:pt idx="60">
                  <c:v>3</c:v>
                </c:pt>
                <c:pt idx="61">
                  <c:v>3.05</c:v>
                </c:pt>
                <c:pt idx="62">
                  <c:v>3.1</c:v>
                </c:pt>
                <c:pt idx="63">
                  <c:v>3.15</c:v>
                </c:pt>
                <c:pt idx="64">
                  <c:v>3.2</c:v>
                </c:pt>
                <c:pt idx="65">
                  <c:v>3.25</c:v>
                </c:pt>
                <c:pt idx="66">
                  <c:v>3.3</c:v>
                </c:pt>
                <c:pt idx="67">
                  <c:v>3.35</c:v>
                </c:pt>
                <c:pt idx="68">
                  <c:v>3.4</c:v>
                </c:pt>
                <c:pt idx="69">
                  <c:v>3.45</c:v>
                </c:pt>
                <c:pt idx="70">
                  <c:v>3.5</c:v>
                </c:pt>
                <c:pt idx="71">
                  <c:v>3.55</c:v>
                </c:pt>
                <c:pt idx="72">
                  <c:v>3.6</c:v>
                </c:pt>
                <c:pt idx="73">
                  <c:v>3.65</c:v>
                </c:pt>
                <c:pt idx="74">
                  <c:v>3.7</c:v>
                </c:pt>
                <c:pt idx="75">
                  <c:v>3.75</c:v>
                </c:pt>
                <c:pt idx="76">
                  <c:v>3.8</c:v>
                </c:pt>
                <c:pt idx="77">
                  <c:v>3.85</c:v>
                </c:pt>
                <c:pt idx="78">
                  <c:v>3.9</c:v>
                </c:pt>
                <c:pt idx="79">
                  <c:v>3.95</c:v>
                </c:pt>
                <c:pt idx="80">
                  <c:v>4</c:v>
                </c:pt>
              </c:numCache>
            </c:numRef>
          </c:xVal>
          <c:yVal>
            <c:numRef>
              <c:f>'BLDC ESC'!$Z$2:$Z$82</c:f>
              <c:numCache>
                <c:formatCode>General</c:formatCode>
                <c:ptCount val="81"/>
                <c:pt idx="0">
                  <c:v>0</c:v>
                </c:pt>
                <c:pt idx="1">
                  <c:v>547.81650000000002</c:v>
                </c:pt>
                <c:pt idx="2">
                  <c:v>623.2318060325</c:v>
                </c:pt>
                <c:pt idx="3">
                  <c:v>635.94479723214999</c:v>
                </c:pt>
                <c:pt idx="4">
                  <c:v>640.22236581585798</c:v>
                </c:pt>
                <c:pt idx="5">
                  <c:v>643.25789819418799</c:v>
                </c:pt>
                <c:pt idx="6">
                  <c:v>646.01009167050302</c:v>
                </c:pt>
                <c:pt idx="7">
                  <c:v>648.61163600704106</c:v>
                </c:pt>
                <c:pt idx="8">
                  <c:v>651.08554969942099</c:v>
                </c:pt>
                <c:pt idx="9">
                  <c:v>653.44006435165397</c:v>
                </c:pt>
                <c:pt idx="10">
                  <c:v>655.68120371844805</c:v>
                </c:pt>
                <c:pt idx="11">
                  <c:v>657.81446167427396</c:v>
                </c:pt>
                <c:pt idx="12">
                  <c:v>659.84503587318397</c:v>
                </c:pt>
                <c:pt idx="13">
                  <c:v>661.77786957502497</c:v>
                </c:pt>
                <c:pt idx="14">
                  <c:v>663.61766754161295</c:v>
                </c:pt>
                <c:pt idx="15">
                  <c:v>665.36890800022604</c:v>
                </c:pt>
                <c:pt idx="16">
                  <c:v>667.03585361173805</c:v>
                </c:pt>
                <c:pt idx="17">
                  <c:v>668.62256185525996</c:v>
                </c:pt>
                <c:pt idx="18">
                  <c:v>670.132894905547</c:v>
                </c:pt>
                <c:pt idx="19">
                  <c:v>671.57052903400802</c:v>
                </c:pt>
                <c:pt idx="20">
                  <c:v>672.93896355705795</c:v>
                </c:pt>
                <c:pt idx="21">
                  <c:v>674.241529353739</c:v>
                </c:pt>
                <c:pt idx="22">
                  <c:v>675.48139697334602</c:v>
                </c:pt>
                <c:pt idx="23">
                  <c:v>676.66158435279999</c:v>
                </c:pt>
                <c:pt idx="24">
                  <c:v>677.78496416254495</c:v>
                </c:pt>
                <c:pt idx="25">
                  <c:v>678.85427079885596</c:v>
                </c:pt>
                <c:pt idx="26">
                  <c:v>679.87210703958397</c:v>
                </c:pt>
                <c:pt idx="27">
                  <c:v>680.84095037951897</c:v>
                </c:pt>
                <c:pt idx="28">
                  <c:v>681.76315906081504</c:v>
                </c:pt>
                <c:pt idx="29">
                  <c:v>682.64097781313706</c:v>
                </c:pt>
                <c:pt idx="30">
                  <c:v>683.47654331751403</c:v>
                </c:pt>
                <c:pt idx="31">
                  <c:v>684.27188940719304</c:v>
                </c:pt>
                <c:pt idx="32">
                  <c:v>685.02895201814601</c:v>
                </c:pt>
                <c:pt idx="33">
                  <c:v>685.74957390130101</c:v>
                </c:pt>
                <c:pt idx="34">
                  <c:v>686.43550910793795</c:v>
                </c:pt>
                <c:pt idx="35">
                  <c:v>687.08842725919305</c:v>
                </c:pt>
                <c:pt idx="36">
                  <c:v>687.709917610052</c:v>
                </c:pt>
                <c:pt idx="37">
                  <c:v>688.30149291771897</c:v>
                </c:pt>
                <c:pt idx="38">
                  <c:v>688.86459312379395</c:v>
                </c:pt>
                <c:pt idx="39">
                  <c:v>689.40058885919905</c:v>
                </c:pt>
                <c:pt idx="40">
                  <c:v>689.91078478041095</c:v>
                </c:pt>
                <c:pt idx="41">
                  <c:v>690.39642274509504</c:v>
                </c:pt>
                <c:pt idx="42">
                  <c:v>690.85868483488605</c:v>
                </c:pt>
                <c:pt idx="43">
                  <c:v>691.29869623266995</c:v>
                </c:pt>
                <c:pt idx="44">
                  <c:v>691.71752796137196</c:v>
                </c:pt>
                <c:pt idx="45">
                  <c:v>692.11619949090596</c:v>
                </c:pt>
                <c:pt idx="46">
                  <c:v>692.49568121965103</c:v>
                </c:pt>
                <c:pt idx="47">
                  <c:v>692.85689683647604</c:v>
                </c:pt>
                <c:pt idx="48">
                  <c:v>693.20072556907405</c:v>
                </c:pt>
                <c:pt idx="49">
                  <c:v>693.52800432407105</c:v>
                </c:pt>
                <c:pt idx="50">
                  <c:v>693.83952972412396</c:v>
                </c:pt>
                <c:pt idx="51">
                  <c:v>694.13606004696396</c:v>
                </c:pt>
                <c:pt idx="52">
                  <c:v>694.41831707110805</c:v>
                </c:pt>
                <c:pt idx="53">
                  <c:v>694.68698783271805</c:v>
                </c:pt>
                <c:pt idx="54">
                  <c:v>694.94272629791101</c:v>
                </c:pt>
                <c:pt idx="55">
                  <c:v>695.18615495455799</c:v>
                </c:pt>
                <c:pt idx="56">
                  <c:v>695.41786632747403</c:v>
                </c:pt>
                <c:pt idx="57">
                  <c:v>695.63842442066596</c:v>
                </c:pt>
                <c:pt idx="58">
                  <c:v>695.84836609016702</c:v>
                </c:pt>
                <c:pt idx="59">
                  <c:v>696.04820235078898</c:v>
                </c:pt>
                <c:pt idx="60">
                  <c:v>696.23841961996504</c:v>
                </c:pt>
                <c:pt idx="61">
                  <c:v>696.41948090173901</c:v>
                </c:pt>
                <c:pt idx="62">
                  <c:v>696.59182691374804</c:v>
                </c:pt>
                <c:pt idx="63">
                  <c:v>696.75587715996403</c:v>
                </c:pt>
                <c:pt idx="64">
                  <c:v>696.91203095180299</c:v>
                </c:pt>
                <c:pt idx="65">
                  <c:v>697.06066838007996</c:v>
                </c:pt>
                <c:pt idx="66">
                  <c:v>697.20215124018</c:v>
                </c:pt>
                <c:pt idx="67">
                  <c:v>697.33682391269599</c:v>
                </c:pt>
                <c:pt idx="68">
                  <c:v>697.46501420168102</c:v>
                </c:pt>
                <c:pt idx="69">
                  <c:v>697.58703413254796</c:v>
                </c:pt>
                <c:pt idx="70">
                  <c:v>697.70318071156498</c:v>
                </c:pt>
                <c:pt idx="71">
                  <c:v>697.81373664879197</c:v>
                </c:pt>
                <c:pt idx="72">
                  <c:v>697.91897104621796</c:v>
                </c:pt>
                <c:pt idx="73">
                  <c:v>698.01914005278297</c:v>
                </c:pt>
                <c:pt idx="74">
                  <c:v>698.11448748785597</c:v>
                </c:pt>
                <c:pt idx="75">
                  <c:v>698.20524543471902</c:v>
                </c:pt>
                <c:pt idx="76">
                  <c:v>698.29163480547004</c:v>
                </c:pt>
                <c:pt idx="77">
                  <c:v>698.37386587874505</c:v>
                </c:pt>
                <c:pt idx="78">
                  <c:v>698.45213881155098</c:v>
                </c:pt>
                <c:pt idx="79">
                  <c:v>698.52664412646504</c:v>
                </c:pt>
                <c:pt idx="80">
                  <c:v>698.59756317537995</c:v>
                </c:pt>
              </c:numCache>
            </c:numRef>
          </c:yVal>
          <c:smooth val="0"/>
          <c:extLst>
            <c:ext xmlns:c16="http://schemas.microsoft.com/office/drawing/2014/chart" uri="{C3380CC4-5D6E-409C-BE32-E72D297353CC}">
              <c16:uniqueId val="{00000000-C18A-4C39-A102-9846C257BF62}"/>
            </c:ext>
          </c:extLst>
        </c:ser>
        <c:ser>
          <c:idx val="1"/>
          <c:order val="1"/>
          <c:tx>
            <c:strRef>
              <c:f>'BLDC ESC'!$AA$1</c:f>
              <c:strCache>
                <c:ptCount val="1"/>
                <c:pt idx="0">
                  <c:v>Híbrido Fuzzy-PI</c:v>
                </c:pt>
              </c:strCache>
            </c:strRef>
          </c:tx>
          <c:spPr>
            <a:ln w="63500" cap="rnd">
              <a:solidFill>
                <a:schemeClr val="accent2"/>
              </a:solidFill>
              <a:round/>
            </a:ln>
            <a:effectLst/>
          </c:spPr>
          <c:marker>
            <c:symbol val="none"/>
          </c:marker>
          <c:xVal>
            <c:numRef>
              <c:f>'BLDC ESC'!$Y$2:$Y$82</c:f>
              <c:numCache>
                <c:formatCode>General</c:formatCode>
                <c:ptCount val="81"/>
                <c:pt idx="0">
                  <c:v>0</c:v>
                </c:pt>
                <c:pt idx="1">
                  <c:v>0.05</c:v>
                </c:pt>
                <c:pt idx="2">
                  <c:v>0.1</c:v>
                </c:pt>
                <c:pt idx="3">
                  <c:v>0.15</c:v>
                </c:pt>
                <c:pt idx="4">
                  <c:v>0.2</c:v>
                </c:pt>
                <c:pt idx="5">
                  <c:v>0.25</c:v>
                </c:pt>
                <c:pt idx="6">
                  <c:v>0.3</c:v>
                </c:pt>
                <c:pt idx="7">
                  <c:v>0.35</c:v>
                </c:pt>
                <c:pt idx="8">
                  <c:v>0.4</c:v>
                </c:pt>
                <c:pt idx="9">
                  <c:v>0.45</c:v>
                </c:pt>
                <c:pt idx="10">
                  <c:v>0.5</c:v>
                </c:pt>
                <c:pt idx="11">
                  <c:v>0.55000000000000004</c:v>
                </c:pt>
                <c:pt idx="12">
                  <c:v>0.6</c:v>
                </c:pt>
                <c:pt idx="13">
                  <c:v>0.65</c:v>
                </c:pt>
                <c:pt idx="14">
                  <c:v>0.7</c:v>
                </c:pt>
                <c:pt idx="15">
                  <c:v>0.75</c:v>
                </c:pt>
                <c:pt idx="16">
                  <c:v>0.8</c:v>
                </c:pt>
                <c:pt idx="17">
                  <c:v>0.85</c:v>
                </c:pt>
                <c:pt idx="18">
                  <c:v>0.9</c:v>
                </c:pt>
                <c:pt idx="19">
                  <c:v>0.95</c:v>
                </c:pt>
                <c:pt idx="20">
                  <c:v>1</c:v>
                </c:pt>
                <c:pt idx="21">
                  <c:v>1.05</c:v>
                </c:pt>
                <c:pt idx="22">
                  <c:v>1.1000000000000001</c:v>
                </c:pt>
                <c:pt idx="23">
                  <c:v>1.1499999999999999</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c:v>
                </c:pt>
                <c:pt idx="41">
                  <c:v>2.0499999999999998</c:v>
                </c:pt>
                <c:pt idx="42">
                  <c:v>2.1</c:v>
                </c:pt>
                <c:pt idx="43">
                  <c:v>2.15</c:v>
                </c:pt>
                <c:pt idx="44">
                  <c:v>2.2000000000000002</c:v>
                </c:pt>
                <c:pt idx="45">
                  <c:v>2.25</c:v>
                </c:pt>
                <c:pt idx="46">
                  <c:v>2.2999999999999998</c:v>
                </c:pt>
                <c:pt idx="47">
                  <c:v>2.35</c:v>
                </c:pt>
                <c:pt idx="48">
                  <c:v>2.4</c:v>
                </c:pt>
                <c:pt idx="49">
                  <c:v>2.4500000000000002</c:v>
                </c:pt>
                <c:pt idx="50">
                  <c:v>2.5</c:v>
                </c:pt>
                <c:pt idx="51">
                  <c:v>2.5499999999999998</c:v>
                </c:pt>
                <c:pt idx="52">
                  <c:v>2.6</c:v>
                </c:pt>
                <c:pt idx="53">
                  <c:v>2.65</c:v>
                </c:pt>
                <c:pt idx="54">
                  <c:v>2.7</c:v>
                </c:pt>
                <c:pt idx="55">
                  <c:v>2.75</c:v>
                </c:pt>
                <c:pt idx="56">
                  <c:v>2.8</c:v>
                </c:pt>
                <c:pt idx="57">
                  <c:v>2.85</c:v>
                </c:pt>
                <c:pt idx="58">
                  <c:v>2.9</c:v>
                </c:pt>
                <c:pt idx="59">
                  <c:v>2.95</c:v>
                </c:pt>
                <c:pt idx="60">
                  <c:v>3</c:v>
                </c:pt>
                <c:pt idx="61">
                  <c:v>3.05</c:v>
                </c:pt>
                <c:pt idx="62">
                  <c:v>3.1</c:v>
                </c:pt>
                <c:pt idx="63">
                  <c:v>3.15</c:v>
                </c:pt>
                <c:pt idx="64">
                  <c:v>3.2</c:v>
                </c:pt>
                <c:pt idx="65">
                  <c:v>3.25</c:v>
                </c:pt>
                <c:pt idx="66">
                  <c:v>3.3</c:v>
                </c:pt>
                <c:pt idx="67">
                  <c:v>3.35</c:v>
                </c:pt>
                <c:pt idx="68">
                  <c:v>3.4</c:v>
                </c:pt>
                <c:pt idx="69">
                  <c:v>3.45</c:v>
                </c:pt>
                <c:pt idx="70">
                  <c:v>3.5</c:v>
                </c:pt>
                <c:pt idx="71">
                  <c:v>3.55</c:v>
                </c:pt>
                <c:pt idx="72">
                  <c:v>3.6</c:v>
                </c:pt>
                <c:pt idx="73">
                  <c:v>3.65</c:v>
                </c:pt>
                <c:pt idx="74">
                  <c:v>3.7</c:v>
                </c:pt>
                <c:pt idx="75">
                  <c:v>3.75</c:v>
                </c:pt>
                <c:pt idx="76">
                  <c:v>3.8</c:v>
                </c:pt>
                <c:pt idx="77">
                  <c:v>3.85</c:v>
                </c:pt>
                <c:pt idx="78">
                  <c:v>3.9</c:v>
                </c:pt>
                <c:pt idx="79">
                  <c:v>3.95</c:v>
                </c:pt>
                <c:pt idx="80">
                  <c:v>4</c:v>
                </c:pt>
              </c:numCache>
            </c:numRef>
          </c:xVal>
          <c:yVal>
            <c:numRef>
              <c:f>'BLDC ESC'!$AA$2:$AA$82</c:f>
              <c:numCache>
                <c:formatCode>General</c:formatCode>
                <c:ptCount val="81"/>
                <c:pt idx="0">
                  <c:v>0</c:v>
                </c:pt>
                <c:pt idx="1">
                  <c:v>398.41199999999998</c:v>
                </c:pt>
                <c:pt idx="2">
                  <c:v>570.15678888000002</c:v>
                </c:pt>
                <c:pt idx="3">
                  <c:v>644.17899246513105</c:v>
                </c:pt>
                <c:pt idx="4">
                  <c:v>676.07190496604301</c:v>
                </c:pt>
                <c:pt idx="5">
                  <c:v>689.80384535386997</c:v>
                </c:pt>
                <c:pt idx="6">
                  <c:v>699.28339407418105</c:v>
                </c:pt>
                <c:pt idx="7">
                  <c:v>699.97135318260302</c:v>
                </c:pt>
                <c:pt idx="8">
                  <c:v>700.10931426327295</c:v>
                </c:pt>
                <c:pt idx="9">
                  <c:v>700.20849040131202</c:v>
                </c:pt>
                <c:pt idx="10">
                  <c:v>700.27944777984806</c:v>
                </c:pt>
                <c:pt idx="11">
                  <c:v>700.32851049467899</c:v>
                </c:pt>
                <c:pt idx="12">
                  <c:v>700.36050876574905</c:v>
                </c:pt>
                <c:pt idx="13">
                  <c:v>700.37919348805599</c:v>
                </c:pt>
                <c:pt idx="14">
                  <c:v>700.38752185171199</c:v>
                </c:pt>
                <c:pt idx="15">
                  <c:v>700.38784913404095</c:v>
                </c:pt>
                <c:pt idx="16">
                  <c:v>700.38205187522601</c:v>
                </c:pt>
                <c:pt idx="17">
                  <c:v>700.37131339770895</c:v>
                </c:pt>
                <c:pt idx="18">
                  <c:v>700.35695695105198</c:v>
                </c:pt>
                <c:pt idx="19">
                  <c:v>700.34001598582097</c:v>
                </c:pt>
                <c:pt idx="20">
                  <c:v>700.32140394510702</c:v>
                </c:pt>
                <c:pt idx="21">
                  <c:v>700.30184584345898</c:v>
                </c:pt>
                <c:pt idx="22">
                  <c:v>700.281908046323</c:v>
                </c:pt>
                <c:pt idx="23">
                  <c:v>700.26202610397695</c:v>
                </c:pt>
                <c:pt idx="24">
                  <c:v>700.24252852689006</c:v>
                </c:pt>
                <c:pt idx="25">
                  <c:v>700.22365689249705</c:v>
                </c:pt>
                <c:pt idx="26">
                  <c:v>700.20558272916196</c:v>
                </c:pt>
                <c:pt idx="27">
                  <c:v>700.18842160233396</c:v>
                </c:pt>
                <c:pt idx="28">
                  <c:v>700.17224479511901</c:v>
                </c:pt>
                <c:pt idx="29">
                  <c:v>700.15708893743999</c:v>
                </c:pt>
                <c:pt idx="30">
                  <c:v>700.14296389819697</c:v>
                </c:pt>
                <c:pt idx="31">
                  <c:v>700.12985921582003</c:v>
                </c:pt>
                <c:pt idx="32">
                  <c:v>700.11774930585204</c:v>
                </c:pt>
                <c:pt idx="33">
                  <c:v>700.10659765047706</c:v>
                </c:pt>
                <c:pt idx="34">
                  <c:v>700.096360144649</c:v>
                </c:pt>
                <c:pt idx="35">
                  <c:v>700.08698774678101</c:v>
                </c:pt>
                <c:pt idx="36">
                  <c:v>700.078428558567</c:v>
                </c:pt>
                <c:pt idx="37">
                  <c:v>700.07062943839105</c:v>
                </c:pt>
                <c:pt idx="38">
                  <c:v>700.06353723548898</c:v>
                </c:pt>
                <c:pt idx="39">
                  <c:v>700.057099717298</c:v>
                </c:pt>
                <c:pt idx="40">
                  <c:v>700.051266249994</c:v>
                </c:pt>
                <c:pt idx="41">
                  <c:v>700.04598828170003</c:v>
                </c:pt>
                <c:pt idx="42">
                  <c:v>700.04121966906905</c:v>
                </c:pt>
                <c:pt idx="43">
                  <c:v>700.03691688055096</c:v>
                </c:pt>
                <c:pt idx="44">
                  <c:v>700.03303910355203</c:v>
                </c:pt>
                <c:pt idx="45">
                  <c:v>700.02954827757401</c:v>
                </c:pt>
                <c:pt idx="46">
                  <c:v>700.026409071231</c:v>
                </c:pt>
                <c:pt idx="47">
                  <c:v>700.02358881753196</c:v>
                </c:pt>
                <c:pt idx="48">
                  <c:v>700.02105741897196</c:v>
                </c:pt>
                <c:pt idx="49">
                  <c:v>700.01878723161201</c:v>
                </c:pt>
                <c:pt idx="50">
                  <c:v>700.01675293539495</c:v>
                </c:pt>
                <c:pt idx="51">
                  <c:v>700.01493139639103</c:v>
                </c:pt>
                <c:pt idx="52">
                  <c:v>700.01330152536502</c:v>
                </c:pt>
                <c:pt idx="53">
                  <c:v>700.01184413604801</c:v>
                </c:pt>
                <c:pt idx="54">
                  <c:v>700.01054180562903</c:v>
                </c:pt>
                <c:pt idx="55">
                  <c:v>700.00937873934697</c:v>
                </c:pt>
                <c:pt idx="56">
                  <c:v>700.00834064050196</c:v>
                </c:pt>
                <c:pt idx="57">
                  <c:v>700.00741458678499</c:v>
                </c:pt>
                <c:pt idx="58">
                  <c:v>700.00658891350804</c:v>
                </c:pt>
                <c:pt idx="59">
                  <c:v>700.00585310402403</c:v>
                </c:pt>
                <c:pt idx="60">
                  <c:v>700.00519768746403</c:v>
                </c:pt>
                <c:pt idx="61">
                  <c:v>700.00461414372398</c:v>
                </c:pt>
                <c:pt idx="62">
                  <c:v>700.00409481556403</c:v>
                </c:pt>
                <c:pt idx="63">
                  <c:v>700.003632827552</c:v>
                </c:pt>
                <c:pt idx="64">
                  <c:v>700.00322201157803</c:v>
                </c:pt>
                <c:pt idx="65">
                  <c:v>700.00285683857703</c:v>
                </c:pt>
                <c:pt idx="66">
                  <c:v>700.00253235611001</c:v>
                </c:pt>
                <c:pt idx="67">
                  <c:v>700.00224413143405</c:v>
                </c:pt>
                <c:pt idx="68">
                  <c:v>700.00198819966704</c:v>
                </c:pt>
                <c:pt idx="69">
                  <c:v>700.00176101670195</c:v>
                </c:pt>
                <c:pt idx="70">
                  <c:v>700.00155941648995</c:v>
                </c:pt>
                <c:pt idx="71">
                  <c:v>700.00138057236097</c:v>
                </c:pt>
                <c:pt idx="72">
                  <c:v>700.00122196203802</c:v>
                </c:pt>
                <c:pt idx="73">
                  <c:v>700.00108133604795</c:v>
                </c:pt>
                <c:pt idx="74">
                  <c:v>700.00095668922097</c:v>
                </c:pt>
                <c:pt idx="75">
                  <c:v>700.00084623502005</c:v>
                </c:pt>
                <c:pt idx="76">
                  <c:v>700.00074838242995</c:v>
                </c:pt>
                <c:pt idx="77">
                  <c:v>700.00066171518097</c:v>
                </c:pt>
                <c:pt idx="78">
                  <c:v>700.00058497308999</c:v>
                </c:pt>
                <c:pt idx="79">
                  <c:v>700.00051703530596</c:v>
                </c:pt>
                <c:pt idx="80">
                  <c:v>700.00045690529498</c:v>
                </c:pt>
              </c:numCache>
            </c:numRef>
          </c:yVal>
          <c:smooth val="0"/>
          <c:extLst>
            <c:ext xmlns:c16="http://schemas.microsoft.com/office/drawing/2014/chart" uri="{C3380CC4-5D6E-409C-BE32-E72D297353CC}">
              <c16:uniqueId val="{00000001-C18A-4C39-A102-9846C257BF62}"/>
            </c:ext>
          </c:extLst>
        </c:ser>
        <c:dLbls>
          <c:showLegendKey val="0"/>
          <c:showVal val="0"/>
          <c:showCatName val="0"/>
          <c:showSerName val="0"/>
          <c:showPercent val="0"/>
          <c:showBubbleSize val="0"/>
        </c:dLbls>
        <c:axId val="35852512"/>
        <c:axId val="35852928"/>
      </c:scatterChart>
      <c:valAx>
        <c:axId val="35852512"/>
        <c:scaling>
          <c:orientation val="minMax"/>
          <c:max val="4"/>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pt-BR"/>
          </a:p>
        </c:txPr>
        <c:crossAx val="35852928"/>
        <c:crosses val="autoZero"/>
        <c:crossBetween val="midCat"/>
        <c:majorUnit val="0.5"/>
      </c:valAx>
      <c:valAx>
        <c:axId val="35852928"/>
        <c:scaling>
          <c:orientation val="minMax"/>
          <c:max val="71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pt-BR"/>
          </a:p>
        </c:txPr>
        <c:crossAx val="35852512"/>
        <c:crosses val="autoZero"/>
        <c:crossBetween val="midCat"/>
      </c:valAx>
      <c:spPr>
        <a:noFill/>
        <a:ln>
          <a:noFill/>
        </a:ln>
        <a:effectLst/>
      </c:spPr>
    </c:plotArea>
    <c:legend>
      <c:legendPos val="r"/>
      <c:legendEntry>
        <c:idx val="0"/>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pt-BR"/>
          </a:p>
        </c:txPr>
      </c:legendEntry>
      <c:legendEntry>
        <c:idx val="1"/>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pt-BR"/>
          </a:p>
        </c:txPr>
      </c:legendEntry>
      <c:layout>
        <c:manualLayout>
          <c:xMode val="edge"/>
          <c:yMode val="edge"/>
          <c:x val="0.64107783277490771"/>
          <c:y val="0.61212819444444444"/>
          <c:w val="0.2919617743188454"/>
          <c:h val="0.20501141625589481"/>
        </c:manualLayout>
      </c:layout>
      <c:overlay val="0"/>
      <c:spPr>
        <a:noFill/>
        <a:ln w="9525">
          <a:solidFill>
            <a:schemeClr val="bg1">
              <a:lumMod val="85000"/>
            </a:schemeClr>
          </a:solid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pt-BR"/>
        </a:p>
      </c:txPr>
    </c:legend>
    <c:plotVisOnly val="1"/>
    <c:dispBlanksAs val="gap"/>
    <c:showDLblsOverMax val="0"/>
  </c:chart>
  <c:spPr>
    <a:solidFill>
      <a:schemeClr val="bg1"/>
    </a:solidFill>
    <a:ln>
      <a:noFill/>
    </a:ln>
    <a:effectLst/>
  </c:spPr>
  <c:txPr>
    <a:bodyPr/>
    <a:lstStyle/>
    <a:p>
      <a:pPr>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482168113803968"/>
          <c:y val="5.0666039080550833E-2"/>
          <c:w val="0.82056730599864502"/>
          <c:h val="0.80607287183634779"/>
        </c:manualLayout>
      </c:layout>
      <c:scatterChart>
        <c:scatterStyle val="lineMarker"/>
        <c:varyColors val="0"/>
        <c:ser>
          <c:idx val="0"/>
          <c:order val="0"/>
          <c:tx>
            <c:strRef>
              <c:f>'BLDC ESC'!$Z$1</c:f>
              <c:strCache>
                <c:ptCount val="1"/>
                <c:pt idx="0">
                  <c:v>PI</c:v>
                </c:pt>
              </c:strCache>
            </c:strRef>
          </c:tx>
          <c:spPr>
            <a:ln w="19050" cap="rnd">
              <a:solidFill>
                <a:schemeClr val="accent1"/>
              </a:solidFill>
              <a:round/>
            </a:ln>
            <a:effectLst/>
          </c:spPr>
          <c:marker>
            <c:symbol val="none"/>
          </c:marker>
          <c:xVal>
            <c:numRef>
              <c:f>'BLDC ESC'!$Y$2:$Y$801</c:f>
              <c:numCache>
                <c:formatCode>General</c:formatCode>
                <c:ptCount val="800"/>
                <c:pt idx="0">
                  <c:v>0</c:v>
                </c:pt>
                <c:pt idx="1">
                  <c:v>0.05</c:v>
                </c:pt>
                <c:pt idx="2">
                  <c:v>0.1</c:v>
                </c:pt>
                <c:pt idx="3">
                  <c:v>0.15</c:v>
                </c:pt>
                <c:pt idx="4">
                  <c:v>0.2</c:v>
                </c:pt>
                <c:pt idx="5">
                  <c:v>0.25</c:v>
                </c:pt>
                <c:pt idx="6">
                  <c:v>0.3</c:v>
                </c:pt>
                <c:pt idx="7">
                  <c:v>0.35</c:v>
                </c:pt>
                <c:pt idx="8">
                  <c:v>0.4</c:v>
                </c:pt>
                <c:pt idx="9">
                  <c:v>0.45</c:v>
                </c:pt>
                <c:pt idx="10">
                  <c:v>0.5</c:v>
                </c:pt>
                <c:pt idx="11">
                  <c:v>0.55000000000000004</c:v>
                </c:pt>
                <c:pt idx="12">
                  <c:v>0.6</c:v>
                </c:pt>
                <c:pt idx="13">
                  <c:v>0.65</c:v>
                </c:pt>
                <c:pt idx="14">
                  <c:v>0.7</c:v>
                </c:pt>
                <c:pt idx="15">
                  <c:v>0.75</c:v>
                </c:pt>
                <c:pt idx="16">
                  <c:v>0.8</c:v>
                </c:pt>
                <c:pt idx="17">
                  <c:v>0.85</c:v>
                </c:pt>
                <c:pt idx="18">
                  <c:v>0.9</c:v>
                </c:pt>
                <c:pt idx="19">
                  <c:v>0.95</c:v>
                </c:pt>
                <c:pt idx="20">
                  <c:v>1</c:v>
                </c:pt>
                <c:pt idx="21">
                  <c:v>1.05</c:v>
                </c:pt>
                <c:pt idx="22">
                  <c:v>1.1000000000000001</c:v>
                </c:pt>
                <c:pt idx="23">
                  <c:v>1.1499999999999999</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c:v>
                </c:pt>
                <c:pt idx="41">
                  <c:v>2.0499999999999998</c:v>
                </c:pt>
                <c:pt idx="42">
                  <c:v>2.1</c:v>
                </c:pt>
                <c:pt idx="43">
                  <c:v>2.15</c:v>
                </c:pt>
                <c:pt idx="44">
                  <c:v>2.2000000000000002</c:v>
                </c:pt>
                <c:pt idx="45">
                  <c:v>2.25</c:v>
                </c:pt>
                <c:pt idx="46">
                  <c:v>2.2999999999999998</c:v>
                </c:pt>
                <c:pt idx="47">
                  <c:v>2.35</c:v>
                </c:pt>
                <c:pt idx="48">
                  <c:v>2.4</c:v>
                </c:pt>
                <c:pt idx="49">
                  <c:v>2.4500000000000002</c:v>
                </c:pt>
                <c:pt idx="50">
                  <c:v>2.5</c:v>
                </c:pt>
                <c:pt idx="51">
                  <c:v>2.5499999999999998</c:v>
                </c:pt>
                <c:pt idx="52">
                  <c:v>2.6</c:v>
                </c:pt>
                <c:pt idx="53">
                  <c:v>2.65</c:v>
                </c:pt>
                <c:pt idx="54">
                  <c:v>2.7</c:v>
                </c:pt>
                <c:pt idx="55">
                  <c:v>2.75</c:v>
                </c:pt>
                <c:pt idx="56">
                  <c:v>2.8</c:v>
                </c:pt>
                <c:pt idx="57">
                  <c:v>2.85</c:v>
                </c:pt>
                <c:pt idx="58">
                  <c:v>2.9</c:v>
                </c:pt>
                <c:pt idx="59">
                  <c:v>2.95</c:v>
                </c:pt>
                <c:pt idx="60">
                  <c:v>3</c:v>
                </c:pt>
                <c:pt idx="61">
                  <c:v>3.05</c:v>
                </c:pt>
                <c:pt idx="62">
                  <c:v>3.1</c:v>
                </c:pt>
                <c:pt idx="63">
                  <c:v>3.15</c:v>
                </c:pt>
                <c:pt idx="64">
                  <c:v>3.2</c:v>
                </c:pt>
                <c:pt idx="65">
                  <c:v>3.25</c:v>
                </c:pt>
                <c:pt idx="66">
                  <c:v>3.3</c:v>
                </c:pt>
                <c:pt idx="67">
                  <c:v>3.35</c:v>
                </c:pt>
                <c:pt idx="68">
                  <c:v>3.4</c:v>
                </c:pt>
                <c:pt idx="69">
                  <c:v>3.45</c:v>
                </c:pt>
                <c:pt idx="70">
                  <c:v>3.5</c:v>
                </c:pt>
                <c:pt idx="71">
                  <c:v>3.55</c:v>
                </c:pt>
                <c:pt idx="72">
                  <c:v>3.6</c:v>
                </c:pt>
                <c:pt idx="73">
                  <c:v>3.65</c:v>
                </c:pt>
                <c:pt idx="74">
                  <c:v>3.7</c:v>
                </c:pt>
                <c:pt idx="75">
                  <c:v>3.75</c:v>
                </c:pt>
                <c:pt idx="76">
                  <c:v>3.8</c:v>
                </c:pt>
                <c:pt idx="77">
                  <c:v>3.85</c:v>
                </c:pt>
                <c:pt idx="78">
                  <c:v>3.9</c:v>
                </c:pt>
                <c:pt idx="79">
                  <c:v>3.95</c:v>
                </c:pt>
                <c:pt idx="80">
                  <c:v>4</c:v>
                </c:pt>
                <c:pt idx="81">
                  <c:v>4.05</c:v>
                </c:pt>
                <c:pt idx="82">
                  <c:v>4.0999999999999996</c:v>
                </c:pt>
                <c:pt idx="83">
                  <c:v>4.1500000000000004</c:v>
                </c:pt>
                <c:pt idx="84">
                  <c:v>4.2</c:v>
                </c:pt>
                <c:pt idx="85">
                  <c:v>4.25</c:v>
                </c:pt>
                <c:pt idx="86">
                  <c:v>4.3</c:v>
                </c:pt>
                <c:pt idx="87">
                  <c:v>4.3499999999999996</c:v>
                </c:pt>
                <c:pt idx="88">
                  <c:v>4.4000000000000004</c:v>
                </c:pt>
                <c:pt idx="89">
                  <c:v>4.45</c:v>
                </c:pt>
                <c:pt idx="90">
                  <c:v>4.5</c:v>
                </c:pt>
                <c:pt idx="91">
                  <c:v>4.55</c:v>
                </c:pt>
                <c:pt idx="92">
                  <c:v>4.5999999999999996</c:v>
                </c:pt>
                <c:pt idx="93">
                  <c:v>4.6500000000000004</c:v>
                </c:pt>
                <c:pt idx="94">
                  <c:v>4.7</c:v>
                </c:pt>
                <c:pt idx="95">
                  <c:v>4.75</c:v>
                </c:pt>
                <c:pt idx="96">
                  <c:v>4.8</c:v>
                </c:pt>
                <c:pt idx="97">
                  <c:v>4.8499999999999996</c:v>
                </c:pt>
                <c:pt idx="98">
                  <c:v>4.9000000000000004</c:v>
                </c:pt>
                <c:pt idx="99">
                  <c:v>4.95</c:v>
                </c:pt>
                <c:pt idx="100">
                  <c:v>5</c:v>
                </c:pt>
                <c:pt idx="101">
                  <c:v>5.05</c:v>
                </c:pt>
                <c:pt idx="102">
                  <c:v>5.0999999999999996</c:v>
                </c:pt>
                <c:pt idx="103">
                  <c:v>5.15</c:v>
                </c:pt>
                <c:pt idx="104">
                  <c:v>5.2</c:v>
                </c:pt>
                <c:pt idx="105">
                  <c:v>5.25</c:v>
                </c:pt>
                <c:pt idx="106">
                  <c:v>5.3</c:v>
                </c:pt>
                <c:pt idx="107">
                  <c:v>5.35</c:v>
                </c:pt>
                <c:pt idx="108">
                  <c:v>5.4</c:v>
                </c:pt>
                <c:pt idx="109">
                  <c:v>5.45</c:v>
                </c:pt>
                <c:pt idx="110">
                  <c:v>5.5</c:v>
                </c:pt>
                <c:pt idx="111">
                  <c:v>5.55</c:v>
                </c:pt>
                <c:pt idx="112">
                  <c:v>5.6</c:v>
                </c:pt>
                <c:pt idx="113">
                  <c:v>5.65</c:v>
                </c:pt>
                <c:pt idx="114">
                  <c:v>5.7</c:v>
                </c:pt>
                <c:pt idx="115">
                  <c:v>5.75</c:v>
                </c:pt>
                <c:pt idx="116">
                  <c:v>5.8</c:v>
                </c:pt>
                <c:pt idx="117">
                  <c:v>5.85</c:v>
                </c:pt>
                <c:pt idx="118">
                  <c:v>5.9</c:v>
                </c:pt>
                <c:pt idx="119">
                  <c:v>5.95</c:v>
                </c:pt>
                <c:pt idx="120">
                  <c:v>6</c:v>
                </c:pt>
                <c:pt idx="121">
                  <c:v>6.05</c:v>
                </c:pt>
                <c:pt idx="122">
                  <c:v>6.1</c:v>
                </c:pt>
                <c:pt idx="123">
                  <c:v>6.15</c:v>
                </c:pt>
                <c:pt idx="124">
                  <c:v>6.2</c:v>
                </c:pt>
                <c:pt idx="125">
                  <c:v>6.25</c:v>
                </c:pt>
                <c:pt idx="126">
                  <c:v>6.3</c:v>
                </c:pt>
                <c:pt idx="127">
                  <c:v>6.35</c:v>
                </c:pt>
                <c:pt idx="128">
                  <c:v>6.4</c:v>
                </c:pt>
                <c:pt idx="129">
                  <c:v>6.45</c:v>
                </c:pt>
                <c:pt idx="130">
                  <c:v>6.5</c:v>
                </c:pt>
                <c:pt idx="131">
                  <c:v>6.55</c:v>
                </c:pt>
                <c:pt idx="132">
                  <c:v>6.6</c:v>
                </c:pt>
                <c:pt idx="133">
                  <c:v>6.65</c:v>
                </c:pt>
                <c:pt idx="134">
                  <c:v>6.7</c:v>
                </c:pt>
                <c:pt idx="135">
                  <c:v>6.75</c:v>
                </c:pt>
                <c:pt idx="136">
                  <c:v>6.8</c:v>
                </c:pt>
                <c:pt idx="137">
                  <c:v>6.85</c:v>
                </c:pt>
                <c:pt idx="138">
                  <c:v>6.9</c:v>
                </c:pt>
                <c:pt idx="139">
                  <c:v>6.95</c:v>
                </c:pt>
                <c:pt idx="140">
                  <c:v>7</c:v>
                </c:pt>
                <c:pt idx="141">
                  <c:v>7.05</c:v>
                </c:pt>
                <c:pt idx="142">
                  <c:v>7.1</c:v>
                </c:pt>
                <c:pt idx="143">
                  <c:v>7.15</c:v>
                </c:pt>
                <c:pt idx="144">
                  <c:v>7.2</c:v>
                </c:pt>
                <c:pt idx="145">
                  <c:v>7.25</c:v>
                </c:pt>
                <c:pt idx="146">
                  <c:v>7.3</c:v>
                </c:pt>
                <c:pt idx="147">
                  <c:v>7.35</c:v>
                </c:pt>
                <c:pt idx="148">
                  <c:v>7.4</c:v>
                </c:pt>
                <c:pt idx="149">
                  <c:v>7.45</c:v>
                </c:pt>
                <c:pt idx="150">
                  <c:v>7.5</c:v>
                </c:pt>
                <c:pt idx="151">
                  <c:v>7.55</c:v>
                </c:pt>
                <c:pt idx="152">
                  <c:v>7.6</c:v>
                </c:pt>
                <c:pt idx="153">
                  <c:v>7.65</c:v>
                </c:pt>
                <c:pt idx="154">
                  <c:v>7.7</c:v>
                </c:pt>
                <c:pt idx="155">
                  <c:v>7.75</c:v>
                </c:pt>
                <c:pt idx="156">
                  <c:v>7.8</c:v>
                </c:pt>
                <c:pt idx="157">
                  <c:v>7.85</c:v>
                </c:pt>
                <c:pt idx="158">
                  <c:v>7.9</c:v>
                </c:pt>
                <c:pt idx="159">
                  <c:v>7.95</c:v>
                </c:pt>
                <c:pt idx="160">
                  <c:v>8</c:v>
                </c:pt>
                <c:pt idx="161">
                  <c:v>8.0500000000000007</c:v>
                </c:pt>
                <c:pt idx="162">
                  <c:v>8.1</c:v>
                </c:pt>
                <c:pt idx="163">
                  <c:v>8.15</c:v>
                </c:pt>
                <c:pt idx="164">
                  <c:v>8.1999999999999993</c:v>
                </c:pt>
                <c:pt idx="165">
                  <c:v>8.25</c:v>
                </c:pt>
                <c:pt idx="166">
                  <c:v>8.3000000000000007</c:v>
                </c:pt>
                <c:pt idx="167">
                  <c:v>8.35</c:v>
                </c:pt>
                <c:pt idx="168">
                  <c:v>8.4</c:v>
                </c:pt>
                <c:pt idx="169">
                  <c:v>8.4499999999999993</c:v>
                </c:pt>
                <c:pt idx="170">
                  <c:v>8.5</c:v>
                </c:pt>
                <c:pt idx="171">
                  <c:v>8.5500000000000007</c:v>
                </c:pt>
                <c:pt idx="172">
                  <c:v>8.6</c:v>
                </c:pt>
                <c:pt idx="173">
                  <c:v>8.65</c:v>
                </c:pt>
                <c:pt idx="174">
                  <c:v>8.6999999999999993</c:v>
                </c:pt>
                <c:pt idx="175">
                  <c:v>8.75</c:v>
                </c:pt>
                <c:pt idx="176">
                  <c:v>8.8000000000000007</c:v>
                </c:pt>
                <c:pt idx="177">
                  <c:v>8.85</c:v>
                </c:pt>
                <c:pt idx="178">
                  <c:v>8.9</c:v>
                </c:pt>
                <c:pt idx="179">
                  <c:v>8.9499999999999993</c:v>
                </c:pt>
                <c:pt idx="180">
                  <c:v>9</c:v>
                </c:pt>
                <c:pt idx="181">
                  <c:v>9.0500000000000007</c:v>
                </c:pt>
                <c:pt idx="182">
                  <c:v>9.1</c:v>
                </c:pt>
                <c:pt idx="183">
                  <c:v>9.15</c:v>
                </c:pt>
                <c:pt idx="184">
                  <c:v>9.1999999999999993</c:v>
                </c:pt>
                <c:pt idx="185">
                  <c:v>9.25</c:v>
                </c:pt>
                <c:pt idx="186">
                  <c:v>9.3000000000000007</c:v>
                </c:pt>
                <c:pt idx="187">
                  <c:v>9.35</c:v>
                </c:pt>
                <c:pt idx="188">
                  <c:v>9.4</c:v>
                </c:pt>
                <c:pt idx="189">
                  <c:v>9.4499999999999993</c:v>
                </c:pt>
                <c:pt idx="190">
                  <c:v>9.5</c:v>
                </c:pt>
                <c:pt idx="191">
                  <c:v>9.5500000000000007</c:v>
                </c:pt>
                <c:pt idx="192">
                  <c:v>9.6</c:v>
                </c:pt>
                <c:pt idx="193">
                  <c:v>9.65</c:v>
                </c:pt>
                <c:pt idx="194">
                  <c:v>9.6999999999999993</c:v>
                </c:pt>
                <c:pt idx="195">
                  <c:v>9.75</c:v>
                </c:pt>
                <c:pt idx="196">
                  <c:v>9.8000000000000007</c:v>
                </c:pt>
                <c:pt idx="197">
                  <c:v>9.85</c:v>
                </c:pt>
                <c:pt idx="198">
                  <c:v>9.9</c:v>
                </c:pt>
                <c:pt idx="199">
                  <c:v>9.9499999999999993</c:v>
                </c:pt>
                <c:pt idx="200">
                  <c:v>10</c:v>
                </c:pt>
                <c:pt idx="201">
                  <c:v>10.050000000000001</c:v>
                </c:pt>
                <c:pt idx="202">
                  <c:v>10.1</c:v>
                </c:pt>
                <c:pt idx="203">
                  <c:v>10.15</c:v>
                </c:pt>
                <c:pt idx="204">
                  <c:v>10.199999999999999</c:v>
                </c:pt>
                <c:pt idx="205">
                  <c:v>10.25</c:v>
                </c:pt>
                <c:pt idx="206">
                  <c:v>10.3</c:v>
                </c:pt>
                <c:pt idx="207">
                  <c:v>10.35</c:v>
                </c:pt>
                <c:pt idx="208">
                  <c:v>10.4</c:v>
                </c:pt>
                <c:pt idx="209">
                  <c:v>10.45</c:v>
                </c:pt>
                <c:pt idx="210">
                  <c:v>10.5</c:v>
                </c:pt>
                <c:pt idx="211">
                  <c:v>10.55</c:v>
                </c:pt>
                <c:pt idx="212">
                  <c:v>10.6</c:v>
                </c:pt>
                <c:pt idx="213">
                  <c:v>10.65</c:v>
                </c:pt>
                <c:pt idx="214">
                  <c:v>10.7</c:v>
                </c:pt>
                <c:pt idx="215">
                  <c:v>10.75</c:v>
                </c:pt>
                <c:pt idx="216">
                  <c:v>10.8</c:v>
                </c:pt>
                <c:pt idx="217">
                  <c:v>10.85</c:v>
                </c:pt>
                <c:pt idx="218">
                  <c:v>10.9</c:v>
                </c:pt>
                <c:pt idx="219">
                  <c:v>10.95</c:v>
                </c:pt>
                <c:pt idx="220">
                  <c:v>11</c:v>
                </c:pt>
                <c:pt idx="221">
                  <c:v>11.05</c:v>
                </c:pt>
                <c:pt idx="222">
                  <c:v>11.1</c:v>
                </c:pt>
                <c:pt idx="223">
                  <c:v>11.15</c:v>
                </c:pt>
                <c:pt idx="224">
                  <c:v>11.2</c:v>
                </c:pt>
                <c:pt idx="225">
                  <c:v>11.25</c:v>
                </c:pt>
                <c:pt idx="226">
                  <c:v>11.3</c:v>
                </c:pt>
                <c:pt idx="227">
                  <c:v>11.35</c:v>
                </c:pt>
                <c:pt idx="228">
                  <c:v>11.4</c:v>
                </c:pt>
                <c:pt idx="229">
                  <c:v>11.45</c:v>
                </c:pt>
                <c:pt idx="230">
                  <c:v>11.5</c:v>
                </c:pt>
                <c:pt idx="231">
                  <c:v>11.55</c:v>
                </c:pt>
                <c:pt idx="232">
                  <c:v>11.6</c:v>
                </c:pt>
                <c:pt idx="233">
                  <c:v>11.65</c:v>
                </c:pt>
                <c:pt idx="234">
                  <c:v>11.7</c:v>
                </c:pt>
                <c:pt idx="235">
                  <c:v>11.75</c:v>
                </c:pt>
                <c:pt idx="236">
                  <c:v>11.8</c:v>
                </c:pt>
                <c:pt idx="237">
                  <c:v>11.85</c:v>
                </c:pt>
                <c:pt idx="238">
                  <c:v>11.9</c:v>
                </c:pt>
                <c:pt idx="239">
                  <c:v>11.95</c:v>
                </c:pt>
                <c:pt idx="240">
                  <c:v>12</c:v>
                </c:pt>
                <c:pt idx="241">
                  <c:v>12.05</c:v>
                </c:pt>
                <c:pt idx="242">
                  <c:v>12.1</c:v>
                </c:pt>
                <c:pt idx="243">
                  <c:v>12.15</c:v>
                </c:pt>
                <c:pt idx="244">
                  <c:v>12.2</c:v>
                </c:pt>
                <c:pt idx="245">
                  <c:v>12.25</c:v>
                </c:pt>
                <c:pt idx="246">
                  <c:v>12.3</c:v>
                </c:pt>
                <c:pt idx="247">
                  <c:v>12.35</c:v>
                </c:pt>
                <c:pt idx="248">
                  <c:v>12.4</c:v>
                </c:pt>
                <c:pt idx="249">
                  <c:v>12.45</c:v>
                </c:pt>
                <c:pt idx="250">
                  <c:v>12.5</c:v>
                </c:pt>
                <c:pt idx="251">
                  <c:v>12.55</c:v>
                </c:pt>
                <c:pt idx="252">
                  <c:v>12.6</c:v>
                </c:pt>
                <c:pt idx="253">
                  <c:v>12.65</c:v>
                </c:pt>
                <c:pt idx="254">
                  <c:v>12.7</c:v>
                </c:pt>
                <c:pt idx="255">
                  <c:v>12.75</c:v>
                </c:pt>
                <c:pt idx="256">
                  <c:v>12.8</c:v>
                </c:pt>
                <c:pt idx="257">
                  <c:v>12.85</c:v>
                </c:pt>
                <c:pt idx="258">
                  <c:v>12.9</c:v>
                </c:pt>
                <c:pt idx="259">
                  <c:v>12.95</c:v>
                </c:pt>
                <c:pt idx="260">
                  <c:v>13</c:v>
                </c:pt>
                <c:pt idx="261">
                  <c:v>13.05</c:v>
                </c:pt>
                <c:pt idx="262">
                  <c:v>13.1</c:v>
                </c:pt>
                <c:pt idx="263">
                  <c:v>13.15</c:v>
                </c:pt>
                <c:pt idx="264">
                  <c:v>13.2</c:v>
                </c:pt>
                <c:pt idx="265">
                  <c:v>13.25</c:v>
                </c:pt>
                <c:pt idx="266">
                  <c:v>13.3</c:v>
                </c:pt>
                <c:pt idx="267">
                  <c:v>13.35</c:v>
                </c:pt>
                <c:pt idx="268">
                  <c:v>13.4</c:v>
                </c:pt>
                <c:pt idx="269">
                  <c:v>13.45</c:v>
                </c:pt>
                <c:pt idx="270">
                  <c:v>13.5</c:v>
                </c:pt>
                <c:pt idx="271">
                  <c:v>13.55</c:v>
                </c:pt>
                <c:pt idx="272">
                  <c:v>13.6</c:v>
                </c:pt>
                <c:pt idx="273">
                  <c:v>13.65</c:v>
                </c:pt>
                <c:pt idx="274">
                  <c:v>13.7</c:v>
                </c:pt>
                <c:pt idx="275">
                  <c:v>13.75</c:v>
                </c:pt>
                <c:pt idx="276">
                  <c:v>13.8</c:v>
                </c:pt>
                <c:pt idx="277">
                  <c:v>13.85</c:v>
                </c:pt>
                <c:pt idx="278">
                  <c:v>13.9</c:v>
                </c:pt>
                <c:pt idx="279">
                  <c:v>13.95</c:v>
                </c:pt>
                <c:pt idx="280">
                  <c:v>14</c:v>
                </c:pt>
                <c:pt idx="281">
                  <c:v>14.05</c:v>
                </c:pt>
                <c:pt idx="282">
                  <c:v>14.1</c:v>
                </c:pt>
                <c:pt idx="283">
                  <c:v>14.15</c:v>
                </c:pt>
                <c:pt idx="284">
                  <c:v>14.2</c:v>
                </c:pt>
                <c:pt idx="285">
                  <c:v>14.25</c:v>
                </c:pt>
                <c:pt idx="286">
                  <c:v>14.3</c:v>
                </c:pt>
                <c:pt idx="287">
                  <c:v>14.35</c:v>
                </c:pt>
                <c:pt idx="288">
                  <c:v>14.4</c:v>
                </c:pt>
                <c:pt idx="289">
                  <c:v>14.45</c:v>
                </c:pt>
                <c:pt idx="290">
                  <c:v>14.5</c:v>
                </c:pt>
                <c:pt idx="291">
                  <c:v>14.55</c:v>
                </c:pt>
                <c:pt idx="292">
                  <c:v>14.6</c:v>
                </c:pt>
                <c:pt idx="293">
                  <c:v>14.65</c:v>
                </c:pt>
                <c:pt idx="294">
                  <c:v>14.7</c:v>
                </c:pt>
                <c:pt idx="295">
                  <c:v>14.75</c:v>
                </c:pt>
                <c:pt idx="296">
                  <c:v>14.8</c:v>
                </c:pt>
                <c:pt idx="297">
                  <c:v>14.85</c:v>
                </c:pt>
                <c:pt idx="298">
                  <c:v>14.9</c:v>
                </c:pt>
                <c:pt idx="299">
                  <c:v>14.95</c:v>
                </c:pt>
                <c:pt idx="300">
                  <c:v>15</c:v>
                </c:pt>
                <c:pt idx="301">
                  <c:v>15.05</c:v>
                </c:pt>
                <c:pt idx="302">
                  <c:v>15.1</c:v>
                </c:pt>
                <c:pt idx="303">
                  <c:v>15.15</c:v>
                </c:pt>
                <c:pt idx="304">
                  <c:v>15.2</c:v>
                </c:pt>
                <c:pt idx="305">
                  <c:v>15.25</c:v>
                </c:pt>
                <c:pt idx="306">
                  <c:v>15.3</c:v>
                </c:pt>
                <c:pt idx="307">
                  <c:v>15.35</c:v>
                </c:pt>
                <c:pt idx="308">
                  <c:v>15.4</c:v>
                </c:pt>
                <c:pt idx="309">
                  <c:v>15.45</c:v>
                </c:pt>
                <c:pt idx="310">
                  <c:v>15.5</c:v>
                </c:pt>
                <c:pt idx="311">
                  <c:v>15.55</c:v>
                </c:pt>
                <c:pt idx="312">
                  <c:v>15.6</c:v>
                </c:pt>
                <c:pt idx="313">
                  <c:v>15.65</c:v>
                </c:pt>
                <c:pt idx="314">
                  <c:v>15.7</c:v>
                </c:pt>
                <c:pt idx="315">
                  <c:v>15.75</c:v>
                </c:pt>
                <c:pt idx="316">
                  <c:v>15.8</c:v>
                </c:pt>
                <c:pt idx="317">
                  <c:v>15.85</c:v>
                </c:pt>
                <c:pt idx="318">
                  <c:v>15.9</c:v>
                </c:pt>
                <c:pt idx="319">
                  <c:v>15.95</c:v>
                </c:pt>
                <c:pt idx="320">
                  <c:v>16</c:v>
                </c:pt>
                <c:pt idx="321">
                  <c:v>16.05</c:v>
                </c:pt>
                <c:pt idx="322">
                  <c:v>16.100000000000001</c:v>
                </c:pt>
                <c:pt idx="323">
                  <c:v>16.149999999999999</c:v>
                </c:pt>
                <c:pt idx="324">
                  <c:v>16.2</c:v>
                </c:pt>
                <c:pt idx="325">
                  <c:v>16.25</c:v>
                </c:pt>
                <c:pt idx="326">
                  <c:v>16.3</c:v>
                </c:pt>
                <c:pt idx="327">
                  <c:v>16.350000000000001</c:v>
                </c:pt>
                <c:pt idx="328">
                  <c:v>16.399999999999999</c:v>
                </c:pt>
                <c:pt idx="329">
                  <c:v>16.45</c:v>
                </c:pt>
                <c:pt idx="330">
                  <c:v>16.5</c:v>
                </c:pt>
                <c:pt idx="331">
                  <c:v>16.55</c:v>
                </c:pt>
                <c:pt idx="332">
                  <c:v>16.600000000000001</c:v>
                </c:pt>
                <c:pt idx="333">
                  <c:v>16.649999999999999</c:v>
                </c:pt>
                <c:pt idx="334">
                  <c:v>16.7</c:v>
                </c:pt>
                <c:pt idx="335">
                  <c:v>16.75</c:v>
                </c:pt>
                <c:pt idx="336">
                  <c:v>16.8</c:v>
                </c:pt>
                <c:pt idx="337">
                  <c:v>16.850000000000001</c:v>
                </c:pt>
                <c:pt idx="338">
                  <c:v>16.899999999999999</c:v>
                </c:pt>
                <c:pt idx="339">
                  <c:v>16.95</c:v>
                </c:pt>
                <c:pt idx="340">
                  <c:v>17</c:v>
                </c:pt>
                <c:pt idx="341">
                  <c:v>17.05</c:v>
                </c:pt>
                <c:pt idx="342">
                  <c:v>17.100000000000001</c:v>
                </c:pt>
                <c:pt idx="343">
                  <c:v>17.149999999999999</c:v>
                </c:pt>
                <c:pt idx="344">
                  <c:v>17.2</c:v>
                </c:pt>
                <c:pt idx="345">
                  <c:v>17.25</c:v>
                </c:pt>
                <c:pt idx="346">
                  <c:v>17.3</c:v>
                </c:pt>
                <c:pt idx="347">
                  <c:v>17.350000000000001</c:v>
                </c:pt>
                <c:pt idx="348">
                  <c:v>17.399999999999999</c:v>
                </c:pt>
                <c:pt idx="349">
                  <c:v>17.45</c:v>
                </c:pt>
                <c:pt idx="350">
                  <c:v>17.5</c:v>
                </c:pt>
                <c:pt idx="351">
                  <c:v>17.55</c:v>
                </c:pt>
                <c:pt idx="352">
                  <c:v>17.600000000000001</c:v>
                </c:pt>
                <c:pt idx="353">
                  <c:v>17.649999999999999</c:v>
                </c:pt>
                <c:pt idx="354">
                  <c:v>17.7</c:v>
                </c:pt>
                <c:pt idx="355">
                  <c:v>17.75</c:v>
                </c:pt>
                <c:pt idx="356">
                  <c:v>17.8</c:v>
                </c:pt>
                <c:pt idx="357">
                  <c:v>17.850000000000001</c:v>
                </c:pt>
                <c:pt idx="358">
                  <c:v>17.899999999999999</c:v>
                </c:pt>
                <c:pt idx="359">
                  <c:v>17.95</c:v>
                </c:pt>
                <c:pt idx="360">
                  <c:v>18</c:v>
                </c:pt>
                <c:pt idx="361">
                  <c:v>18.05</c:v>
                </c:pt>
                <c:pt idx="362">
                  <c:v>18.100000000000001</c:v>
                </c:pt>
                <c:pt idx="363">
                  <c:v>18.149999999999999</c:v>
                </c:pt>
                <c:pt idx="364">
                  <c:v>18.2</c:v>
                </c:pt>
                <c:pt idx="365">
                  <c:v>18.25</c:v>
                </c:pt>
                <c:pt idx="366">
                  <c:v>18.3</c:v>
                </c:pt>
                <c:pt idx="367">
                  <c:v>18.350000000000001</c:v>
                </c:pt>
                <c:pt idx="368">
                  <c:v>18.399999999999999</c:v>
                </c:pt>
                <c:pt idx="369">
                  <c:v>18.45</c:v>
                </c:pt>
                <c:pt idx="370">
                  <c:v>18.5</c:v>
                </c:pt>
                <c:pt idx="371">
                  <c:v>18.55</c:v>
                </c:pt>
                <c:pt idx="372">
                  <c:v>18.600000000000001</c:v>
                </c:pt>
                <c:pt idx="373">
                  <c:v>18.649999999999999</c:v>
                </c:pt>
                <c:pt idx="374">
                  <c:v>18.7</c:v>
                </c:pt>
                <c:pt idx="375">
                  <c:v>18.75</c:v>
                </c:pt>
                <c:pt idx="376">
                  <c:v>18.8</c:v>
                </c:pt>
                <c:pt idx="377">
                  <c:v>18.850000000000001</c:v>
                </c:pt>
                <c:pt idx="378">
                  <c:v>18.899999999999999</c:v>
                </c:pt>
                <c:pt idx="379">
                  <c:v>18.95</c:v>
                </c:pt>
                <c:pt idx="380">
                  <c:v>19</c:v>
                </c:pt>
                <c:pt idx="381">
                  <c:v>19.05</c:v>
                </c:pt>
                <c:pt idx="382">
                  <c:v>19.100000000000001</c:v>
                </c:pt>
                <c:pt idx="383">
                  <c:v>19.149999999999999</c:v>
                </c:pt>
                <c:pt idx="384">
                  <c:v>19.2</c:v>
                </c:pt>
                <c:pt idx="385">
                  <c:v>19.25</c:v>
                </c:pt>
                <c:pt idx="386">
                  <c:v>19.3</c:v>
                </c:pt>
                <c:pt idx="387">
                  <c:v>19.350000000000001</c:v>
                </c:pt>
                <c:pt idx="388">
                  <c:v>19.399999999999999</c:v>
                </c:pt>
                <c:pt idx="389">
                  <c:v>19.45</c:v>
                </c:pt>
                <c:pt idx="390">
                  <c:v>19.5</c:v>
                </c:pt>
                <c:pt idx="391">
                  <c:v>19.55</c:v>
                </c:pt>
                <c:pt idx="392">
                  <c:v>19.600000000000001</c:v>
                </c:pt>
                <c:pt idx="393">
                  <c:v>19.649999999999999</c:v>
                </c:pt>
                <c:pt idx="394">
                  <c:v>19.7</c:v>
                </c:pt>
                <c:pt idx="395">
                  <c:v>19.75</c:v>
                </c:pt>
                <c:pt idx="396">
                  <c:v>19.8</c:v>
                </c:pt>
                <c:pt idx="397">
                  <c:v>19.850000000000001</c:v>
                </c:pt>
                <c:pt idx="398">
                  <c:v>19.899999999999999</c:v>
                </c:pt>
                <c:pt idx="399">
                  <c:v>19.95</c:v>
                </c:pt>
                <c:pt idx="400">
                  <c:v>20</c:v>
                </c:pt>
                <c:pt idx="401">
                  <c:v>20.05</c:v>
                </c:pt>
                <c:pt idx="402">
                  <c:v>20.100000000000001</c:v>
                </c:pt>
                <c:pt idx="403">
                  <c:v>20.149999999999999</c:v>
                </c:pt>
                <c:pt idx="404">
                  <c:v>20.2</c:v>
                </c:pt>
                <c:pt idx="405">
                  <c:v>20.25</c:v>
                </c:pt>
                <c:pt idx="406">
                  <c:v>20.3</c:v>
                </c:pt>
                <c:pt idx="407">
                  <c:v>20.350000000000001</c:v>
                </c:pt>
                <c:pt idx="408">
                  <c:v>20.399999999999999</c:v>
                </c:pt>
                <c:pt idx="409">
                  <c:v>20.45</c:v>
                </c:pt>
                <c:pt idx="410">
                  <c:v>20.5</c:v>
                </c:pt>
                <c:pt idx="411">
                  <c:v>20.55</c:v>
                </c:pt>
                <c:pt idx="412">
                  <c:v>20.6</c:v>
                </c:pt>
                <c:pt idx="413">
                  <c:v>20.65</c:v>
                </c:pt>
                <c:pt idx="414">
                  <c:v>20.7</c:v>
                </c:pt>
                <c:pt idx="415">
                  <c:v>20.75</c:v>
                </c:pt>
                <c:pt idx="416">
                  <c:v>20.8</c:v>
                </c:pt>
                <c:pt idx="417">
                  <c:v>20.85</c:v>
                </c:pt>
                <c:pt idx="418">
                  <c:v>20.9</c:v>
                </c:pt>
                <c:pt idx="419">
                  <c:v>20.95</c:v>
                </c:pt>
                <c:pt idx="420">
                  <c:v>21</c:v>
                </c:pt>
                <c:pt idx="421">
                  <c:v>21.05</c:v>
                </c:pt>
                <c:pt idx="422">
                  <c:v>21.1</c:v>
                </c:pt>
                <c:pt idx="423">
                  <c:v>21.15</c:v>
                </c:pt>
                <c:pt idx="424">
                  <c:v>21.2</c:v>
                </c:pt>
                <c:pt idx="425">
                  <c:v>21.25</c:v>
                </c:pt>
                <c:pt idx="426">
                  <c:v>21.3</c:v>
                </c:pt>
                <c:pt idx="427">
                  <c:v>21.35</c:v>
                </c:pt>
                <c:pt idx="428">
                  <c:v>21.4</c:v>
                </c:pt>
                <c:pt idx="429">
                  <c:v>21.45</c:v>
                </c:pt>
                <c:pt idx="430">
                  <c:v>21.5</c:v>
                </c:pt>
                <c:pt idx="431">
                  <c:v>21.55</c:v>
                </c:pt>
                <c:pt idx="432">
                  <c:v>21.6</c:v>
                </c:pt>
                <c:pt idx="433">
                  <c:v>21.65</c:v>
                </c:pt>
                <c:pt idx="434">
                  <c:v>21.7</c:v>
                </c:pt>
                <c:pt idx="435">
                  <c:v>21.75</c:v>
                </c:pt>
                <c:pt idx="436">
                  <c:v>21.8</c:v>
                </c:pt>
                <c:pt idx="437">
                  <c:v>21.85</c:v>
                </c:pt>
                <c:pt idx="438">
                  <c:v>21.9</c:v>
                </c:pt>
                <c:pt idx="439">
                  <c:v>21.95</c:v>
                </c:pt>
                <c:pt idx="440">
                  <c:v>22</c:v>
                </c:pt>
                <c:pt idx="441">
                  <c:v>22.05</c:v>
                </c:pt>
                <c:pt idx="442">
                  <c:v>22.1</c:v>
                </c:pt>
                <c:pt idx="443">
                  <c:v>22.15</c:v>
                </c:pt>
                <c:pt idx="444">
                  <c:v>22.2</c:v>
                </c:pt>
                <c:pt idx="445">
                  <c:v>22.25</c:v>
                </c:pt>
                <c:pt idx="446">
                  <c:v>22.3</c:v>
                </c:pt>
                <c:pt idx="447">
                  <c:v>22.35</c:v>
                </c:pt>
                <c:pt idx="448">
                  <c:v>22.4</c:v>
                </c:pt>
                <c:pt idx="449">
                  <c:v>22.45</c:v>
                </c:pt>
                <c:pt idx="450">
                  <c:v>22.5</c:v>
                </c:pt>
                <c:pt idx="451">
                  <c:v>22.55</c:v>
                </c:pt>
                <c:pt idx="452">
                  <c:v>22.6</c:v>
                </c:pt>
                <c:pt idx="453">
                  <c:v>22.65</c:v>
                </c:pt>
                <c:pt idx="454">
                  <c:v>22.7</c:v>
                </c:pt>
                <c:pt idx="455">
                  <c:v>22.75</c:v>
                </c:pt>
                <c:pt idx="456">
                  <c:v>22.8</c:v>
                </c:pt>
                <c:pt idx="457">
                  <c:v>22.85</c:v>
                </c:pt>
                <c:pt idx="458">
                  <c:v>22.9</c:v>
                </c:pt>
                <c:pt idx="459">
                  <c:v>22.95</c:v>
                </c:pt>
                <c:pt idx="460">
                  <c:v>23</c:v>
                </c:pt>
                <c:pt idx="461">
                  <c:v>23.05</c:v>
                </c:pt>
                <c:pt idx="462">
                  <c:v>23.1</c:v>
                </c:pt>
                <c:pt idx="463">
                  <c:v>23.15</c:v>
                </c:pt>
                <c:pt idx="464">
                  <c:v>23.2</c:v>
                </c:pt>
                <c:pt idx="465">
                  <c:v>23.25</c:v>
                </c:pt>
                <c:pt idx="466">
                  <c:v>23.3</c:v>
                </c:pt>
                <c:pt idx="467">
                  <c:v>23.35</c:v>
                </c:pt>
                <c:pt idx="468">
                  <c:v>23.4</c:v>
                </c:pt>
                <c:pt idx="469">
                  <c:v>23.45</c:v>
                </c:pt>
                <c:pt idx="470">
                  <c:v>23.5</c:v>
                </c:pt>
                <c:pt idx="471">
                  <c:v>23.55</c:v>
                </c:pt>
                <c:pt idx="472">
                  <c:v>23.6</c:v>
                </c:pt>
                <c:pt idx="473">
                  <c:v>23.65</c:v>
                </c:pt>
                <c:pt idx="474">
                  <c:v>23.7</c:v>
                </c:pt>
                <c:pt idx="475">
                  <c:v>23.75</c:v>
                </c:pt>
                <c:pt idx="476">
                  <c:v>23.8</c:v>
                </c:pt>
                <c:pt idx="477">
                  <c:v>23.85</c:v>
                </c:pt>
                <c:pt idx="478">
                  <c:v>23.9</c:v>
                </c:pt>
                <c:pt idx="479">
                  <c:v>23.95</c:v>
                </c:pt>
                <c:pt idx="480">
                  <c:v>24</c:v>
                </c:pt>
                <c:pt idx="481">
                  <c:v>24.05</c:v>
                </c:pt>
                <c:pt idx="482">
                  <c:v>24.1</c:v>
                </c:pt>
                <c:pt idx="483">
                  <c:v>24.15</c:v>
                </c:pt>
                <c:pt idx="484">
                  <c:v>24.2</c:v>
                </c:pt>
                <c:pt idx="485">
                  <c:v>24.25</c:v>
                </c:pt>
                <c:pt idx="486">
                  <c:v>24.3</c:v>
                </c:pt>
                <c:pt idx="487">
                  <c:v>24.35</c:v>
                </c:pt>
                <c:pt idx="488">
                  <c:v>24.4</c:v>
                </c:pt>
                <c:pt idx="489">
                  <c:v>24.45</c:v>
                </c:pt>
                <c:pt idx="490">
                  <c:v>24.5</c:v>
                </c:pt>
                <c:pt idx="491">
                  <c:v>24.55</c:v>
                </c:pt>
                <c:pt idx="492">
                  <c:v>24.6</c:v>
                </c:pt>
                <c:pt idx="493">
                  <c:v>24.65</c:v>
                </c:pt>
                <c:pt idx="494">
                  <c:v>24.7</c:v>
                </c:pt>
                <c:pt idx="495">
                  <c:v>24.75</c:v>
                </c:pt>
                <c:pt idx="496">
                  <c:v>24.8</c:v>
                </c:pt>
                <c:pt idx="497">
                  <c:v>24.85</c:v>
                </c:pt>
                <c:pt idx="498">
                  <c:v>24.9</c:v>
                </c:pt>
                <c:pt idx="499">
                  <c:v>24.95</c:v>
                </c:pt>
                <c:pt idx="500">
                  <c:v>25</c:v>
                </c:pt>
                <c:pt idx="501">
                  <c:v>25.05</c:v>
                </c:pt>
                <c:pt idx="502">
                  <c:v>25.1</c:v>
                </c:pt>
                <c:pt idx="503">
                  <c:v>25.15</c:v>
                </c:pt>
                <c:pt idx="504">
                  <c:v>25.2</c:v>
                </c:pt>
                <c:pt idx="505">
                  <c:v>25.25</c:v>
                </c:pt>
                <c:pt idx="506">
                  <c:v>25.3</c:v>
                </c:pt>
                <c:pt idx="507">
                  <c:v>25.35</c:v>
                </c:pt>
                <c:pt idx="508">
                  <c:v>25.4</c:v>
                </c:pt>
                <c:pt idx="509">
                  <c:v>25.45</c:v>
                </c:pt>
                <c:pt idx="510">
                  <c:v>25.5</c:v>
                </c:pt>
                <c:pt idx="511">
                  <c:v>25.55</c:v>
                </c:pt>
                <c:pt idx="512">
                  <c:v>25.6</c:v>
                </c:pt>
                <c:pt idx="513">
                  <c:v>25.65</c:v>
                </c:pt>
                <c:pt idx="514">
                  <c:v>25.7</c:v>
                </c:pt>
                <c:pt idx="515">
                  <c:v>25.75</c:v>
                </c:pt>
                <c:pt idx="516">
                  <c:v>25.8</c:v>
                </c:pt>
                <c:pt idx="517">
                  <c:v>25.85</c:v>
                </c:pt>
                <c:pt idx="518">
                  <c:v>25.9</c:v>
                </c:pt>
                <c:pt idx="519">
                  <c:v>25.95</c:v>
                </c:pt>
                <c:pt idx="520">
                  <c:v>26</c:v>
                </c:pt>
                <c:pt idx="521">
                  <c:v>26.05</c:v>
                </c:pt>
                <c:pt idx="522">
                  <c:v>26.1</c:v>
                </c:pt>
                <c:pt idx="523">
                  <c:v>26.15</c:v>
                </c:pt>
                <c:pt idx="524">
                  <c:v>26.2</c:v>
                </c:pt>
                <c:pt idx="525">
                  <c:v>26.25</c:v>
                </c:pt>
                <c:pt idx="526">
                  <c:v>26.3</c:v>
                </c:pt>
                <c:pt idx="527">
                  <c:v>26.35</c:v>
                </c:pt>
                <c:pt idx="528">
                  <c:v>26.4</c:v>
                </c:pt>
                <c:pt idx="529">
                  <c:v>26.45</c:v>
                </c:pt>
                <c:pt idx="530">
                  <c:v>26.5</c:v>
                </c:pt>
                <c:pt idx="531">
                  <c:v>26.55</c:v>
                </c:pt>
                <c:pt idx="532">
                  <c:v>26.6</c:v>
                </c:pt>
                <c:pt idx="533">
                  <c:v>26.65</c:v>
                </c:pt>
                <c:pt idx="534">
                  <c:v>26.7</c:v>
                </c:pt>
                <c:pt idx="535">
                  <c:v>26.75</c:v>
                </c:pt>
                <c:pt idx="536">
                  <c:v>26.8</c:v>
                </c:pt>
                <c:pt idx="537">
                  <c:v>26.85</c:v>
                </c:pt>
                <c:pt idx="538">
                  <c:v>26.9</c:v>
                </c:pt>
                <c:pt idx="539">
                  <c:v>26.95</c:v>
                </c:pt>
                <c:pt idx="540">
                  <c:v>27</c:v>
                </c:pt>
                <c:pt idx="541">
                  <c:v>27.05</c:v>
                </c:pt>
                <c:pt idx="542">
                  <c:v>27.1</c:v>
                </c:pt>
                <c:pt idx="543">
                  <c:v>27.15</c:v>
                </c:pt>
                <c:pt idx="544">
                  <c:v>27.2</c:v>
                </c:pt>
                <c:pt idx="545">
                  <c:v>27.25</c:v>
                </c:pt>
                <c:pt idx="546">
                  <c:v>27.3</c:v>
                </c:pt>
                <c:pt idx="547">
                  <c:v>27.35</c:v>
                </c:pt>
                <c:pt idx="548">
                  <c:v>27.4</c:v>
                </c:pt>
                <c:pt idx="549">
                  <c:v>27.45</c:v>
                </c:pt>
                <c:pt idx="550">
                  <c:v>27.5</c:v>
                </c:pt>
                <c:pt idx="551">
                  <c:v>27.55</c:v>
                </c:pt>
                <c:pt idx="552">
                  <c:v>27.6</c:v>
                </c:pt>
                <c:pt idx="553">
                  <c:v>27.65</c:v>
                </c:pt>
                <c:pt idx="554">
                  <c:v>27.7</c:v>
                </c:pt>
                <c:pt idx="555">
                  <c:v>27.75</c:v>
                </c:pt>
                <c:pt idx="556">
                  <c:v>27.8</c:v>
                </c:pt>
                <c:pt idx="557">
                  <c:v>27.85</c:v>
                </c:pt>
                <c:pt idx="558">
                  <c:v>27.9</c:v>
                </c:pt>
                <c:pt idx="559">
                  <c:v>27.95</c:v>
                </c:pt>
                <c:pt idx="560">
                  <c:v>28</c:v>
                </c:pt>
                <c:pt idx="561">
                  <c:v>28.05</c:v>
                </c:pt>
                <c:pt idx="562">
                  <c:v>28.1</c:v>
                </c:pt>
                <c:pt idx="563">
                  <c:v>28.15</c:v>
                </c:pt>
                <c:pt idx="564">
                  <c:v>28.2</c:v>
                </c:pt>
                <c:pt idx="565">
                  <c:v>28.25</c:v>
                </c:pt>
                <c:pt idx="566">
                  <c:v>28.3</c:v>
                </c:pt>
                <c:pt idx="567">
                  <c:v>28.35</c:v>
                </c:pt>
                <c:pt idx="568">
                  <c:v>28.4</c:v>
                </c:pt>
                <c:pt idx="569">
                  <c:v>28.45</c:v>
                </c:pt>
                <c:pt idx="570">
                  <c:v>28.5</c:v>
                </c:pt>
                <c:pt idx="571">
                  <c:v>28.55</c:v>
                </c:pt>
                <c:pt idx="572">
                  <c:v>28.6</c:v>
                </c:pt>
                <c:pt idx="573">
                  <c:v>28.65</c:v>
                </c:pt>
                <c:pt idx="574">
                  <c:v>28.7</c:v>
                </c:pt>
                <c:pt idx="575">
                  <c:v>28.75</c:v>
                </c:pt>
                <c:pt idx="576">
                  <c:v>28.8</c:v>
                </c:pt>
                <c:pt idx="577">
                  <c:v>28.85</c:v>
                </c:pt>
                <c:pt idx="578">
                  <c:v>28.9</c:v>
                </c:pt>
                <c:pt idx="579">
                  <c:v>28.95</c:v>
                </c:pt>
                <c:pt idx="580">
                  <c:v>29</c:v>
                </c:pt>
                <c:pt idx="581">
                  <c:v>29.05</c:v>
                </c:pt>
                <c:pt idx="582">
                  <c:v>29.1</c:v>
                </c:pt>
                <c:pt idx="583">
                  <c:v>29.15</c:v>
                </c:pt>
                <c:pt idx="584">
                  <c:v>29.2</c:v>
                </c:pt>
                <c:pt idx="585">
                  <c:v>29.25</c:v>
                </c:pt>
                <c:pt idx="586">
                  <c:v>29.3</c:v>
                </c:pt>
                <c:pt idx="587">
                  <c:v>29.35</c:v>
                </c:pt>
                <c:pt idx="588">
                  <c:v>29.4</c:v>
                </c:pt>
                <c:pt idx="589">
                  <c:v>29.45</c:v>
                </c:pt>
                <c:pt idx="590">
                  <c:v>29.5</c:v>
                </c:pt>
                <c:pt idx="591">
                  <c:v>29.55</c:v>
                </c:pt>
                <c:pt idx="592">
                  <c:v>29.6</c:v>
                </c:pt>
                <c:pt idx="593">
                  <c:v>29.65</c:v>
                </c:pt>
                <c:pt idx="594">
                  <c:v>29.7</c:v>
                </c:pt>
                <c:pt idx="595">
                  <c:v>29.75</c:v>
                </c:pt>
                <c:pt idx="596">
                  <c:v>29.8</c:v>
                </c:pt>
                <c:pt idx="597">
                  <c:v>29.85</c:v>
                </c:pt>
                <c:pt idx="598">
                  <c:v>29.9</c:v>
                </c:pt>
                <c:pt idx="599">
                  <c:v>29.95</c:v>
                </c:pt>
                <c:pt idx="600">
                  <c:v>30</c:v>
                </c:pt>
                <c:pt idx="601">
                  <c:v>30.05</c:v>
                </c:pt>
                <c:pt idx="602">
                  <c:v>30.1</c:v>
                </c:pt>
                <c:pt idx="603">
                  <c:v>30.15</c:v>
                </c:pt>
                <c:pt idx="604">
                  <c:v>30.2</c:v>
                </c:pt>
                <c:pt idx="605">
                  <c:v>30.25</c:v>
                </c:pt>
                <c:pt idx="606">
                  <c:v>30.3</c:v>
                </c:pt>
                <c:pt idx="607">
                  <c:v>30.35</c:v>
                </c:pt>
                <c:pt idx="608">
                  <c:v>30.4</c:v>
                </c:pt>
                <c:pt idx="609">
                  <c:v>30.45</c:v>
                </c:pt>
                <c:pt idx="610">
                  <c:v>30.5</c:v>
                </c:pt>
                <c:pt idx="611">
                  <c:v>30.55</c:v>
                </c:pt>
                <c:pt idx="612">
                  <c:v>30.6</c:v>
                </c:pt>
                <c:pt idx="613">
                  <c:v>30.65</c:v>
                </c:pt>
                <c:pt idx="614">
                  <c:v>30.7</c:v>
                </c:pt>
                <c:pt idx="615">
                  <c:v>30.75</c:v>
                </c:pt>
                <c:pt idx="616">
                  <c:v>30.8</c:v>
                </c:pt>
                <c:pt idx="617">
                  <c:v>30.85</c:v>
                </c:pt>
                <c:pt idx="618">
                  <c:v>30.9</c:v>
                </c:pt>
                <c:pt idx="619">
                  <c:v>30.95</c:v>
                </c:pt>
                <c:pt idx="620">
                  <c:v>31</c:v>
                </c:pt>
                <c:pt idx="621">
                  <c:v>31.05</c:v>
                </c:pt>
                <c:pt idx="622">
                  <c:v>31.1</c:v>
                </c:pt>
                <c:pt idx="623">
                  <c:v>31.15</c:v>
                </c:pt>
                <c:pt idx="624">
                  <c:v>31.2</c:v>
                </c:pt>
                <c:pt idx="625">
                  <c:v>31.25</c:v>
                </c:pt>
                <c:pt idx="626">
                  <c:v>31.3</c:v>
                </c:pt>
                <c:pt idx="627">
                  <c:v>31.35</c:v>
                </c:pt>
                <c:pt idx="628">
                  <c:v>31.4</c:v>
                </c:pt>
                <c:pt idx="629">
                  <c:v>31.45</c:v>
                </c:pt>
                <c:pt idx="630">
                  <c:v>31.5</c:v>
                </c:pt>
                <c:pt idx="631">
                  <c:v>31.55</c:v>
                </c:pt>
                <c:pt idx="632">
                  <c:v>31.6</c:v>
                </c:pt>
                <c:pt idx="633">
                  <c:v>31.65</c:v>
                </c:pt>
                <c:pt idx="634">
                  <c:v>31.7</c:v>
                </c:pt>
                <c:pt idx="635">
                  <c:v>31.75</c:v>
                </c:pt>
                <c:pt idx="636">
                  <c:v>31.8</c:v>
                </c:pt>
                <c:pt idx="637">
                  <c:v>31.85</c:v>
                </c:pt>
                <c:pt idx="638">
                  <c:v>31.9</c:v>
                </c:pt>
                <c:pt idx="639">
                  <c:v>31.95</c:v>
                </c:pt>
                <c:pt idx="640">
                  <c:v>32</c:v>
                </c:pt>
                <c:pt idx="641">
                  <c:v>32.049999999999997</c:v>
                </c:pt>
                <c:pt idx="642">
                  <c:v>32.1</c:v>
                </c:pt>
                <c:pt idx="643">
                  <c:v>32.15</c:v>
                </c:pt>
                <c:pt idx="644">
                  <c:v>32.200000000000003</c:v>
                </c:pt>
                <c:pt idx="645">
                  <c:v>32.25</c:v>
                </c:pt>
                <c:pt idx="646">
                  <c:v>32.299999999999997</c:v>
                </c:pt>
                <c:pt idx="647">
                  <c:v>32.35</c:v>
                </c:pt>
                <c:pt idx="648">
                  <c:v>32.4</c:v>
                </c:pt>
                <c:pt idx="649">
                  <c:v>32.450000000000003</c:v>
                </c:pt>
                <c:pt idx="650">
                  <c:v>32.5</c:v>
                </c:pt>
                <c:pt idx="651">
                  <c:v>32.549999999999997</c:v>
                </c:pt>
                <c:pt idx="652">
                  <c:v>32.6</c:v>
                </c:pt>
                <c:pt idx="653">
                  <c:v>32.65</c:v>
                </c:pt>
                <c:pt idx="654">
                  <c:v>32.700000000000003</c:v>
                </c:pt>
                <c:pt idx="655">
                  <c:v>32.75</c:v>
                </c:pt>
                <c:pt idx="656">
                  <c:v>32.799999999999997</c:v>
                </c:pt>
                <c:pt idx="657">
                  <c:v>32.85</c:v>
                </c:pt>
                <c:pt idx="658">
                  <c:v>32.9</c:v>
                </c:pt>
                <c:pt idx="659">
                  <c:v>32.950000000000003</c:v>
                </c:pt>
                <c:pt idx="660">
                  <c:v>33</c:v>
                </c:pt>
                <c:pt idx="661">
                  <c:v>33.049999999999997</c:v>
                </c:pt>
                <c:pt idx="662">
                  <c:v>33.1</c:v>
                </c:pt>
                <c:pt idx="663">
                  <c:v>33.15</c:v>
                </c:pt>
                <c:pt idx="664">
                  <c:v>33.200000000000003</c:v>
                </c:pt>
                <c:pt idx="665">
                  <c:v>33.25</c:v>
                </c:pt>
                <c:pt idx="666">
                  <c:v>33.299999999999997</c:v>
                </c:pt>
                <c:pt idx="667">
                  <c:v>33.35</c:v>
                </c:pt>
                <c:pt idx="668">
                  <c:v>33.4</c:v>
                </c:pt>
                <c:pt idx="669">
                  <c:v>33.450000000000003</c:v>
                </c:pt>
                <c:pt idx="670">
                  <c:v>33.5</c:v>
                </c:pt>
                <c:pt idx="671">
                  <c:v>33.549999999999997</c:v>
                </c:pt>
                <c:pt idx="672">
                  <c:v>33.6</c:v>
                </c:pt>
                <c:pt idx="673">
                  <c:v>33.65</c:v>
                </c:pt>
                <c:pt idx="674">
                  <c:v>33.700000000000003</c:v>
                </c:pt>
                <c:pt idx="675">
                  <c:v>33.75</c:v>
                </c:pt>
                <c:pt idx="676">
                  <c:v>33.799999999999997</c:v>
                </c:pt>
                <c:pt idx="677">
                  <c:v>33.85</c:v>
                </c:pt>
                <c:pt idx="678">
                  <c:v>33.9</c:v>
                </c:pt>
                <c:pt idx="679">
                  <c:v>33.950000000000003</c:v>
                </c:pt>
                <c:pt idx="680">
                  <c:v>34</c:v>
                </c:pt>
                <c:pt idx="681">
                  <c:v>34.049999999999997</c:v>
                </c:pt>
                <c:pt idx="682">
                  <c:v>34.1</c:v>
                </c:pt>
                <c:pt idx="683">
                  <c:v>34.15</c:v>
                </c:pt>
                <c:pt idx="684">
                  <c:v>34.200000000000003</c:v>
                </c:pt>
                <c:pt idx="685">
                  <c:v>34.25</c:v>
                </c:pt>
                <c:pt idx="686">
                  <c:v>34.299999999999997</c:v>
                </c:pt>
                <c:pt idx="687">
                  <c:v>34.35</c:v>
                </c:pt>
                <c:pt idx="688">
                  <c:v>34.4</c:v>
                </c:pt>
                <c:pt idx="689">
                  <c:v>34.450000000000003</c:v>
                </c:pt>
                <c:pt idx="690">
                  <c:v>34.5</c:v>
                </c:pt>
                <c:pt idx="691">
                  <c:v>34.549999999999997</c:v>
                </c:pt>
                <c:pt idx="692">
                  <c:v>34.6</c:v>
                </c:pt>
                <c:pt idx="693">
                  <c:v>34.65</c:v>
                </c:pt>
                <c:pt idx="694">
                  <c:v>34.700000000000003</c:v>
                </c:pt>
                <c:pt idx="695">
                  <c:v>34.75</c:v>
                </c:pt>
                <c:pt idx="696">
                  <c:v>34.799999999999997</c:v>
                </c:pt>
                <c:pt idx="697">
                  <c:v>34.85</c:v>
                </c:pt>
                <c:pt idx="698">
                  <c:v>34.9</c:v>
                </c:pt>
                <c:pt idx="699">
                  <c:v>34.950000000000003</c:v>
                </c:pt>
                <c:pt idx="700">
                  <c:v>35</c:v>
                </c:pt>
                <c:pt idx="701">
                  <c:v>35.049999999999997</c:v>
                </c:pt>
                <c:pt idx="702">
                  <c:v>35.1</c:v>
                </c:pt>
                <c:pt idx="703">
                  <c:v>35.15</c:v>
                </c:pt>
                <c:pt idx="704">
                  <c:v>35.200000000000003</c:v>
                </c:pt>
                <c:pt idx="705">
                  <c:v>35.25</c:v>
                </c:pt>
                <c:pt idx="706">
                  <c:v>35.299999999999997</c:v>
                </c:pt>
                <c:pt idx="707">
                  <c:v>35.35</c:v>
                </c:pt>
                <c:pt idx="708">
                  <c:v>35.4</c:v>
                </c:pt>
                <c:pt idx="709">
                  <c:v>35.450000000000003</c:v>
                </c:pt>
                <c:pt idx="710">
                  <c:v>35.5</c:v>
                </c:pt>
                <c:pt idx="711">
                  <c:v>35.549999999999997</c:v>
                </c:pt>
                <c:pt idx="712">
                  <c:v>35.6</c:v>
                </c:pt>
                <c:pt idx="713">
                  <c:v>35.65</c:v>
                </c:pt>
                <c:pt idx="714">
                  <c:v>35.700000000000003</c:v>
                </c:pt>
                <c:pt idx="715">
                  <c:v>35.75</c:v>
                </c:pt>
                <c:pt idx="716">
                  <c:v>35.799999999999997</c:v>
                </c:pt>
                <c:pt idx="717">
                  <c:v>35.85</c:v>
                </c:pt>
                <c:pt idx="718">
                  <c:v>35.9</c:v>
                </c:pt>
                <c:pt idx="719">
                  <c:v>35.950000000000003</c:v>
                </c:pt>
                <c:pt idx="720">
                  <c:v>36</c:v>
                </c:pt>
                <c:pt idx="721">
                  <c:v>36.049999999999997</c:v>
                </c:pt>
                <c:pt idx="722">
                  <c:v>36.1</c:v>
                </c:pt>
                <c:pt idx="723">
                  <c:v>36.15</c:v>
                </c:pt>
                <c:pt idx="724">
                  <c:v>36.200000000000003</c:v>
                </c:pt>
                <c:pt idx="725">
                  <c:v>36.25</c:v>
                </c:pt>
                <c:pt idx="726">
                  <c:v>36.299999999999997</c:v>
                </c:pt>
                <c:pt idx="727">
                  <c:v>36.35</c:v>
                </c:pt>
                <c:pt idx="728">
                  <c:v>36.4</c:v>
                </c:pt>
                <c:pt idx="729">
                  <c:v>36.450000000000003</c:v>
                </c:pt>
                <c:pt idx="730">
                  <c:v>36.5</c:v>
                </c:pt>
                <c:pt idx="731">
                  <c:v>36.549999999999997</c:v>
                </c:pt>
                <c:pt idx="732">
                  <c:v>36.6</c:v>
                </c:pt>
                <c:pt idx="733">
                  <c:v>36.65</c:v>
                </c:pt>
                <c:pt idx="734">
                  <c:v>36.700000000000003</c:v>
                </c:pt>
                <c:pt idx="735">
                  <c:v>36.75</c:v>
                </c:pt>
                <c:pt idx="736">
                  <c:v>36.799999999999997</c:v>
                </c:pt>
                <c:pt idx="737">
                  <c:v>36.85</c:v>
                </c:pt>
                <c:pt idx="738">
                  <c:v>36.9</c:v>
                </c:pt>
                <c:pt idx="739">
                  <c:v>36.950000000000003</c:v>
                </c:pt>
                <c:pt idx="740">
                  <c:v>37</c:v>
                </c:pt>
                <c:pt idx="741">
                  <c:v>37.049999999999997</c:v>
                </c:pt>
                <c:pt idx="742">
                  <c:v>37.1</c:v>
                </c:pt>
                <c:pt idx="743">
                  <c:v>37.15</c:v>
                </c:pt>
                <c:pt idx="744">
                  <c:v>37.200000000000003</c:v>
                </c:pt>
                <c:pt idx="745">
                  <c:v>37.25</c:v>
                </c:pt>
                <c:pt idx="746">
                  <c:v>37.299999999999997</c:v>
                </c:pt>
                <c:pt idx="747">
                  <c:v>37.35</c:v>
                </c:pt>
                <c:pt idx="748">
                  <c:v>37.4</c:v>
                </c:pt>
                <c:pt idx="749">
                  <c:v>37.450000000000003</c:v>
                </c:pt>
                <c:pt idx="750">
                  <c:v>37.5</c:v>
                </c:pt>
                <c:pt idx="751">
                  <c:v>37.549999999999997</c:v>
                </c:pt>
                <c:pt idx="752">
                  <c:v>37.6</c:v>
                </c:pt>
                <c:pt idx="753">
                  <c:v>37.65</c:v>
                </c:pt>
                <c:pt idx="754">
                  <c:v>37.700000000000003</c:v>
                </c:pt>
                <c:pt idx="755">
                  <c:v>37.75</c:v>
                </c:pt>
                <c:pt idx="756">
                  <c:v>37.799999999999997</c:v>
                </c:pt>
                <c:pt idx="757">
                  <c:v>37.85</c:v>
                </c:pt>
                <c:pt idx="758">
                  <c:v>37.9</c:v>
                </c:pt>
                <c:pt idx="759">
                  <c:v>37.950000000000003</c:v>
                </c:pt>
                <c:pt idx="760">
                  <c:v>38</c:v>
                </c:pt>
                <c:pt idx="761">
                  <c:v>38.049999999999997</c:v>
                </c:pt>
                <c:pt idx="762">
                  <c:v>38.1</c:v>
                </c:pt>
                <c:pt idx="763">
                  <c:v>38.15</c:v>
                </c:pt>
                <c:pt idx="764">
                  <c:v>38.200000000000003</c:v>
                </c:pt>
                <c:pt idx="765">
                  <c:v>38.25</c:v>
                </c:pt>
                <c:pt idx="766">
                  <c:v>38.299999999999997</c:v>
                </c:pt>
                <c:pt idx="767">
                  <c:v>38.35</c:v>
                </c:pt>
                <c:pt idx="768">
                  <c:v>38.4</c:v>
                </c:pt>
                <c:pt idx="769">
                  <c:v>38.450000000000003</c:v>
                </c:pt>
                <c:pt idx="770">
                  <c:v>38.5</c:v>
                </c:pt>
                <c:pt idx="771">
                  <c:v>38.549999999999997</c:v>
                </c:pt>
                <c:pt idx="772">
                  <c:v>38.6</c:v>
                </c:pt>
                <c:pt idx="773">
                  <c:v>38.65</c:v>
                </c:pt>
                <c:pt idx="774">
                  <c:v>38.700000000000003</c:v>
                </c:pt>
                <c:pt idx="775">
                  <c:v>38.75</c:v>
                </c:pt>
                <c:pt idx="776">
                  <c:v>38.799999999999997</c:v>
                </c:pt>
                <c:pt idx="777">
                  <c:v>38.85</c:v>
                </c:pt>
                <c:pt idx="778">
                  <c:v>38.9</c:v>
                </c:pt>
                <c:pt idx="779">
                  <c:v>38.950000000000003</c:v>
                </c:pt>
                <c:pt idx="780">
                  <c:v>39</c:v>
                </c:pt>
                <c:pt idx="781">
                  <c:v>39.049999999999997</c:v>
                </c:pt>
                <c:pt idx="782">
                  <c:v>39.1</c:v>
                </c:pt>
                <c:pt idx="783">
                  <c:v>39.15</c:v>
                </c:pt>
                <c:pt idx="784">
                  <c:v>39.200000000000003</c:v>
                </c:pt>
                <c:pt idx="785">
                  <c:v>39.25</c:v>
                </c:pt>
                <c:pt idx="786">
                  <c:v>39.299999999999997</c:v>
                </c:pt>
                <c:pt idx="787">
                  <c:v>39.35</c:v>
                </c:pt>
                <c:pt idx="788">
                  <c:v>39.4</c:v>
                </c:pt>
                <c:pt idx="789">
                  <c:v>39.450000000000003</c:v>
                </c:pt>
                <c:pt idx="790">
                  <c:v>39.5</c:v>
                </c:pt>
                <c:pt idx="791">
                  <c:v>39.549999999999997</c:v>
                </c:pt>
                <c:pt idx="792">
                  <c:v>39.6</c:v>
                </c:pt>
                <c:pt idx="793">
                  <c:v>39.65</c:v>
                </c:pt>
                <c:pt idx="794">
                  <c:v>39.700000000000003</c:v>
                </c:pt>
                <c:pt idx="795">
                  <c:v>39.75</c:v>
                </c:pt>
                <c:pt idx="796">
                  <c:v>39.799999999999997</c:v>
                </c:pt>
                <c:pt idx="797">
                  <c:v>39.85</c:v>
                </c:pt>
                <c:pt idx="798">
                  <c:v>39.9</c:v>
                </c:pt>
                <c:pt idx="799">
                  <c:v>39.950000000000003</c:v>
                </c:pt>
              </c:numCache>
            </c:numRef>
          </c:xVal>
          <c:yVal>
            <c:numRef>
              <c:f>'BLDC ESC'!$Z$2:$Z$801</c:f>
              <c:numCache>
                <c:formatCode>General</c:formatCode>
                <c:ptCount val="800"/>
                <c:pt idx="0">
                  <c:v>0</c:v>
                </c:pt>
                <c:pt idx="1">
                  <c:v>547.81650000000002</c:v>
                </c:pt>
                <c:pt idx="2">
                  <c:v>623.2318060325</c:v>
                </c:pt>
                <c:pt idx="3">
                  <c:v>635.94479723214999</c:v>
                </c:pt>
                <c:pt idx="4">
                  <c:v>640.22236581585798</c:v>
                </c:pt>
                <c:pt idx="5">
                  <c:v>643.25789819418799</c:v>
                </c:pt>
                <c:pt idx="6">
                  <c:v>646.01009167050302</c:v>
                </c:pt>
                <c:pt idx="7">
                  <c:v>648.61163600704106</c:v>
                </c:pt>
                <c:pt idx="8">
                  <c:v>651.08554969942099</c:v>
                </c:pt>
                <c:pt idx="9">
                  <c:v>653.44006435165397</c:v>
                </c:pt>
                <c:pt idx="10">
                  <c:v>655.68120371844805</c:v>
                </c:pt>
                <c:pt idx="11">
                  <c:v>657.81446167427396</c:v>
                </c:pt>
                <c:pt idx="12">
                  <c:v>659.84503587318397</c:v>
                </c:pt>
                <c:pt idx="13">
                  <c:v>661.77786957502497</c:v>
                </c:pt>
                <c:pt idx="14">
                  <c:v>663.61766754161295</c:v>
                </c:pt>
                <c:pt idx="15">
                  <c:v>665.36890800022604</c:v>
                </c:pt>
                <c:pt idx="16">
                  <c:v>667.03585361173805</c:v>
                </c:pt>
                <c:pt idx="17">
                  <c:v>668.62256185525996</c:v>
                </c:pt>
                <c:pt idx="18">
                  <c:v>670.132894905547</c:v>
                </c:pt>
                <c:pt idx="19">
                  <c:v>671.57052903400802</c:v>
                </c:pt>
                <c:pt idx="20">
                  <c:v>672.93896355705795</c:v>
                </c:pt>
                <c:pt idx="21">
                  <c:v>674.241529353739</c:v>
                </c:pt>
                <c:pt idx="22">
                  <c:v>675.48139697334602</c:v>
                </c:pt>
                <c:pt idx="23">
                  <c:v>676.66158435279999</c:v>
                </c:pt>
                <c:pt idx="24">
                  <c:v>677.78496416254495</c:v>
                </c:pt>
                <c:pt idx="25">
                  <c:v>678.85427079885596</c:v>
                </c:pt>
                <c:pt idx="26">
                  <c:v>679.87210703958397</c:v>
                </c:pt>
                <c:pt idx="27">
                  <c:v>680.84095037951897</c:v>
                </c:pt>
                <c:pt idx="28">
                  <c:v>681.76315906081504</c:v>
                </c:pt>
                <c:pt idx="29">
                  <c:v>682.64097781313706</c:v>
                </c:pt>
                <c:pt idx="30">
                  <c:v>683.47654331751403</c:v>
                </c:pt>
                <c:pt idx="31">
                  <c:v>684.27188940719304</c:v>
                </c:pt>
                <c:pt idx="32">
                  <c:v>685.02895201814601</c:v>
                </c:pt>
                <c:pt idx="33">
                  <c:v>685.74957390130101</c:v>
                </c:pt>
                <c:pt idx="34">
                  <c:v>686.43550910793795</c:v>
                </c:pt>
                <c:pt idx="35">
                  <c:v>687.08842725919305</c:v>
                </c:pt>
                <c:pt idx="36">
                  <c:v>687.709917610052</c:v>
                </c:pt>
                <c:pt idx="37">
                  <c:v>688.30149291771897</c:v>
                </c:pt>
                <c:pt idx="38">
                  <c:v>688.86459312379395</c:v>
                </c:pt>
                <c:pt idx="39">
                  <c:v>689.40058885919905</c:v>
                </c:pt>
                <c:pt idx="40">
                  <c:v>689.91078478041095</c:v>
                </c:pt>
                <c:pt idx="41">
                  <c:v>690.39642274509504</c:v>
                </c:pt>
                <c:pt idx="42">
                  <c:v>690.85868483488605</c:v>
                </c:pt>
                <c:pt idx="43">
                  <c:v>691.29869623266995</c:v>
                </c:pt>
                <c:pt idx="44">
                  <c:v>691.71752796137196</c:v>
                </c:pt>
                <c:pt idx="45">
                  <c:v>692.11619949090596</c:v>
                </c:pt>
                <c:pt idx="46">
                  <c:v>692.49568121965103</c:v>
                </c:pt>
                <c:pt idx="47">
                  <c:v>692.85689683647604</c:v>
                </c:pt>
                <c:pt idx="48">
                  <c:v>693.20072556907405</c:v>
                </c:pt>
                <c:pt idx="49">
                  <c:v>693.52800432407105</c:v>
                </c:pt>
                <c:pt idx="50">
                  <c:v>693.83952972412396</c:v>
                </c:pt>
                <c:pt idx="51">
                  <c:v>694.13606004696396</c:v>
                </c:pt>
                <c:pt idx="52">
                  <c:v>694.41831707110805</c:v>
                </c:pt>
                <c:pt idx="53">
                  <c:v>694.68698783271805</c:v>
                </c:pt>
                <c:pt idx="54">
                  <c:v>694.94272629791101</c:v>
                </c:pt>
                <c:pt idx="55">
                  <c:v>695.18615495455799</c:v>
                </c:pt>
                <c:pt idx="56">
                  <c:v>695.41786632747403</c:v>
                </c:pt>
                <c:pt idx="57">
                  <c:v>695.63842442066596</c:v>
                </c:pt>
                <c:pt idx="58">
                  <c:v>695.84836609016702</c:v>
                </c:pt>
                <c:pt idx="59">
                  <c:v>696.04820235078898</c:v>
                </c:pt>
                <c:pt idx="60">
                  <c:v>696.23841961996504</c:v>
                </c:pt>
                <c:pt idx="61">
                  <c:v>696.41948090173901</c:v>
                </c:pt>
                <c:pt idx="62">
                  <c:v>696.59182691374804</c:v>
                </c:pt>
                <c:pt idx="63">
                  <c:v>696.75587715996403</c:v>
                </c:pt>
                <c:pt idx="64">
                  <c:v>696.91203095180299</c:v>
                </c:pt>
                <c:pt idx="65">
                  <c:v>697.06066838007996</c:v>
                </c:pt>
                <c:pt idx="66">
                  <c:v>697.20215124018</c:v>
                </c:pt>
                <c:pt idx="67">
                  <c:v>697.33682391269599</c:v>
                </c:pt>
                <c:pt idx="68">
                  <c:v>697.46501420168102</c:v>
                </c:pt>
                <c:pt idx="69">
                  <c:v>697.58703413254796</c:v>
                </c:pt>
                <c:pt idx="70">
                  <c:v>697.70318071156498</c:v>
                </c:pt>
                <c:pt idx="71">
                  <c:v>697.81373664879197</c:v>
                </c:pt>
                <c:pt idx="72">
                  <c:v>697.91897104621796</c:v>
                </c:pt>
                <c:pt idx="73">
                  <c:v>698.01914005278297</c:v>
                </c:pt>
                <c:pt idx="74">
                  <c:v>698.11448748785597</c:v>
                </c:pt>
                <c:pt idx="75">
                  <c:v>698.20524543471902</c:v>
                </c:pt>
                <c:pt idx="76">
                  <c:v>698.29163480547004</c:v>
                </c:pt>
                <c:pt idx="77">
                  <c:v>698.37386587874505</c:v>
                </c:pt>
                <c:pt idx="78">
                  <c:v>698.45213881155098</c:v>
                </c:pt>
                <c:pt idx="79">
                  <c:v>698.52664412646504</c:v>
                </c:pt>
                <c:pt idx="80">
                  <c:v>698.59756317537995</c:v>
                </c:pt>
                <c:pt idx="81">
                  <c:v>698.66506858093305</c:v>
                </c:pt>
                <c:pt idx="82">
                  <c:v>698.72932465667702</c:v>
                </c:pt>
                <c:pt idx="83">
                  <c:v>698.79048780703897</c:v>
                </c:pt>
                <c:pt idx="84">
                  <c:v>698.84870690801597</c:v>
                </c:pt>
                <c:pt idx="85">
                  <c:v>698.90412366955604</c:v>
                </c:pt>
                <c:pt idx="86">
                  <c:v>698.95687298048597</c:v>
                </c:pt>
                <c:pt idx="87">
                  <c:v>699.00708323684705</c:v>
                </c:pt>
                <c:pt idx="88">
                  <c:v>699.05487665441899</c:v>
                </c:pt>
                <c:pt idx="89">
                  <c:v>699.10036956620002</c:v>
                </c:pt>
                <c:pt idx="90">
                  <c:v>699.143672705575</c:v>
                </c:pt>
                <c:pt idx="91">
                  <c:v>699.18489147584796</c:v>
                </c:pt>
                <c:pt idx="92">
                  <c:v>699.22412620679995</c:v>
                </c:pt>
                <c:pt idx="93">
                  <c:v>699.26147239890599</c:v>
                </c:pt>
                <c:pt idx="94">
                  <c:v>699.29702095578102</c:v>
                </c:pt>
                <c:pt idx="95">
                  <c:v>699.33085840545505</c:v>
                </c:pt>
                <c:pt idx="96">
                  <c:v>699.36306711098803</c:v>
                </c:pt>
                <c:pt idx="97">
                  <c:v>699.39372547094194</c:v>
                </c:pt>
                <c:pt idx="98">
                  <c:v>699.42290811021803</c:v>
                </c:pt>
                <c:pt idx="99">
                  <c:v>699.45068606169298</c:v>
                </c:pt>
                <c:pt idx="100">
                  <c:v>699.47712693912194</c:v>
                </c:pt>
                <c:pt idx="101">
                  <c:v>699.50229510171403</c:v>
                </c:pt>
                <c:pt idx="102">
                  <c:v>699.52625181078895</c:v>
                </c:pt>
                <c:pt idx="103">
                  <c:v>699.54905537889397</c:v>
                </c:pt>
                <c:pt idx="104">
                  <c:v>699.57076131173505</c:v>
                </c:pt>
                <c:pt idx="105">
                  <c:v>699.59142244328996</c:v>
                </c:pt>
                <c:pt idx="106">
                  <c:v>699.61108906440302</c:v>
                </c:pt>
                <c:pt idx="107">
                  <c:v>699.62980904520396</c:v>
                </c:pt>
                <c:pt idx="108">
                  <c:v>699.64762795162198</c:v>
                </c:pt>
                <c:pt idx="109">
                  <c:v>699.66458915630096</c:v>
                </c:pt>
                <c:pt idx="110">
                  <c:v>699.68073394416797</c:v>
                </c:pt>
                <c:pt idx="111">
                  <c:v>699.69610161292803</c:v>
                </c:pt>
                <c:pt idx="112">
                  <c:v>699.71072956871706</c:v>
                </c:pt>
                <c:pt idx="113">
                  <c:v>699.72465341714599</c:v>
                </c:pt>
                <c:pt idx="114">
                  <c:v>699.73790704997805</c:v>
                </c:pt>
                <c:pt idx="115">
                  <c:v>699.75052272761297</c:v>
                </c:pt>
                <c:pt idx="116">
                  <c:v>699.76253115762097</c:v>
                </c:pt>
                <c:pt idx="117">
                  <c:v>699.77396156947998</c:v>
                </c:pt>
                <c:pt idx="118">
                  <c:v>699.78484178572501</c:v>
                </c:pt>
                <c:pt idx="119">
                  <c:v>699.79519828967398</c:v>
                </c:pt>
                <c:pt idx="120">
                  <c:v>699.80505628988601</c:v>
                </c:pt>
                <c:pt idx="121">
                  <c:v>699.81443978152004</c:v>
                </c:pt>
                <c:pt idx="122">
                  <c:v>699.82337160474594</c:v>
                </c:pt>
                <c:pt idx="123">
                  <c:v>699.83187350033495</c:v>
                </c:pt>
                <c:pt idx="124">
                  <c:v>699.83996616258196</c:v>
                </c:pt>
                <c:pt idx="125">
                  <c:v>699.84766928967304</c:v>
                </c:pt>
                <c:pt idx="126">
                  <c:v>699.85500163163499</c:v>
                </c:pt>
                <c:pt idx="127">
                  <c:v>699.86198103597599</c:v>
                </c:pt>
                <c:pt idx="128">
                  <c:v>699.86862449112198</c:v>
                </c:pt>
                <c:pt idx="129">
                  <c:v>699.87494816777598</c:v>
                </c:pt>
                <c:pt idx="130">
                  <c:v>699.88096745827204</c:v>
                </c:pt>
                <c:pt idx="131">
                  <c:v>699.88669701404399</c:v>
                </c:pt>
                <c:pt idx="132">
                  <c:v>699.89215078128905</c:v>
                </c:pt>
                <c:pt idx="133">
                  <c:v>699.89734203491298</c:v>
                </c:pt>
                <c:pt idx="134">
                  <c:v>699.90228341084105</c:v>
                </c:pt>
                <c:pt idx="135">
                  <c:v>699.90698693677905</c:v>
                </c:pt>
                <c:pt idx="136">
                  <c:v>699.911464061483</c:v>
                </c:pt>
                <c:pt idx="137">
                  <c:v>699.91572568263496</c:v>
                </c:pt>
                <c:pt idx="138">
                  <c:v>699.91978217335998</c:v>
                </c:pt>
                <c:pt idx="139">
                  <c:v>699.92364340748099</c:v>
                </c:pt>
                <c:pt idx="140">
                  <c:v>699.92731878355096</c:v>
                </c:pt>
                <c:pt idx="141">
                  <c:v>699.93081724772901</c:v>
                </c:pt>
                <c:pt idx="142">
                  <c:v>699.93414731555595</c:v>
                </c:pt>
                <c:pt idx="143">
                  <c:v>699.937317092684</c:v>
                </c:pt>
                <c:pt idx="144">
                  <c:v>699.94033429460399</c:v>
                </c:pt>
                <c:pt idx="145">
                  <c:v>699.94320626542606</c:v>
                </c:pt>
                <c:pt idx="146">
                  <c:v>699.94593999575704</c:v>
                </c:pt>
                <c:pt idx="147">
                  <c:v>699.94854213971598</c:v>
                </c:pt>
                <c:pt idx="148">
                  <c:v>699.951019031128</c:v>
                </c:pt>
                <c:pt idx="149">
                  <c:v>699.95337669894604</c:v>
                </c:pt>
                <c:pt idx="150">
                  <c:v>699.95562088192196</c:v>
                </c:pt>
                <c:pt idx="151">
                  <c:v>699.95775704257505</c:v>
                </c:pt>
                <c:pt idx="152">
                  <c:v>699.95979038049302</c:v>
                </c:pt>
                <c:pt idx="153">
                  <c:v>699.96172584498197</c:v>
                </c:pt>
                <c:pt idx="154">
                  <c:v>699.96356814711703</c:v>
                </c:pt>
                <c:pt idx="155">
                  <c:v>699.96532177121003</c:v>
                </c:pt>
                <c:pt idx="156">
                  <c:v>699.96699098572105</c:v>
                </c:pt>
                <c:pt idx="157">
                  <c:v>699.96857985365205</c:v>
                </c:pt>
                <c:pt idx="158">
                  <c:v>699.97009224243402</c:v>
                </c:pt>
                <c:pt idx="159">
                  <c:v>699.97153183334297</c:v>
                </c:pt>
                <c:pt idx="160">
                  <c:v>699.97290213045903</c:v>
                </c:pt>
                <c:pt idx="161">
                  <c:v>699.97420646919295</c:v>
                </c:pt>
                <c:pt idx="162">
                  <c:v>699.975448024412</c:v>
                </c:pt>
                <c:pt idx="163">
                  <c:v>699.97662981815802</c:v>
                </c:pt>
                <c:pt idx="164">
                  <c:v>699.97775472701301</c:v>
                </c:pt>
                <c:pt idx="165">
                  <c:v>699.97882548909604</c:v>
                </c:pt>
                <c:pt idx="166">
                  <c:v>699.97984471072596</c:v>
                </c:pt>
                <c:pt idx="167">
                  <c:v>699.98081487276897</c:v>
                </c:pt>
                <c:pt idx="168">
                  <c:v>699.98173833668</c:v>
                </c:pt>
                <c:pt idx="169">
                  <c:v>699.98261735024198</c:v>
                </c:pt>
                <c:pt idx="170">
                  <c:v>699.98345405304406</c:v>
                </c:pt>
                <c:pt idx="171">
                  <c:v>699.98425048168895</c:v>
                </c:pt>
                <c:pt idx="172">
                  <c:v>699.98500857474698</c:v>
                </c:pt>
                <c:pt idx="173">
                  <c:v>699.98573017747697</c:v>
                </c:pt>
                <c:pt idx="174">
                  <c:v>699.98641704631802</c:v>
                </c:pt>
                <c:pt idx="175">
                  <c:v>699.98707085316403</c:v>
                </c:pt>
                <c:pt idx="176">
                  <c:v>699.987693189433</c:v>
                </c:pt>
                <c:pt idx="177">
                  <c:v>699.98828556994101</c:v>
                </c:pt>
                <c:pt idx="178">
                  <c:v>699.98884943658902</c:v>
                </c:pt>
                <c:pt idx="179">
                  <c:v>699.98938616187502</c:v>
                </c:pt>
                <c:pt idx="180">
                  <c:v>699.98989705223005</c:v>
                </c:pt>
                <c:pt idx="181">
                  <c:v>699.99038335120201</c:v>
                </c:pt>
                <c:pt idx="182">
                  <c:v>699.99084624248201</c:v>
                </c:pt>
                <c:pt idx="183">
                  <c:v>699.99128685278504</c:v>
                </c:pt>
                <c:pt idx="184">
                  <c:v>699.99170625458999</c:v>
                </c:pt>
                <c:pt idx="185">
                  <c:v>699.99210546875599</c:v>
                </c:pt>
                <c:pt idx="186">
                  <c:v>699.99248546700198</c:v>
                </c:pt>
                <c:pt idx="187">
                  <c:v>699.99284717427395</c:v>
                </c:pt>
                <c:pt idx="188">
                  <c:v>699.99319147099595</c:v>
                </c:pt>
                <c:pt idx="189">
                  <c:v>699.99351919521405</c:v>
                </c:pt>
                <c:pt idx="190">
                  <c:v>699.99383114463501</c:v>
                </c:pt>
                <c:pt idx="191">
                  <c:v>699.99412807856902</c:v>
                </c:pt>
                <c:pt idx="192">
                  <c:v>699.99441071977606</c:v>
                </c:pt>
                <c:pt idx="193">
                  <c:v>699.99467975622895</c:v>
                </c:pt>
                <c:pt idx="194">
                  <c:v>699.99493584278298</c:v>
                </c:pt>
                <c:pt idx="195">
                  <c:v>699.99517960277296</c:v>
                </c:pt>
                <c:pt idx="196">
                  <c:v>699.99541162953096</c:v>
                </c:pt>
                <c:pt idx="197">
                  <c:v>699.99563248782795</c:v>
                </c:pt>
                <c:pt idx="198">
                  <c:v>699.99584271525202</c:v>
                </c:pt>
                <c:pt idx="199">
                  <c:v>699.99604282351197</c:v>
                </c:pt>
                <c:pt idx="200">
                  <c:v>699.99623329968801</c:v>
                </c:pt>
                <c:pt idx="201">
                  <c:v>723</c:v>
                </c:pt>
                <c:pt idx="202">
                  <c:v>705</c:v>
                </c:pt>
                <c:pt idx="203">
                  <c:v>704</c:v>
                </c:pt>
                <c:pt idx="204">
                  <c:v>703</c:v>
                </c:pt>
                <c:pt idx="205">
                  <c:v>694</c:v>
                </c:pt>
                <c:pt idx="206">
                  <c:v>642</c:v>
                </c:pt>
                <c:pt idx="207">
                  <c:v>594</c:v>
                </c:pt>
                <c:pt idx="208">
                  <c:v>565</c:v>
                </c:pt>
                <c:pt idx="209">
                  <c:v>537</c:v>
                </c:pt>
                <c:pt idx="210">
                  <c:v>511</c:v>
                </c:pt>
                <c:pt idx="211">
                  <c:v>515</c:v>
                </c:pt>
                <c:pt idx="212">
                  <c:v>488</c:v>
                </c:pt>
                <c:pt idx="213">
                  <c:v>492</c:v>
                </c:pt>
                <c:pt idx="214">
                  <c:v>489</c:v>
                </c:pt>
                <c:pt idx="215">
                  <c:v>496</c:v>
                </c:pt>
                <c:pt idx="216">
                  <c:v>512</c:v>
                </c:pt>
                <c:pt idx="217">
                  <c:v>530</c:v>
                </c:pt>
                <c:pt idx="218">
                  <c:v>536</c:v>
                </c:pt>
                <c:pt idx="219">
                  <c:v>553</c:v>
                </c:pt>
                <c:pt idx="220">
                  <c:v>558</c:v>
                </c:pt>
                <c:pt idx="221">
                  <c:v>565</c:v>
                </c:pt>
                <c:pt idx="222">
                  <c:v>577</c:v>
                </c:pt>
                <c:pt idx="223">
                  <c:v>577</c:v>
                </c:pt>
                <c:pt idx="224">
                  <c:v>581</c:v>
                </c:pt>
                <c:pt idx="225">
                  <c:v>593</c:v>
                </c:pt>
                <c:pt idx="226">
                  <c:v>595</c:v>
                </c:pt>
                <c:pt idx="227">
                  <c:v>581</c:v>
                </c:pt>
                <c:pt idx="228">
                  <c:v>593</c:v>
                </c:pt>
                <c:pt idx="229">
                  <c:v>610</c:v>
                </c:pt>
                <c:pt idx="230">
                  <c:v>602</c:v>
                </c:pt>
                <c:pt idx="231">
                  <c:v>616</c:v>
                </c:pt>
                <c:pt idx="232">
                  <c:v>608</c:v>
                </c:pt>
                <c:pt idx="233">
                  <c:v>612</c:v>
                </c:pt>
                <c:pt idx="234">
                  <c:v>604</c:v>
                </c:pt>
                <c:pt idx="235">
                  <c:v>611</c:v>
                </c:pt>
                <c:pt idx="236">
                  <c:v>611</c:v>
                </c:pt>
                <c:pt idx="237">
                  <c:v>613</c:v>
                </c:pt>
                <c:pt idx="238">
                  <c:v>627</c:v>
                </c:pt>
                <c:pt idx="239">
                  <c:v>628</c:v>
                </c:pt>
                <c:pt idx="240">
                  <c:v>631</c:v>
                </c:pt>
                <c:pt idx="241">
                  <c:v>629</c:v>
                </c:pt>
                <c:pt idx="242">
                  <c:v>639</c:v>
                </c:pt>
                <c:pt idx="243">
                  <c:v>638</c:v>
                </c:pt>
                <c:pt idx="244">
                  <c:v>638</c:v>
                </c:pt>
                <c:pt idx="245">
                  <c:v>631</c:v>
                </c:pt>
                <c:pt idx="246">
                  <c:v>634</c:v>
                </c:pt>
                <c:pt idx="247">
                  <c:v>643</c:v>
                </c:pt>
                <c:pt idx="248">
                  <c:v>638</c:v>
                </c:pt>
                <c:pt idx="249">
                  <c:v>633</c:v>
                </c:pt>
                <c:pt idx="250">
                  <c:v>632</c:v>
                </c:pt>
                <c:pt idx="251">
                  <c:v>633</c:v>
                </c:pt>
                <c:pt idx="252">
                  <c:v>638</c:v>
                </c:pt>
                <c:pt idx="253">
                  <c:v>631</c:v>
                </c:pt>
                <c:pt idx="254">
                  <c:v>653</c:v>
                </c:pt>
                <c:pt idx="255">
                  <c:v>641</c:v>
                </c:pt>
                <c:pt idx="256">
                  <c:v>645</c:v>
                </c:pt>
                <c:pt idx="257">
                  <c:v>649</c:v>
                </c:pt>
                <c:pt idx="258">
                  <c:v>659</c:v>
                </c:pt>
                <c:pt idx="259">
                  <c:v>658</c:v>
                </c:pt>
                <c:pt idx="260">
                  <c:v>653</c:v>
                </c:pt>
                <c:pt idx="261">
                  <c:v>659</c:v>
                </c:pt>
                <c:pt idx="262">
                  <c:v>666</c:v>
                </c:pt>
                <c:pt idx="263">
                  <c:v>668</c:v>
                </c:pt>
                <c:pt idx="264">
                  <c:v>672</c:v>
                </c:pt>
                <c:pt idx="265">
                  <c:v>660</c:v>
                </c:pt>
                <c:pt idx="266">
                  <c:v>665</c:v>
                </c:pt>
                <c:pt idx="267">
                  <c:v>665</c:v>
                </c:pt>
                <c:pt idx="268">
                  <c:v>661</c:v>
                </c:pt>
                <c:pt idx="269">
                  <c:v>668</c:v>
                </c:pt>
                <c:pt idx="270">
                  <c:v>670</c:v>
                </c:pt>
                <c:pt idx="271">
                  <c:v>661</c:v>
                </c:pt>
                <c:pt idx="272">
                  <c:v>666</c:v>
                </c:pt>
                <c:pt idx="273">
                  <c:v>677</c:v>
                </c:pt>
                <c:pt idx="274">
                  <c:v>666</c:v>
                </c:pt>
                <c:pt idx="275">
                  <c:v>674</c:v>
                </c:pt>
                <c:pt idx="276">
                  <c:v>676</c:v>
                </c:pt>
                <c:pt idx="277">
                  <c:v>681</c:v>
                </c:pt>
                <c:pt idx="278">
                  <c:v>669</c:v>
                </c:pt>
                <c:pt idx="279">
                  <c:v>670</c:v>
                </c:pt>
                <c:pt idx="280">
                  <c:v>673</c:v>
                </c:pt>
                <c:pt idx="281">
                  <c:v>683</c:v>
                </c:pt>
                <c:pt idx="282">
                  <c:v>678</c:v>
                </c:pt>
                <c:pt idx="283">
                  <c:v>683</c:v>
                </c:pt>
                <c:pt idx="284">
                  <c:v>674</c:v>
                </c:pt>
                <c:pt idx="285">
                  <c:v>678</c:v>
                </c:pt>
                <c:pt idx="286">
                  <c:v>676</c:v>
                </c:pt>
                <c:pt idx="287">
                  <c:v>676</c:v>
                </c:pt>
                <c:pt idx="288">
                  <c:v>678</c:v>
                </c:pt>
                <c:pt idx="289">
                  <c:v>687</c:v>
                </c:pt>
                <c:pt idx="290">
                  <c:v>678</c:v>
                </c:pt>
                <c:pt idx="291">
                  <c:v>682</c:v>
                </c:pt>
                <c:pt idx="292">
                  <c:v>677</c:v>
                </c:pt>
                <c:pt idx="293">
                  <c:v>679</c:v>
                </c:pt>
                <c:pt idx="294">
                  <c:v>673</c:v>
                </c:pt>
                <c:pt idx="295">
                  <c:v>683</c:v>
                </c:pt>
                <c:pt idx="296">
                  <c:v>679</c:v>
                </c:pt>
                <c:pt idx="297">
                  <c:v>682</c:v>
                </c:pt>
                <c:pt idx="298">
                  <c:v>682</c:v>
                </c:pt>
                <c:pt idx="299">
                  <c:v>680</c:v>
                </c:pt>
                <c:pt idx="300">
                  <c:v>676</c:v>
                </c:pt>
                <c:pt idx="301">
                  <c:v>680</c:v>
                </c:pt>
                <c:pt idx="302">
                  <c:v>684</c:v>
                </c:pt>
                <c:pt idx="303">
                  <c:v>694</c:v>
                </c:pt>
                <c:pt idx="304">
                  <c:v>677</c:v>
                </c:pt>
                <c:pt idx="305">
                  <c:v>681</c:v>
                </c:pt>
                <c:pt idx="306">
                  <c:v>679</c:v>
                </c:pt>
                <c:pt idx="307">
                  <c:v>684</c:v>
                </c:pt>
                <c:pt idx="308">
                  <c:v>683</c:v>
                </c:pt>
                <c:pt idx="309">
                  <c:v>676</c:v>
                </c:pt>
                <c:pt idx="310">
                  <c:v>679</c:v>
                </c:pt>
                <c:pt idx="311">
                  <c:v>680</c:v>
                </c:pt>
                <c:pt idx="312">
                  <c:v>680</c:v>
                </c:pt>
                <c:pt idx="313">
                  <c:v>683</c:v>
                </c:pt>
                <c:pt idx="314">
                  <c:v>677</c:v>
                </c:pt>
                <c:pt idx="315">
                  <c:v>680</c:v>
                </c:pt>
                <c:pt idx="316">
                  <c:v>680</c:v>
                </c:pt>
                <c:pt idx="317">
                  <c:v>687</c:v>
                </c:pt>
                <c:pt idx="318">
                  <c:v>680</c:v>
                </c:pt>
                <c:pt idx="319">
                  <c:v>687</c:v>
                </c:pt>
                <c:pt idx="320">
                  <c:v>679</c:v>
                </c:pt>
                <c:pt idx="321">
                  <c:v>685</c:v>
                </c:pt>
                <c:pt idx="322">
                  <c:v>688</c:v>
                </c:pt>
                <c:pt idx="323">
                  <c:v>684</c:v>
                </c:pt>
                <c:pt idx="324">
                  <c:v>680</c:v>
                </c:pt>
                <c:pt idx="325">
                  <c:v>680</c:v>
                </c:pt>
                <c:pt idx="326">
                  <c:v>688</c:v>
                </c:pt>
                <c:pt idx="327">
                  <c:v>687</c:v>
                </c:pt>
                <c:pt idx="328">
                  <c:v>686</c:v>
                </c:pt>
                <c:pt idx="329">
                  <c:v>681</c:v>
                </c:pt>
                <c:pt idx="330">
                  <c:v>682</c:v>
                </c:pt>
                <c:pt idx="331">
                  <c:v>683</c:v>
                </c:pt>
                <c:pt idx="332">
                  <c:v>684</c:v>
                </c:pt>
                <c:pt idx="333">
                  <c:v>670</c:v>
                </c:pt>
                <c:pt idx="334">
                  <c:v>685</c:v>
                </c:pt>
                <c:pt idx="335">
                  <c:v>677</c:v>
                </c:pt>
                <c:pt idx="336">
                  <c:v>679</c:v>
                </c:pt>
                <c:pt idx="337">
                  <c:v>682</c:v>
                </c:pt>
                <c:pt idx="338">
                  <c:v>670</c:v>
                </c:pt>
                <c:pt idx="339">
                  <c:v>675</c:v>
                </c:pt>
                <c:pt idx="340">
                  <c:v>682</c:v>
                </c:pt>
                <c:pt idx="341">
                  <c:v>679</c:v>
                </c:pt>
                <c:pt idx="342">
                  <c:v>673</c:v>
                </c:pt>
                <c:pt idx="343">
                  <c:v>672</c:v>
                </c:pt>
                <c:pt idx="344">
                  <c:v>670</c:v>
                </c:pt>
                <c:pt idx="345">
                  <c:v>675</c:v>
                </c:pt>
                <c:pt idx="346">
                  <c:v>686</c:v>
                </c:pt>
                <c:pt idx="347">
                  <c:v>680</c:v>
                </c:pt>
                <c:pt idx="348">
                  <c:v>679</c:v>
                </c:pt>
                <c:pt idx="349">
                  <c:v>679</c:v>
                </c:pt>
                <c:pt idx="350">
                  <c:v>683</c:v>
                </c:pt>
                <c:pt idx="351">
                  <c:v>676</c:v>
                </c:pt>
                <c:pt idx="352">
                  <c:v>676</c:v>
                </c:pt>
                <c:pt idx="353">
                  <c:v>683</c:v>
                </c:pt>
                <c:pt idx="354">
                  <c:v>683</c:v>
                </c:pt>
                <c:pt idx="355">
                  <c:v>692</c:v>
                </c:pt>
                <c:pt idx="356">
                  <c:v>696</c:v>
                </c:pt>
                <c:pt idx="357">
                  <c:v>683</c:v>
                </c:pt>
                <c:pt idx="358">
                  <c:v>680</c:v>
                </c:pt>
                <c:pt idx="359">
                  <c:v>683</c:v>
                </c:pt>
                <c:pt idx="360">
                  <c:v>679</c:v>
                </c:pt>
                <c:pt idx="361">
                  <c:v>693</c:v>
                </c:pt>
                <c:pt idx="362">
                  <c:v>681</c:v>
                </c:pt>
                <c:pt idx="363">
                  <c:v>681</c:v>
                </c:pt>
                <c:pt idx="364">
                  <c:v>682</c:v>
                </c:pt>
                <c:pt idx="365">
                  <c:v>690</c:v>
                </c:pt>
                <c:pt idx="366">
                  <c:v>688</c:v>
                </c:pt>
                <c:pt idx="367">
                  <c:v>681</c:v>
                </c:pt>
                <c:pt idx="368">
                  <c:v>678</c:v>
                </c:pt>
                <c:pt idx="369">
                  <c:v>689</c:v>
                </c:pt>
                <c:pt idx="370">
                  <c:v>683</c:v>
                </c:pt>
                <c:pt idx="371">
                  <c:v>680</c:v>
                </c:pt>
                <c:pt idx="372">
                  <c:v>687</c:v>
                </c:pt>
                <c:pt idx="373">
                  <c:v>685</c:v>
                </c:pt>
                <c:pt idx="374">
                  <c:v>689</c:v>
                </c:pt>
                <c:pt idx="375">
                  <c:v>681</c:v>
                </c:pt>
                <c:pt idx="376">
                  <c:v>679</c:v>
                </c:pt>
                <c:pt idx="377">
                  <c:v>687</c:v>
                </c:pt>
                <c:pt idx="378">
                  <c:v>685</c:v>
                </c:pt>
                <c:pt idx="379">
                  <c:v>690</c:v>
                </c:pt>
                <c:pt idx="380">
                  <c:v>694</c:v>
                </c:pt>
                <c:pt idx="381">
                  <c:v>686</c:v>
                </c:pt>
                <c:pt idx="382">
                  <c:v>692</c:v>
                </c:pt>
                <c:pt idx="383">
                  <c:v>689</c:v>
                </c:pt>
                <c:pt idx="384">
                  <c:v>698</c:v>
                </c:pt>
                <c:pt idx="385">
                  <c:v>685</c:v>
                </c:pt>
                <c:pt idx="386">
                  <c:v>688</c:v>
                </c:pt>
                <c:pt idx="387">
                  <c:v>692</c:v>
                </c:pt>
                <c:pt idx="388">
                  <c:v>688</c:v>
                </c:pt>
                <c:pt idx="389">
                  <c:v>684</c:v>
                </c:pt>
                <c:pt idx="390">
                  <c:v>700</c:v>
                </c:pt>
                <c:pt idx="391">
                  <c:v>694</c:v>
                </c:pt>
                <c:pt idx="392">
                  <c:v>705</c:v>
                </c:pt>
                <c:pt idx="393">
                  <c:v>691</c:v>
                </c:pt>
                <c:pt idx="394">
                  <c:v>696</c:v>
                </c:pt>
                <c:pt idx="395">
                  <c:v>681</c:v>
                </c:pt>
                <c:pt idx="396">
                  <c:v>700</c:v>
                </c:pt>
                <c:pt idx="397">
                  <c:v>693</c:v>
                </c:pt>
                <c:pt idx="398">
                  <c:v>695</c:v>
                </c:pt>
                <c:pt idx="399">
                  <c:v>686</c:v>
                </c:pt>
                <c:pt idx="400">
                  <c:v>703</c:v>
                </c:pt>
                <c:pt idx="401">
                  <c:v>688</c:v>
                </c:pt>
                <c:pt idx="402">
                  <c:v>698</c:v>
                </c:pt>
                <c:pt idx="403">
                  <c:v>691</c:v>
                </c:pt>
                <c:pt idx="404">
                  <c:v>699</c:v>
                </c:pt>
                <c:pt idx="405">
                  <c:v>696</c:v>
                </c:pt>
                <c:pt idx="406">
                  <c:v>699</c:v>
                </c:pt>
                <c:pt idx="407">
                  <c:v>691</c:v>
                </c:pt>
                <c:pt idx="408">
                  <c:v>688</c:v>
                </c:pt>
                <c:pt idx="409">
                  <c:v>691</c:v>
                </c:pt>
                <c:pt idx="410">
                  <c:v>690</c:v>
                </c:pt>
                <c:pt idx="411">
                  <c:v>694</c:v>
                </c:pt>
                <c:pt idx="412">
                  <c:v>688</c:v>
                </c:pt>
                <c:pt idx="413">
                  <c:v>684</c:v>
                </c:pt>
                <c:pt idx="414">
                  <c:v>683</c:v>
                </c:pt>
                <c:pt idx="415">
                  <c:v>679</c:v>
                </c:pt>
                <c:pt idx="416">
                  <c:v>694</c:v>
                </c:pt>
                <c:pt idx="417">
                  <c:v>693</c:v>
                </c:pt>
                <c:pt idx="418">
                  <c:v>685</c:v>
                </c:pt>
                <c:pt idx="419">
                  <c:v>687</c:v>
                </c:pt>
                <c:pt idx="420">
                  <c:v>699</c:v>
                </c:pt>
                <c:pt idx="421">
                  <c:v>693</c:v>
                </c:pt>
                <c:pt idx="422">
                  <c:v>691</c:v>
                </c:pt>
                <c:pt idx="423">
                  <c:v>696</c:v>
                </c:pt>
                <c:pt idx="424">
                  <c:v>692</c:v>
                </c:pt>
                <c:pt idx="425">
                  <c:v>691</c:v>
                </c:pt>
                <c:pt idx="426">
                  <c:v>698</c:v>
                </c:pt>
                <c:pt idx="427">
                  <c:v>708</c:v>
                </c:pt>
                <c:pt idx="428">
                  <c:v>699</c:v>
                </c:pt>
                <c:pt idx="429">
                  <c:v>694</c:v>
                </c:pt>
                <c:pt idx="430">
                  <c:v>691</c:v>
                </c:pt>
                <c:pt idx="431">
                  <c:v>701</c:v>
                </c:pt>
                <c:pt idx="432">
                  <c:v>694</c:v>
                </c:pt>
                <c:pt idx="433">
                  <c:v>692</c:v>
                </c:pt>
                <c:pt idx="434">
                  <c:v>686</c:v>
                </c:pt>
                <c:pt idx="435">
                  <c:v>702</c:v>
                </c:pt>
                <c:pt idx="436">
                  <c:v>697</c:v>
                </c:pt>
                <c:pt idx="437">
                  <c:v>694</c:v>
                </c:pt>
                <c:pt idx="438">
                  <c:v>701</c:v>
                </c:pt>
                <c:pt idx="439">
                  <c:v>690</c:v>
                </c:pt>
                <c:pt idx="440">
                  <c:v>690</c:v>
                </c:pt>
                <c:pt idx="441">
                  <c:v>703</c:v>
                </c:pt>
                <c:pt idx="442">
                  <c:v>698</c:v>
                </c:pt>
                <c:pt idx="443">
                  <c:v>691</c:v>
                </c:pt>
                <c:pt idx="444">
                  <c:v>709</c:v>
                </c:pt>
                <c:pt idx="445">
                  <c:v>702</c:v>
                </c:pt>
                <c:pt idx="446">
                  <c:v>689</c:v>
                </c:pt>
                <c:pt idx="447">
                  <c:v>686</c:v>
                </c:pt>
                <c:pt idx="448">
                  <c:v>698</c:v>
                </c:pt>
                <c:pt idx="449">
                  <c:v>689</c:v>
                </c:pt>
                <c:pt idx="450">
                  <c:v>694</c:v>
                </c:pt>
                <c:pt idx="451">
                  <c:v>690</c:v>
                </c:pt>
                <c:pt idx="452">
                  <c:v>693</c:v>
                </c:pt>
                <c:pt idx="453">
                  <c:v>691</c:v>
                </c:pt>
                <c:pt idx="454">
                  <c:v>681</c:v>
                </c:pt>
                <c:pt idx="455">
                  <c:v>686</c:v>
                </c:pt>
                <c:pt idx="456">
                  <c:v>695</c:v>
                </c:pt>
                <c:pt idx="457">
                  <c:v>692</c:v>
                </c:pt>
                <c:pt idx="458">
                  <c:v>690</c:v>
                </c:pt>
                <c:pt idx="459">
                  <c:v>677</c:v>
                </c:pt>
                <c:pt idx="460">
                  <c:v>683</c:v>
                </c:pt>
                <c:pt idx="461">
                  <c:v>683</c:v>
                </c:pt>
                <c:pt idx="462">
                  <c:v>691</c:v>
                </c:pt>
                <c:pt idx="463">
                  <c:v>683</c:v>
                </c:pt>
                <c:pt idx="464">
                  <c:v>689</c:v>
                </c:pt>
                <c:pt idx="465">
                  <c:v>686</c:v>
                </c:pt>
                <c:pt idx="466">
                  <c:v>692</c:v>
                </c:pt>
                <c:pt idx="467">
                  <c:v>690</c:v>
                </c:pt>
                <c:pt idx="468">
                  <c:v>684</c:v>
                </c:pt>
                <c:pt idx="469">
                  <c:v>687</c:v>
                </c:pt>
                <c:pt idx="470">
                  <c:v>687</c:v>
                </c:pt>
                <c:pt idx="471">
                  <c:v>698</c:v>
                </c:pt>
                <c:pt idx="472">
                  <c:v>697</c:v>
                </c:pt>
                <c:pt idx="473">
                  <c:v>698</c:v>
                </c:pt>
                <c:pt idx="474">
                  <c:v>695</c:v>
                </c:pt>
                <c:pt idx="475">
                  <c:v>697</c:v>
                </c:pt>
                <c:pt idx="476">
                  <c:v>688</c:v>
                </c:pt>
                <c:pt idx="477">
                  <c:v>690</c:v>
                </c:pt>
                <c:pt idx="478">
                  <c:v>695</c:v>
                </c:pt>
                <c:pt idx="479">
                  <c:v>694</c:v>
                </c:pt>
                <c:pt idx="480">
                  <c:v>696</c:v>
                </c:pt>
                <c:pt idx="481">
                  <c:v>692</c:v>
                </c:pt>
                <c:pt idx="482">
                  <c:v>693</c:v>
                </c:pt>
                <c:pt idx="483">
                  <c:v>694</c:v>
                </c:pt>
                <c:pt idx="484">
                  <c:v>689</c:v>
                </c:pt>
                <c:pt idx="485">
                  <c:v>694</c:v>
                </c:pt>
                <c:pt idx="486">
                  <c:v>693</c:v>
                </c:pt>
                <c:pt idx="487">
                  <c:v>683</c:v>
                </c:pt>
                <c:pt idx="488">
                  <c:v>694</c:v>
                </c:pt>
                <c:pt idx="489">
                  <c:v>696</c:v>
                </c:pt>
                <c:pt idx="490">
                  <c:v>697</c:v>
                </c:pt>
                <c:pt idx="491">
                  <c:v>693</c:v>
                </c:pt>
                <c:pt idx="492">
                  <c:v>705</c:v>
                </c:pt>
                <c:pt idx="493">
                  <c:v>688</c:v>
                </c:pt>
                <c:pt idx="494">
                  <c:v>694</c:v>
                </c:pt>
                <c:pt idx="495">
                  <c:v>694</c:v>
                </c:pt>
                <c:pt idx="496">
                  <c:v>693</c:v>
                </c:pt>
                <c:pt idx="497">
                  <c:v>690</c:v>
                </c:pt>
                <c:pt idx="498">
                  <c:v>698</c:v>
                </c:pt>
                <c:pt idx="499">
                  <c:v>699</c:v>
                </c:pt>
                <c:pt idx="500">
                  <c:v>696</c:v>
                </c:pt>
                <c:pt idx="501">
                  <c:v>692</c:v>
                </c:pt>
                <c:pt idx="502">
                  <c:v>699</c:v>
                </c:pt>
                <c:pt idx="503">
                  <c:v>693</c:v>
                </c:pt>
                <c:pt idx="504">
                  <c:v>695</c:v>
                </c:pt>
                <c:pt idx="505">
                  <c:v>695</c:v>
                </c:pt>
                <c:pt idx="506">
                  <c:v>692</c:v>
                </c:pt>
                <c:pt idx="507">
                  <c:v>700</c:v>
                </c:pt>
                <c:pt idx="508">
                  <c:v>697</c:v>
                </c:pt>
                <c:pt idx="509">
                  <c:v>686</c:v>
                </c:pt>
                <c:pt idx="510">
                  <c:v>689</c:v>
                </c:pt>
                <c:pt idx="511">
                  <c:v>692</c:v>
                </c:pt>
                <c:pt idx="512">
                  <c:v>685</c:v>
                </c:pt>
                <c:pt idx="513">
                  <c:v>688</c:v>
                </c:pt>
                <c:pt idx="514">
                  <c:v>686</c:v>
                </c:pt>
                <c:pt idx="515">
                  <c:v>682</c:v>
                </c:pt>
                <c:pt idx="516">
                  <c:v>684</c:v>
                </c:pt>
                <c:pt idx="517">
                  <c:v>674</c:v>
                </c:pt>
                <c:pt idx="518">
                  <c:v>689</c:v>
                </c:pt>
                <c:pt idx="519">
                  <c:v>691</c:v>
                </c:pt>
                <c:pt idx="520">
                  <c:v>685</c:v>
                </c:pt>
                <c:pt idx="521">
                  <c:v>687</c:v>
                </c:pt>
                <c:pt idx="522">
                  <c:v>685</c:v>
                </c:pt>
                <c:pt idx="523">
                  <c:v>687</c:v>
                </c:pt>
                <c:pt idx="524">
                  <c:v>685</c:v>
                </c:pt>
                <c:pt idx="525">
                  <c:v>673</c:v>
                </c:pt>
                <c:pt idx="526">
                  <c:v>688</c:v>
                </c:pt>
                <c:pt idx="527">
                  <c:v>687</c:v>
                </c:pt>
                <c:pt idx="528">
                  <c:v>676</c:v>
                </c:pt>
                <c:pt idx="529">
                  <c:v>683</c:v>
                </c:pt>
                <c:pt idx="530">
                  <c:v>680</c:v>
                </c:pt>
                <c:pt idx="531">
                  <c:v>687</c:v>
                </c:pt>
                <c:pt idx="532">
                  <c:v>695</c:v>
                </c:pt>
                <c:pt idx="533">
                  <c:v>695</c:v>
                </c:pt>
                <c:pt idx="534">
                  <c:v>691</c:v>
                </c:pt>
                <c:pt idx="535">
                  <c:v>690</c:v>
                </c:pt>
                <c:pt idx="536">
                  <c:v>692</c:v>
                </c:pt>
                <c:pt idx="537">
                  <c:v>692</c:v>
                </c:pt>
                <c:pt idx="538">
                  <c:v>694</c:v>
                </c:pt>
                <c:pt idx="539">
                  <c:v>691</c:v>
                </c:pt>
                <c:pt idx="540">
                  <c:v>701</c:v>
                </c:pt>
                <c:pt idx="541">
                  <c:v>688</c:v>
                </c:pt>
                <c:pt idx="542">
                  <c:v>699</c:v>
                </c:pt>
                <c:pt idx="543">
                  <c:v>694</c:v>
                </c:pt>
                <c:pt idx="544">
                  <c:v>696</c:v>
                </c:pt>
                <c:pt idx="545">
                  <c:v>698</c:v>
                </c:pt>
                <c:pt idx="546">
                  <c:v>699</c:v>
                </c:pt>
                <c:pt idx="547">
                  <c:v>703</c:v>
                </c:pt>
                <c:pt idx="548">
                  <c:v>709</c:v>
                </c:pt>
                <c:pt idx="549">
                  <c:v>703</c:v>
                </c:pt>
                <c:pt idx="550">
                  <c:v>698</c:v>
                </c:pt>
                <c:pt idx="551">
                  <c:v>696</c:v>
                </c:pt>
                <c:pt idx="552">
                  <c:v>694</c:v>
                </c:pt>
                <c:pt idx="553">
                  <c:v>694</c:v>
                </c:pt>
                <c:pt idx="554">
                  <c:v>702</c:v>
                </c:pt>
                <c:pt idx="555">
                  <c:v>697</c:v>
                </c:pt>
                <c:pt idx="556">
                  <c:v>698</c:v>
                </c:pt>
                <c:pt idx="557">
                  <c:v>695</c:v>
                </c:pt>
                <c:pt idx="558">
                  <c:v>703</c:v>
                </c:pt>
                <c:pt idx="559">
                  <c:v>700</c:v>
                </c:pt>
                <c:pt idx="560">
                  <c:v>693</c:v>
                </c:pt>
                <c:pt idx="561">
                  <c:v>704</c:v>
                </c:pt>
                <c:pt idx="562">
                  <c:v>698</c:v>
                </c:pt>
                <c:pt idx="563">
                  <c:v>698</c:v>
                </c:pt>
                <c:pt idx="564">
                  <c:v>702</c:v>
                </c:pt>
                <c:pt idx="565">
                  <c:v>696</c:v>
                </c:pt>
                <c:pt idx="566">
                  <c:v>696</c:v>
                </c:pt>
                <c:pt idx="567">
                  <c:v>704</c:v>
                </c:pt>
                <c:pt idx="568">
                  <c:v>701</c:v>
                </c:pt>
                <c:pt idx="569">
                  <c:v>703</c:v>
                </c:pt>
                <c:pt idx="570">
                  <c:v>700</c:v>
                </c:pt>
                <c:pt idx="571">
                  <c:v>700</c:v>
                </c:pt>
                <c:pt idx="572">
                  <c:v>698</c:v>
                </c:pt>
                <c:pt idx="573">
                  <c:v>701</c:v>
                </c:pt>
                <c:pt idx="574">
                  <c:v>702</c:v>
                </c:pt>
                <c:pt idx="575">
                  <c:v>709</c:v>
                </c:pt>
                <c:pt idx="576">
                  <c:v>703</c:v>
                </c:pt>
                <c:pt idx="577">
                  <c:v>709</c:v>
                </c:pt>
                <c:pt idx="578">
                  <c:v>704</c:v>
                </c:pt>
                <c:pt idx="579">
                  <c:v>706</c:v>
                </c:pt>
                <c:pt idx="580">
                  <c:v>699</c:v>
                </c:pt>
                <c:pt idx="581">
                  <c:v>700</c:v>
                </c:pt>
                <c:pt idx="582">
                  <c:v>689</c:v>
                </c:pt>
                <c:pt idx="583">
                  <c:v>690</c:v>
                </c:pt>
                <c:pt idx="584">
                  <c:v>691</c:v>
                </c:pt>
                <c:pt idx="585">
                  <c:v>688</c:v>
                </c:pt>
                <c:pt idx="586">
                  <c:v>698</c:v>
                </c:pt>
                <c:pt idx="587">
                  <c:v>704</c:v>
                </c:pt>
                <c:pt idx="588">
                  <c:v>705</c:v>
                </c:pt>
                <c:pt idx="589">
                  <c:v>699</c:v>
                </c:pt>
                <c:pt idx="590">
                  <c:v>697</c:v>
                </c:pt>
                <c:pt idx="591">
                  <c:v>703</c:v>
                </c:pt>
                <c:pt idx="592">
                  <c:v>688</c:v>
                </c:pt>
                <c:pt idx="593">
                  <c:v>699</c:v>
                </c:pt>
                <c:pt idx="594">
                  <c:v>699</c:v>
                </c:pt>
                <c:pt idx="595">
                  <c:v>694</c:v>
                </c:pt>
                <c:pt idx="596">
                  <c:v>697</c:v>
                </c:pt>
                <c:pt idx="597">
                  <c:v>698</c:v>
                </c:pt>
                <c:pt idx="598">
                  <c:v>692</c:v>
                </c:pt>
                <c:pt idx="599">
                  <c:v>696</c:v>
                </c:pt>
                <c:pt idx="600">
                  <c:v>706</c:v>
                </c:pt>
                <c:pt idx="601">
                  <c:v>700</c:v>
                </c:pt>
                <c:pt idx="602">
                  <c:v>707</c:v>
                </c:pt>
                <c:pt idx="603">
                  <c:v>700</c:v>
                </c:pt>
                <c:pt idx="604">
                  <c:v>705</c:v>
                </c:pt>
                <c:pt idx="605">
                  <c:v>712</c:v>
                </c:pt>
                <c:pt idx="606">
                  <c:v>720</c:v>
                </c:pt>
                <c:pt idx="607">
                  <c:v>705</c:v>
                </c:pt>
                <c:pt idx="608">
                  <c:v>705</c:v>
                </c:pt>
                <c:pt idx="609">
                  <c:v>712</c:v>
                </c:pt>
                <c:pt idx="610">
                  <c:v>703</c:v>
                </c:pt>
                <c:pt idx="611">
                  <c:v>696</c:v>
                </c:pt>
                <c:pt idx="612">
                  <c:v>694</c:v>
                </c:pt>
                <c:pt idx="613">
                  <c:v>706</c:v>
                </c:pt>
                <c:pt idx="614">
                  <c:v>701</c:v>
                </c:pt>
                <c:pt idx="615">
                  <c:v>707</c:v>
                </c:pt>
                <c:pt idx="616">
                  <c:v>693</c:v>
                </c:pt>
                <c:pt idx="617">
                  <c:v>692</c:v>
                </c:pt>
                <c:pt idx="618">
                  <c:v>689</c:v>
                </c:pt>
                <c:pt idx="619">
                  <c:v>683</c:v>
                </c:pt>
                <c:pt idx="620">
                  <c:v>692</c:v>
                </c:pt>
                <c:pt idx="621">
                  <c:v>697</c:v>
                </c:pt>
                <c:pt idx="622">
                  <c:v>706</c:v>
                </c:pt>
                <c:pt idx="623">
                  <c:v>699</c:v>
                </c:pt>
                <c:pt idx="624">
                  <c:v>708</c:v>
                </c:pt>
                <c:pt idx="625">
                  <c:v>703</c:v>
                </c:pt>
                <c:pt idx="626">
                  <c:v>681</c:v>
                </c:pt>
                <c:pt idx="627">
                  <c:v>687</c:v>
                </c:pt>
                <c:pt idx="628">
                  <c:v>688</c:v>
                </c:pt>
                <c:pt idx="629">
                  <c:v>692</c:v>
                </c:pt>
                <c:pt idx="630">
                  <c:v>707</c:v>
                </c:pt>
                <c:pt idx="631">
                  <c:v>697</c:v>
                </c:pt>
                <c:pt idx="632">
                  <c:v>691</c:v>
                </c:pt>
                <c:pt idx="633">
                  <c:v>687</c:v>
                </c:pt>
                <c:pt idx="634">
                  <c:v>683</c:v>
                </c:pt>
                <c:pt idx="635">
                  <c:v>685</c:v>
                </c:pt>
                <c:pt idx="636">
                  <c:v>684</c:v>
                </c:pt>
                <c:pt idx="637">
                  <c:v>671</c:v>
                </c:pt>
                <c:pt idx="638">
                  <c:v>680</c:v>
                </c:pt>
                <c:pt idx="639">
                  <c:v>692</c:v>
                </c:pt>
                <c:pt idx="640">
                  <c:v>688</c:v>
                </c:pt>
                <c:pt idx="641">
                  <c:v>695</c:v>
                </c:pt>
                <c:pt idx="642">
                  <c:v>713</c:v>
                </c:pt>
                <c:pt idx="643">
                  <c:v>732</c:v>
                </c:pt>
                <c:pt idx="644">
                  <c:v>706</c:v>
                </c:pt>
                <c:pt idx="645">
                  <c:v>727</c:v>
                </c:pt>
                <c:pt idx="646">
                  <c:v>746</c:v>
                </c:pt>
                <c:pt idx="647">
                  <c:v>711</c:v>
                </c:pt>
                <c:pt idx="648">
                  <c:v>721</c:v>
                </c:pt>
                <c:pt idx="649">
                  <c:v>719</c:v>
                </c:pt>
                <c:pt idx="650">
                  <c:v>714</c:v>
                </c:pt>
                <c:pt idx="651">
                  <c:v>711</c:v>
                </c:pt>
                <c:pt idx="652">
                  <c:v>719</c:v>
                </c:pt>
                <c:pt idx="653">
                  <c:v>710</c:v>
                </c:pt>
                <c:pt idx="654">
                  <c:v>717</c:v>
                </c:pt>
                <c:pt idx="655">
                  <c:v>724</c:v>
                </c:pt>
                <c:pt idx="656">
                  <c:v>730</c:v>
                </c:pt>
                <c:pt idx="657">
                  <c:v>768</c:v>
                </c:pt>
                <c:pt idx="658">
                  <c:v>762</c:v>
                </c:pt>
                <c:pt idx="659">
                  <c:v>786</c:v>
                </c:pt>
                <c:pt idx="660">
                  <c:v>789</c:v>
                </c:pt>
                <c:pt idx="661">
                  <c:v>763</c:v>
                </c:pt>
                <c:pt idx="662">
                  <c:v>787</c:v>
                </c:pt>
                <c:pt idx="663">
                  <c:v>783</c:v>
                </c:pt>
                <c:pt idx="664">
                  <c:v>778</c:v>
                </c:pt>
                <c:pt idx="665">
                  <c:v>781</c:v>
                </c:pt>
                <c:pt idx="666">
                  <c:v>774</c:v>
                </c:pt>
                <c:pt idx="667">
                  <c:v>785</c:v>
                </c:pt>
                <c:pt idx="668">
                  <c:v>786</c:v>
                </c:pt>
                <c:pt idx="669">
                  <c:v>772</c:v>
                </c:pt>
                <c:pt idx="670">
                  <c:v>794</c:v>
                </c:pt>
                <c:pt idx="671">
                  <c:v>780</c:v>
                </c:pt>
                <c:pt idx="672">
                  <c:v>793</c:v>
                </c:pt>
                <c:pt idx="673">
                  <c:v>791</c:v>
                </c:pt>
                <c:pt idx="674">
                  <c:v>797</c:v>
                </c:pt>
                <c:pt idx="675">
                  <c:v>782</c:v>
                </c:pt>
                <c:pt idx="676">
                  <c:v>772</c:v>
                </c:pt>
                <c:pt idx="677">
                  <c:v>781</c:v>
                </c:pt>
                <c:pt idx="678">
                  <c:v>775</c:v>
                </c:pt>
                <c:pt idx="679">
                  <c:v>780</c:v>
                </c:pt>
                <c:pt idx="680">
                  <c:v>786</c:v>
                </c:pt>
                <c:pt idx="681">
                  <c:v>782</c:v>
                </c:pt>
                <c:pt idx="682">
                  <c:v>777</c:v>
                </c:pt>
                <c:pt idx="683">
                  <c:v>777</c:v>
                </c:pt>
                <c:pt idx="684">
                  <c:v>772</c:v>
                </c:pt>
                <c:pt idx="685">
                  <c:v>762</c:v>
                </c:pt>
                <c:pt idx="686">
                  <c:v>759</c:v>
                </c:pt>
                <c:pt idx="687">
                  <c:v>773</c:v>
                </c:pt>
                <c:pt idx="688">
                  <c:v>752</c:v>
                </c:pt>
                <c:pt idx="689">
                  <c:v>741</c:v>
                </c:pt>
                <c:pt idx="690">
                  <c:v>747</c:v>
                </c:pt>
                <c:pt idx="691">
                  <c:v>742</c:v>
                </c:pt>
                <c:pt idx="692">
                  <c:v>720</c:v>
                </c:pt>
                <c:pt idx="693">
                  <c:v>712</c:v>
                </c:pt>
                <c:pt idx="694">
                  <c:v>721</c:v>
                </c:pt>
                <c:pt idx="695">
                  <c:v>712</c:v>
                </c:pt>
                <c:pt idx="696">
                  <c:v>700</c:v>
                </c:pt>
                <c:pt idx="697">
                  <c:v>707</c:v>
                </c:pt>
                <c:pt idx="698">
                  <c:v>703</c:v>
                </c:pt>
                <c:pt idx="699">
                  <c:v>720</c:v>
                </c:pt>
                <c:pt idx="700">
                  <c:v>708</c:v>
                </c:pt>
                <c:pt idx="701">
                  <c:v>714</c:v>
                </c:pt>
                <c:pt idx="702">
                  <c:v>722</c:v>
                </c:pt>
                <c:pt idx="703">
                  <c:v>719</c:v>
                </c:pt>
                <c:pt idx="704">
                  <c:v>721</c:v>
                </c:pt>
                <c:pt idx="705">
                  <c:v>727</c:v>
                </c:pt>
                <c:pt idx="706">
                  <c:v>714</c:v>
                </c:pt>
                <c:pt idx="707">
                  <c:v>724</c:v>
                </c:pt>
                <c:pt idx="708">
                  <c:v>737</c:v>
                </c:pt>
                <c:pt idx="709">
                  <c:v>729</c:v>
                </c:pt>
                <c:pt idx="710">
                  <c:v>716</c:v>
                </c:pt>
                <c:pt idx="711">
                  <c:v>737</c:v>
                </c:pt>
                <c:pt idx="712">
                  <c:v>723</c:v>
                </c:pt>
                <c:pt idx="713">
                  <c:v>729</c:v>
                </c:pt>
                <c:pt idx="714">
                  <c:v>726</c:v>
                </c:pt>
                <c:pt idx="715">
                  <c:v>732</c:v>
                </c:pt>
                <c:pt idx="716">
                  <c:v>728</c:v>
                </c:pt>
                <c:pt idx="717">
                  <c:v>726</c:v>
                </c:pt>
                <c:pt idx="718">
                  <c:v>718</c:v>
                </c:pt>
                <c:pt idx="719">
                  <c:v>726</c:v>
                </c:pt>
                <c:pt idx="720">
                  <c:v>733</c:v>
                </c:pt>
                <c:pt idx="721">
                  <c:v>725</c:v>
                </c:pt>
                <c:pt idx="722">
                  <c:v>728</c:v>
                </c:pt>
                <c:pt idx="723">
                  <c:v>710</c:v>
                </c:pt>
                <c:pt idx="724">
                  <c:v>728</c:v>
                </c:pt>
                <c:pt idx="725">
                  <c:v>721</c:v>
                </c:pt>
                <c:pt idx="726">
                  <c:v>738</c:v>
                </c:pt>
                <c:pt idx="727">
                  <c:v>713</c:v>
                </c:pt>
                <c:pt idx="728">
                  <c:v>724</c:v>
                </c:pt>
                <c:pt idx="729">
                  <c:v>727</c:v>
                </c:pt>
                <c:pt idx="730">
                  <c:v>722</c:v>
                </c:pt>
                <c:pt idx="731">
                  <c:v>715</c:v>
                </c:pt>
                <c:pt idx="732">
                  <c:v>716</c:v>
                </c:pt>
                <c:pt idx="733">
                  <c:v>715</c:v>
                </c:pt>
                <c:pt idx="734">
                  <c:v>710</c:v>
                </c:pt>
                <c:pt idx="735">
                  <c:v>726</c:v>
                </c:pt>
                <c:pt idx="736">
                  <c:v>735</c:v>
                </c:pt>
                <c:pt idx="737">
                  <c:v>713</c:v>
                </c:pt>
                <c:pt idx="738">
                  <c:v>716</c:v>
                </c:pt>
                <c:pt idx="739">
                  <c:v>708</c:v>
                </c:pt>
                <c:pt idx="740">
                  <c:v>702</c:v>
                </c:pt>
                <c:pt idx="741">
                  <c:v>720</c:v>
                </c:pt>
                <c:pt idx="742">
                  <c:v>715</c:v>
                </c:pt>
                <c:pt idx="743">
                  <c:v>715</c:v>
                </c:pt>
                <c:pt idx="744">
                  <c:v>712</c:v>
                </c:pt>
                <c:pt idx="745">
                  <c:v>715</c:v>
                </c:pt>
                <c:pt idx="746">
                  <c:v>725</c:v>
                </c:pt>
                <c:pt idx="747">
                  <c:v>729</c:v>
                </c:pt>
                <c:pt idx="748">
                  <c:v>713</c:v>
                </c:pt>
                <c:pt idx="749">
                  <c:v>701</c:v>
                </c:pt>
                <c:pt idx="750">
                  <c:v>713</c:v>
                </c:pt>
                <c:pt idx="751">
                  <c:v>727</c:v>
                </c:pt>
                <c:pt idx="752">
                  <c:v>709</c:v>
                </c:pt>
                <c:pt idx="753">
                  <c:v>712</c:v>
                </c:pt>
                <c:pt idx="754">
                  <c:v>701</c:v>
                </c:pt>
                <c:pt idx="755">
                  <c:v>715</c:v>
                </c:pt>
                <c:pt idx="756">
                  <c:v>708</c:v>
                </c:pt>
                <c:pt idx="757">
                  <c:v>708</c:v>
                </c:pt>
                <c:pt idx="758">
                  <c:v>715</c:v>
                </c:pt>
                <c:pt idx="759">
                  <c:v>715</c:v>
                </c:pt>
                <c:pt idx="760">
                  <c:v>713</c:v>
                </c:pt>
                <c:pt idx="761">
                  <c:v>709</c:v>
                </c:pt>
                <c:pt idx="762">
                  <c:v>697</c:v>
                </c:pt>
                <c:pt idx="763">
                  <c:v>708</c:v>
                </c:pt>
                <c:pt idx="764">
                  <c:v>717</c:v>
                </c:pt>
                <c:pt idx="765">
                  <c:v>721</c:v>
                </c:pt>
                <c:pt idx="766">
                  <c:v>705</c:v>
                </c:pt>
                <c:pt idx="767">
                  <c:v>721</c:v>
                </c:pt>
                <c:pt idx="768">
                  <c:v>704</c:v>
                </c:pt>
                <c:pt idx="769">
                  <c:v>705</c:v>
                </c:pt>
                <c:pt idx="770">
                  <c:v>721</c:v>
                </c:pt>
                <c:pt idx="771">
                  <c:v>709</c:v>
                </c:pt>
                <c:pt idx="772">
                  <c:v>711</c:v>
                </c:pt>
                <c:pt idx="773">
                  <c:v>715</c:v>
                </c:pt>
                <c:pt idx="774">
                  <c:v>719</c:v>
                </c:pt>
                <c:pt idx="775">
                  <c:v>701</c:v>
                </c:pt>
                <c:pt idx="776">
                  <c:v>715</c:v>
                </c:pt>
                <c:pt idx="777">
                  <c:v>713</c:v>
                </c:pt>
                <c:pt idx="778">
                  <c:v>705</c:v>
                </c:pt>
                <c:pt idx="779">
                  <c:v>696</c:v>
                </c:pt>
                <c:pt idx="780">
                  <c:v>704</c:v>
                </c:pt>
                <c:pt idx="781">
                  <c:v>714</c:v>
                </c:pt>
                <c:pt idx="782">
                  <c:v>698</c:v>
                </c:pt>
                <c:pt idx="783">
                  <c:v>689</c:v>
                </c:pt>
                <c:pt idx="784">
                  <c:v>704</c:v>
                </c:pt>
                <c:pt idx="785">
                  <c:v>700</c:v>
                </c:pt>
                <c:pt idx="786">
                  <c:v>687</c:v>
                </c:pt>
                <c:pt idx="787">
                  <c:v>700</c:v>
                </c:pt>
                <c:pt idx="788">
                  <c:v>698</c:v>
                </c:pt>
                <c:pt idx="789">
                  <c:v>689</c:v>
                </c:pt>
                <c:pt idx="790">
                  <c:v>704</c:v>
                </c:pt>
                <c:pt idx="791">
                  <c:v>700</c:v>
                </c:pt>
                <c:pt idx="792">
                  <c:v>687</c:v>
                </c:pt>
                <c:pt idx="793">
                  <c:v>700</c:v>
                </c:pt>
                <c:pt idx="794">
                  <c:v>700</c:v>
                </c:pt>
                <c:pt idx="795">
                  <c:v>700</c:v>
                </c:pt>
                <c:pt idx="796">
                  <c:v>704</c:v>
                </c:pt>
                <c:pt idx="797">
                  <c:v>700</c:v>
                </c:pt>
                <c:pt idx="798">
                  <c:v>687</c:v>
                </c:pt>
                <c:pt idx="799">
                  <c:v>700</c:v>
                </c:pt>
              </c:numCache>
            </c:numRef>
          </c:yVal>
          <c:smooth val="0"/>
          <c:extLst>
            <c:ext xmlns:c16="http://schemas.microsoft.com/office/drawing/2014/chart" uri="{C3380CC4-5D6E-409C-BE32-E72D297353CC}">
              <c16:uniqueId val="{00000000-566B-40AE-8C73-B8643001EF1D}"/>
            </c:ext>
          </c:extLst>
        </c:ser>
        <c:dLbls>
          <c:showLegendKey val="0"/>
          <c:showVal val="0"/>
          <c:showCatName val="0"/>
          <c:showSerName val="0"/>
          <c:showPercent val="0"/>
          <c:showBubbleSize val="0"/>
        </c:dLbls>
        <c:axId val="35852512"/>
        <c:axId val="35852928"/>
      </c:scatterChart>
      <c:valAx>
        <c:axId val="35852512"/>
        <c:scaling>
          <c:orientation val="minMax"/>
          <c:max val="4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pt-BR"/>
          </a:p>
        </c:txPr>
        <c:crossAx val="35852928"/>
        <c:crosses val="autoZero"/>
        <c:crossBetween val="midCat"/>
      </c:valAx>
      <c:valAx>
        <c:axId val="35852928"/>
        <c:scaling>
          <c:orientation val="minMax"/>
          <c:max val="8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pt-BR"/>
          </a:p>
        </c:txPr>
        <c:crossAx val="35852512"/>
        <c:crosses val="autoZero"/>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08-08T11:44:10.360"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215EAE8-8430-4E99-AA44-157626A292DE}" type="datetimeFigureOut">
              <a:rPr lang="pt-BR" smtClean="0"/>
              <a:t>25/11/2019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58495FC-223C-4755-8312-20D81A7F6D83}" type="slidenum">
              <a:rPr lang="pt-BR" smtClean="0"/>
              <a:t>‹nº›</a:t>
            </a:fld>
            <a:endParaRPr lang="pt-BR"/>
          </a:p>
        </p:txBody>
      </p:sp>
    </p:spTree>
    <p:extLst>
      <p:ext uri="{BB962C8B-B14F-4D97-AF65-F5344CB8AC3E}">
        <p14:creationId xmlns:p14="http://schemas.microsoft.com/office/powerpoint/2010/main" val="229817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215EAE8-8430-4E99-AA44-157626A292DE}" type="datetimeFigureOut">
              <a:rPr lang="pt-BR" smtClean="0"/>
              <a:t>25/11/2019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58495FC-223C-4755-8312-20D81A7F6D83}" type="slidenum">
              <a:rPr lang="pt-BR" smtClean="0"/>
              <a:t>‹nº›</a:t>
            </a:fld>
            <a:endParaRPr lang="pt-BR"/>
          </a:p>
        </p:txBody>
      </p:sp>
    </p:spTree>
    <p:extLst>
      <p:ext uri="{BB962C8B-B14F-4D97-AF65-F5344CB8AC3E}">
        <p14:creationId xmlns:p14="http://schemas.microsoft.com/office/powerpoint/2010/main" val="339210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215EAE8-8430-4E99-AA44-157626A292DE}" type="datetimeFigureOut">
              <a:rPr lang="pt-BR" smtClean="0"/>
              <a:t>25/11/2019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58495FC-223C-4755-8312-20D81A7F6D83}" type="slidenum">
              <a:rPr lang="pt-BR" smtClean="0"/>
              <a:t>‹nº›</a:t>
            </a:fld>
            <a:endParaRPr lang="pt-BR"/>
          </a:p>
        </p:txBody>
      </p:sp>
    </p:spTree>
    <p:extLst>
      <p:ext uri="{BB962C8B-B14F-4D97-AF65-F5344CB8AC3E}">
        <p14:creationId xmlns:p14="http://schemas.microsoft.com/office/powerpoint/2010/main" val="42061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215EAE8-8430-4E99-AA44-157626A292DE}" type="datetimeFigureOut">
              <a:rPr lang="pt-BR" smtClean="0"/>
              <a:t>25/11/2019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58495FC-223C-4755-8312-20D81A7F6D83}" type="slidenum">
              <a:rPr lang="pt-BR" smtClean="0"/>
              <a:t>‹nº›</a:t>
            </a:fld>
            <a:endParaRPr lang="pt-BR"/>
          </a:p>
        </p:txBody>
      </p:sp>
    </p:spTree>
    <p:extLst>
      <p:ext uri="{BB962C8B-B14F-4D97-AF65-F5344CB8AC3E}">
        <p14:creationId xmlns:p14="http://schemas.microsoft.com/office/powerpoint/2010/main" val="230710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C215EAE8-8430-4E99-AA44-157626A292DE}" type="datetimeFigureOut">
              <a:rPr lang="pt-BR" smtClean="0"/>
              <a:t>25/11/2019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58495FC-223C-4755-8312-20D81A7F6D83}" type="slidenum">
              <a:rPr lang="pt-BR" smtClean="0"/>
              <a:t>‹nº›</a:t>
            </a:fld>
            <a:endParaRPr lang="pt-BR"/>
          </a:p>
        </p:txBody>
      </p:sp>
    </p:spTree>
    <p:extLst>
      <p:ext uri="{BB962C8B-B14F-4D97-AF65-F5344CB8AC3E}">
        <p14:creationId xmlns:p14="http://schemas.microsoft.com/office/powerpoint/2010/main" val="331684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C215EAE8-8430-4E99-AA44-157626A292DE}" type="datetimeFigureOut">
              <a:rPr lang="pt-BR" smtClean="0"/>
              <a:t>25/11/2019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58495FC-223C-4755-8312-20D81A7F6D83}" type="slidenum">
              <a:rPr lang="pt-BR" smtClean="0"/>
              <a:t>‹nº›</a:t>
            </a:fld>
            <a:endParaRPr lang="pt-BR"/>
          </a:p>
        </p:txBody>
      </p:sp>
    </p:spTree>
    <p:extLst>
      <p:ext uri="{BB962C8B-B14F-4D97-AF65-F5344CB8AC3E}">
        <p14:creationId xmlns:p14="http://schemas.microsoft.com/office/powerpoint/2010/main" val="155019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C215EAE8-8430-4E99-AA44-157626A292DE}" type="datetimeFigureOut">
              <a:rPr lang="pt-BR" smtClean="0"/>
              <a:t>25/11/2019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58495FC-223C-4755-8312-20D81A7F6D83}" type="slidenum">
              <a:rPr lang="pt-BR" smtClean="0"/>
              <a:t>‹nº›</a:t>
            </a:fld>
            <a:endParaRPr lang="pt-BR"/>
          </a:p>
        </p:txBody>
      </p:sp>
    </p:spTree>
    <p:extLst>
      <p:ext uri="{BB962C8B-B14F-4D97-AF65-F5344CB8AC3E}">
        <p14:creationId xmlns:p14="http://schemas.microsoft.com/office/powerpoint/2010/main" val="424764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C215EAE8-8430-4E99-AA44-157626A292DE}" type="datetimeFigureOut">
              <a:rPr lang="pt-BR" smtClean="0"/>
              <a:t>25/11/2019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58495FC-223C-4755-8312-20D81A7F6D83}" type="slidenum">
              <a:rPr lang="pt-BR" smtClean="0"/>
              <a:t>‹nº›</a:t>
            </a:fld>
            <a:endParaRPr lang="pt-BR"/>
          </a:p>
        </p:txBody>
      </p:sp>
    </p:spTree>
    <p:extLst>
      <p:ext uri="{BB962C8B-B14F-4D97-AF65-F5344CB8AC3E}">
        <p14:creationId xmlns:p14="http://schemas.microsoft.com/office/powerpoint/2010/main" val="2053832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5EAE8-8430-4E99-AA44-157626A292DE}" type="datetimeFigureOut">
              <a:rPr lang="pt-BR" smtClean="0"/>
              <a:t>25/11/2019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58495FC-223C-4755-8312-20D81A7F6D83}" type="slidenum">
              <a:rPr lang="pt-BR" smtClean="0"/>
              <a:t>‹nº›</a:t>
            </a:fld>
            <a:endParaRPr lang="pt-BR"/>
          </a:p>
        </p:txBody>
      </p:sp>
    </p:spTree>
    <p:extLst>
      <p:ext uri="{BB962C8B-B14F-4D97-AF65-F5344CB8AC3E}">
        <p14:creationId xmlns:p14="http://schemas.microsoft.com/office/powerpoint/2010/main" val="30184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215EAE8-8430-4E99-AA44-157626A292DE}" type="datetimeFigureOut">
              <a:rPr lang="pt-BR" smtClean="0"/>
              <a:t>25/11/2019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58495FC-223C-4755-8312-20D81A7F6D83}" type="slidenum">
              <a:rPr lang="pt-BR" smtClean="0"/>
              <a:t>‹nº›</a:t>
            </a:fld>
            <a:endParaRPr lang="pt-BR"/>
          </a:p>
        </p:txBody>
      </p:sp>
    </p:spTree>
    <p:extLst>
      <p:ext uri="{BB962C8B-B14F-4D97-AF65-F5344CB8AC3E}">
        <p14:creationId xmlns:p14="http://schemas.microsoft.com/office/powerpoint/2010/main" val="350064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215EAE8-8430-4E99-AA44-157626A292DE}" type="datetimeFigureOut">
              <a:rPr lang="pt-BR" smtClean="0"/>
              <a:t>25/11/2019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58495FC-223C-4755-8312-20D81A7F6D83}" type="slidenum">
              <a:rPr lang="pt-BR" smtClean="0"/>
              <a:t>‹nº›</a:t>
            </a:fld>
            <a:endParaRPr lang="pt-BR"/>
          </a:p>
        </p:txBody>
      </p:sp>
    </p:spTree>
    <p:extLst>
      <p:ext uri="{BB962C8B-B14F-4D97-AF65-F5344CB8AC3E}">
        <p14:creationId xmlns:p14="http://schemas.microsoft.com/office/powerpoint/2010/main" val="194019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5EAE8-8430-4E99-AA44-157626A292DE}" type="datetimeFigureOut">
              <a:rPr lang="pt-BR" smtClean="0"/>
              <a:t>25/11/2019</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495FC-223C-4755-8312-20D81A7F6D83}" type="slidenum">
              <a:rPr lang="pt-BR" smtClean="0"/>
              <a:t>‹nº›</a:t>
            </a:fld>
            <a:endParaRPr lang="pt-BR"/>
          </a:p>
        </p:txBody>
      </p:sp>
    </p:spTree>
    <p:extLst>
      <p:ext uri="{BB962C8B-B14F-4D97-AF65-F5344CB8AC3E}">
        <p14:creationId xmlns:p14="http://schemas.microsoft.com/office/powerpoint/2010/main" val="78855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C0E073-0DB1-4179-AC54-DBA1996B920B}"/>
              </a:ext>
            </a:extLst>
          </p:cNvPr>
          <p:cNvSpPr>
            <a:spLocks noGrp="1"/>
          </p:cNvSpPr>
          <p:nvPr>
            <p:ph type="ctrTitle"/>
          </p:nvPr>
        </p:nvSpPr>
        <p:spPr>
          <a:xfrm>
            <a:off x="877164" y="1674162"/>
            <a:ext cx="10635916" cy="1655763"/>
          </a:xfrm>
        </p:spPr>
        <p:txBody>
          <a:bodyPr>
            <a:noAutofit/>
          </a:bodyPr>
          <a:lstStyle/>
          <a:p>
            <a:r>
              <a:rPr lang="pt-BR" sz="3000" cap="all" dirty="0"/>
              <a:t>controle de velocidade de um motor de corrente contínua sem Escovas por meio do uso de técnicas de controle adaptativas baseadas em lógica </a:t>
            </a:r>
            <a:r>
              <a:rPr lang="pt-BR" sz="3000" cap="all" dirty="0" err="1"/>
              <a:t>fuzzy</a:t>
            </a:r>
            <a:endParaRPr lang="pt-BR" sz="3000" dirty="0"/>
          </a:p>
        </p:txBody>
      </p:sp>
      <p:sp>
        <p:nvSpPr>
          <p:cNvPr id="3" name="Subtítulo 2">
            <a:extLst>
              <a:ext uri="{FF2B5EF4-FFF2-40B4-BE49-F238E27FC236}">
                <a16:creationId xmlns:a16="http://schemas.microsoft.com/office/drawing/2014/main" id="{6547C91A-044E-4E90-928C-01F51D191BD8}"/>
              </a:ext>
            </a:extLst>
          </p:cNvPr>
          <p:cNvSpPr>
            <a:spLocks noGrp="1"/>
          </p:cNvSpPr>
          <p:nvPr>
            <p:ph type="subTitle" idx="1"/>
          </p:nvPr>
        </p:nvSpPr>
        <p:spPr>
          <a:xfrm>
            <a:off x="2765519" y="5620555"/>
            <a:ext cx="9144000" cy="1655762"/>
          </a:xfrm>
        </p:spPr>
        <p:txBody>
          <a:bodyPr>
            <a:normAutofit/>
          </a:bodyPr>
          <a:lstStyle/>
          <a:p>
            <a:pPr algn="l"/>
            <a:r>
              <a:rPr lang="pt-BR" b="1" dirty="0"/>
              <a:t>Orientado por: </a:t>
            </a:r>
            <a:r>
              <a:rPr lang="pt-BR" b="1" dirty="0" err="1"/>
              <a:t>Prof</a:t>
            </a:r>
            <a:r>
              <a:rPr lang="pt-BR" b="1" dirty="0"/>
              <a:t>(ª).  </a:t>
            </a:r>
            <a:r>
              <a:rPr lang="pt-BR" b="1" dirty="0" err="1"/>
              <a:t>Dr</a:t>
            </a:r>
            <a:r>
              <a:rPr lang="pt-BR" b="1" dirty="0"/>
              <a:t>(ª). Fernanda Cristina Corrêa</a:t>
            </a:r>
            <a:endParaRPr lang="pt-BR" dirty="0"/>
          </a:p>
          <a:p>
            <a:endParaRPr lang="pt-BR" dirty="0"/>
          </a:p>
        </p:txBody>
      </p:sp>
      <p:sp>
        <p:nvSpPr>
          <p:cNvPr id="4" name="Retângulo 3">
            <a:extLst>
              <a:ext uri="{FF2B5EF4-FFF2-40B4-BE49-F238E27FC236}">
                <a16:creationId xmlns:a16="http://schemas.microsoft.com/office/drawing/2014/main" id="{5953A71F-140F-4CBC-ABDB-3FF28F99D204}"/>
              </a:ext>
            </a:extLst>
          </p:cNvPr>
          <p:cNvSpPr/>
          <p:nvPr/>
        </p:nvSpPr>
        <p:spPr>
          <a:xfrm>
            <a:off x="3839998" y="3438679"/>
            <a:ext cx="4512004" cy="461665"/>
          </a:xfrm>
          <a:prstGeom prst="rect">
            <a:avLst/>
          </a:prstGeom>
        </p:spPr>
        <p:txBody>
          <a:bodyPr wrap="none">
            <a:spAutoFit/>
          </a:bodyPr>
          <a:lstStyle/>
          <a:p>
            <a:r>
              <a:rPr lang="pt-BR" sz="2400" b="1" dirty="0"/>
              <a:t>Carlos da Conceição Castilho Neto</a:t>
            </a:r>
            <a:endParaRPr lang="pt-BR" sz="2400" dirty="0"/>
          </a:p>
        </p:txBody>
      </p:sp>
      <p:sp>
        <p:nvSpPr>
          <p:cNvPr id="5" name="Retângulo 4">
            <a:extLst>
              <a:ext uri="{FF2B5EF4-FFF2-40B4-BE49-F238E27FC236}">
                <a16:creationId xmlns:a16="http://schemas.microsoft.com/office/drawing/2014/main" id="{B86A5DB7-D80A-4E20-89A6-D4EE7CDD73F9}"/>
              </a:ext>
            </a:extLst>
          </p:cNvPr>
          <p:cNvSpPr/>
          <p:nvPr/>
        </p:nvSpPr>
        <p:spPr>
          <a:xfrm>
            <a:off x="3088093" y="4224892"/>
            <a:ext cx="6015814" cy="477054"/>
          </a:xfrm>
          <a:prstGeom prst="rect">
            <a:avLst/>
          </a:prstGeom>
        </p:spPr>
        <p:txBody>
          <a:bodyPr wrap="none">
            <a:spAutoFit/>
          </a:bodyPr>
          <a:lstStyle/>
          <a:p>
            <a:r>
              <a:rPr lang="pt-BR" sz="2500" b="1" dirty="0"/>
              <a:t>Universidade Tecnológica Federal do Paraná</a:t>
            </a:r>
            <a:endParaRPr lang="pt-BR" sz="2500" dirty="0"/>
          </a:p>
        </p:txBody>
      </p:sp>
      <p:sp>
        <p:nvSpPr>
          <p:cNvPr id="6" name="Retângulo 5">
            <a:extLst>
              <a:ext uri="{FF2B5EF4-FFF2-40B4-BE49-F238E27FC236}">
                <a16:creationId xmlns:a16="http://schemas.microsoft.com/office/drawing/2014/main" id="{0465172B-C673-4668-B5A2-C2CF8A6FBB10}"/>
              </a:ext>
            </a:extLst>
          </p:cNvPr>
          <p:cNvSpPr/>
          <p:nvPr/>
        </p:nvSpPr>
        <p:spPr>
          <a:xfrm>
            <a:off x="4800221" y="4836117"/>
            <a:ext cx="2789803" cy="400110"/>
          </a:xfrm>
          <a:prstGeom prst="rect">
            <a:avLst/>
          </a:prstGeom>
        </p:spPr>
        <p:txBody>
          <a:bodyPr wrap="none">
            <a:spAutoFit/>
          </a:bodyPr>
          <a:lstStyle/>
          <a:p>
            <a:r>
              <a:rPr lang="pt-BR" sz="2000" dirty="0"/>
              <a:t>25 de novembro de 2019</a:t>
            </a:r>
          </a:p>
        </p:txBody>
      </p:sp>
    </p:spTree>
    <p:extLst>
      <p:ext uri="{BB962C8B-B14F-4D97-AF65-F5344CB8AC3E}">
        <p14:creationId xmlns:p14="http://schemas.microsoft.com/office/powerpoint/2010/main" val="1174092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D3C3D4-8B04-4C24-BCAC-0E2F0083C67C}"/>
              </a:ext>
            </a:extLst>
          </p:cNvPr>
          <p:cNvSpPr>
            <a:spLocks noGrp="1"/>
          </p:cNvSpPr>
          <p:nvPr>
            <p:ph type="title"/>
          </p:nvPr>
        </p:nvSpPr>
        <p:spPr>
          <a:xfrm>
            <a:off x="838200" y="1098478"/>
            <a:ext cx="10515600" cy="1325563"/>
          </a:xfrm>
        </p:spPr>
        <p:txBody>
          <a:bodyPr/>
          <a:lstStyle/>
          <a:p>
            <a:pPr algn="ctr"/>
            <a:r>
              <a:rPr lang="pt-BR" dirty="0"/>
              <a:t>Controlador PID</a:t>
            </a:r>
          </a:p>
        </p:txBody>
      </p:sp>
      <p:sp>
        <p:nvSpPr>
          <p:cNvPr id="3" name="Espaço Reservado para Conteúdo 2">
            <a:extLst>
              <a:ext uri="{FF2B5EF4-FFF2-40B4-BE49-F238E27FC236}">
                <a16:creationId xmlns:a16="http://schemas.microsoft.com/office/drawing/2014/main" id="{78A2CF39-E1D5-49D1-B051-A6B9E8DD474E}"/>
              </a:ext>
            </a:extLst>
          </p:cNvPr>
          <p:cNvSpPr>
            <a:spLocks noGrp="1"/>
          </p:cNvSpPr>
          <p:nvPr>
            <p:ph idx="1"/>
          </p:nvPr>
        </p:nvSpPr>
        <p:spPr>
          <a:xfrm>
            <a:off x="838200" y="2258291"/>
            <a:ext cx="10515600" cy="4351338"/>
          </a:xfrm>
        </p:spPr>
        <p:txBody>
          <a:bodyPr>
            <a:normAutofit fontScale="62500" lnSpcReduction="20000"/>
          </a:bodyPr>
          <a:lstStyle/>
          <a:p>
            <a:r>
              <a:rPr lang="pt-BR" dirty="0"/>
              <a:t> </a:t>
            </a:r>
            <a:r>
              <a:rPr lang="pt-BR" sz="3800" dirty="0"/>
              <a:t>Por possuírem uma estrutura simples, robustez e poucos parâmetros de ajuste, 90% das malhas industriais aplicam os controladores proporcional integral derivativo (PID). </a:t>
            </a:r>
          </a:p>
          <a:p>
            <a:endParaRPr lang="pt-BR" dirty="0"/>
          </a:p>
          <a:p>
            <a:endParaRPr lang="pt-BR" dirty="0"/>
          </a:p>
          <a:p>
            <a:endParaRPr lang="pt-BR" dirty="0"/>
          </a:p>
          <a:p>
            <a:pPr marL="0" indent="0">
              <a:buNone/>
            </a:pPr>
            <a:endParaRPr lang="pt-BR" dirty="0"/>
          </a:p>
          <a:p>
            <a:pPr marL="0" indent="0">
              <a:buNone/>
            </a:pPr>
            <a:r>
              <a:rPr lang="pt-BR" dirty="0"/>
              <a:t>Onde:</a:t>
            </a:r>
          </a:p>
          <a:p>
            <a:r>
              <a:rPr lang="pt-BR" dirty="0"/>
              <a:t>𝑢(𝑡) representa o sinal de controle;</a:t>
            </a:r>
          </a:p>
          <a:p>
            <a:r>
              <a:rPr lang="pt-BR" dirty="0"/>
              <a:t>𝑒(𝑡) representa o sinal de erro que é a diferença entre o sinal de referência r (t) e a saída do sistema y (t);</a:t>
            </a:r>
          </a:p>
          <a:p>
            <a:r>
              <a:rPr lang="pt-BR" dirty="0" err="1"/>
              <a:t>kp</a:t>
            </a:r>
            <a:r>
              <a:rPr lang="pt-BR" dirty="0"/>
              <a:t> representa o ganho proporcional;</a:t>
            </a:r>
          </a:p>
          <a:p>
            <a:r>
              <a:rPr lang="pt-BR" dirty="0"/>
              <a:t>Ki representa o ganho integral;</a:t>
            </a:r>
          </a:p>
          <a:p>
            <a:r>
              <a:rPr lang="pt-BR" dirty="0" err="1"/>
              <a:t>kd</a:t>
            </a:r>
            <a:r>
              <a:rPr lang="pt-BR" dirty="0"/>
              <a:t> representa o ganho derivativo;</a:t>
            </a:r>
          </a:p>
          <a:p>
            <a:endParaRPr lang="pt-BR" dirty="0"/>
          </a:p>
        </p:txBody>
      </p:sp>
      <p:pic>
        <p:nvPicPr>
          <p:cNvPr id="4" name="Imagem 3">
            <a:extLst>
              <a:ext uri="{FF2B5EF4-FFF2-40B4-BE49-F238E27FC236}">
                <a16:creationId xmlns:a16="http://schemas.microsoft.com/office/drawing/2014/main" id="{F237DC99-8A03-4585-B92F-B4E527728301}"/>
              </a:ext>
            </a:extLst>
          </p:cNvPr>
          <p:cNvPicPr>
            <a:picLocks noChangeAspect="1"/>
          </p:cNvPicPr>
          <p:nvPr/>
        </p:nvPicPr>
        <p:blipFill>
          <a:blip r:embed="rId3"/>
          <a:stretch>
            <a:fillRect/>
          </a:stretch>
        </p:blipFill>
        <p:spPr>
          <a:xfrm>
            <a:off x="3084939" y="3466551"/>
            <a:ext cx="6022121" cy="967409"/>
          </a:xfrm>
          <a:prstGeom prst="rect">
            <a:avLst/>
          </a:prstGeom>
        </p:spPr>
      </p:pic>
    </p:spTree>
    <p:extLst>
      <p:ext uri="{BB962C8B-B14F-4D97-AF65-F5344CB8AC3E}">
        <p14:creationId xmlns:p14="http://schemas.microsoft.com/office/powerpoint/2010/main" val="110288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0CB3F8-7BA1-4C12-9E95-13572D1F9C57}"/>
              </a:ext>
            </a:extLst>
          </p:cNvPr>
          <p:cNvSpPr>
            <a:spLocks noGrp="1"/>
          </p:cNvSpPr>
          <p:nvPr>
            <p:ph type="title"/>
          </p:nvPr>
        </p:nvSpPr>
        <p:spPr>
          <a:xfrm>
            <a:off x="838200" y="1181099"/>
            <a:ext cx="10515600" cy="1325563"/>
          </a:xfrm>
        </p:spPr>
        <p:txBody>
          <a:bodyPr/>
          <a:lstStyle/>
          <a:p>
            <a:pPr algn="ctr"/>
            <a:r>
              <a:rPr lang="pt-BR" dirty="0"/>
              <a:t>Controlador PID</a:t>
            </a:r>
          </a:p>
        </p:txBody>
      </p:sp>
      <p:sp>
        <p:nvSpPr>
          <p:cNvPr id="3" name="Espaço Reservado para Conteúdo 2">
            <a:extLst>
              <a:ext uri="{FF2B5EF4-FFF2-40B4-BE49-F238E27FC236}">
                <a16:creationId xmlns:a16="http://schemas.microsoft.com/office/drawing/2014/main" id="{9B956353-BFEA-4E00-9F99-19333688BD72}"/>
              </a:ext>
            </a:extLst>
          </p:cNvPr>
          <p:cNvSpPr>
            <a:spLocks noGrp="1"/>
          </p:cNvSpPr>
          <p:nvPr>
            <p:ph idx="1"/>
          </p:nvPr>
        </p:nvSpPr>
        <p:spPr>
          <a:xfrm>
            <a:off x="838200" y="2506662"/>
            <a:ext cx="10515600" cy="4351338"/>
          </a:xfrm>
        </p:spPr>
        <p:txBody>
          <a:bodyPr>
            <a:normAutofit/>
          </a:bodyPr>
          <a:lstStyle/>
          <a:p>
            <a:pPr algn="just"/>
            <a:r>
              <a:rPr lang="pt-BR" dirty="0" err="1"/>
              <a:t>Kp</a:t>
            </a:r>
            <a:r>
              <a:rPr lang="pt-BR" dirty="0"/>
              <a:t> tem o efeito de </a:t>
            </a:r>
            <a:r>
              <a:rPr lang="pt-BR" b="1" dirty="0"/>
              <a:t>reduzir o tempo de resposta </a:t>
            </a:r>
            <a:r>
              <a:rPr lang="pt-BR" dirty="0"/>
              <a:t>e pode reduzir o erro de estado estacionário.</a:t>
            </a:r>
          </a:p>
          <a:p>
            <a:pPr algn="just"/>
            <a:r>
              <a:rPr lang="pt-BR" dirty="0"/>
              <a:t>Ki irá </a:t>
            </a:r>
            <a:r>
              <a:rPr lang="pt-BR" b="1" dirty="0"/>
              <a:t>eliminar completamente o erro </a:t>
            </a:r>
            <a:r>
              <a:rPr lang="pt-BR" dirty="0"/>
              <a:t>de estado estacionário, mas poderá tornar a resposta do sistema mais lenta.</a:t>
            </a:r>
          </a:p>
          <a:p>
            <a:pPr algn="just"/>
            <a:r>
              <a:rPr lang="pt-BR" dirty="0" err="1"/>
              <a:t>Kd</a:t>
            </a:r>
            <a:r>
              <a:rPr lang="pt-BR" dirty="0"/>
              <a:t> da estabilidade ao sistema, </a:t>
            </a:r>
            <a:r>
              <a:rPr lang="pt-BR" b="1" dirty="0"/>
              <a:t>reduzindo o </a:t>
            </a:r>
            <a:r>
              <a:rPr lang="pt-BR" b="1" dirty="0" err="1"/>
              <a:t>overshoot</a:t>
            </a:r>
            <a:r>
              <a:rPr lang="pt-BR" b="1" dirty="0"/>
              <a:t>(PSS) </a:t>
            </a:r>
            <a:r>
              <a:rPr lang="pt-BR" dirty="0"/>
              <a:t>e diminuir um pouco o tempo de resposta.</a:t>
            </a:r>
          </a:p>
        </p:txBody>
      </p:sp>
    </p:spTree>
    <p:extLst>
      <p:ext uri="{BB962C8B-B14F-4D97-AF65-F5344CB8AC3E}">
        <p14:creationId xmlns:p14="http://schemas.microsoft.com/office/powerpoint/2010/main" val="1912891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FC7D35A7-1E44-4723-B6D9-D0AED86AE5B9}"/>
              </a:ext>
            </a:extLst>
          </p:cNvPr>
          <p:cNvPicPr/>
          <p:nvPr/>
        </p:nvPicPr>
        <p:blipFill>
          <a:blip r:embed="rId3">
            <a:extLst>
              <a:ext uri="{28A0092B-C50C-407E-A947-70E740481C1C}">
                <a14:useLocalDpi xmlns:a14="http://schemas.microsoft.com/office/drawing/2010/main" val="0"/>
              </a:ext>
            </a:extLst>
          </a:blip>
          <a:stretch>
            <a:fillRect/>
          </a:stretch>
        </p:blipFill>
        <p:spPr>
          <a:xfrm>
            <a:off x="2931268" y="3395662"/>
            <a:ext cx="6329459" cy="3462338"/>
          </a:xfrm>
          <a:prstGeom prst="rect">
            <a:avLst/>
          </a:prstGeom>
        </p:spPr>
      </p:pic>
      <p:sp>
        <p:nvSpPr>
          <p:cNvPr id="2" name="Título 1">
            <a:extLst>
              <a:ext uri="{FF2B5EF4-FFF2-40B4-BE49-F238E27FC236}">
                <a16:creationId xmlns:a16="http://schemas.microsoft.com/office/drawing/2014/main" id="{DDFCBC0B-C349-458D-A82F-FB339735010B}"/>
              </a:ext>
            </a:extLst>
          </p:cNvPr>
          <p:cNvSpPr>
            <a:spLocks noGrp="1"/>
          </p:cNvSpPr>
          <p:nvPr>
            <p:ph type="title"/>
          </p:nvPr>
        </p:nvSpPr>
        <p:spPr>
          <a:xfrm>
            <a:off x="838199" y="1079499"/>
            <a:ext cx="10515600" cy="1325563"/>
          </a:xfrm>
        </p:spPr>
        <p:txBody>
          <a:bodyPr/>
          <a:lstStyle/>
          <a:p>
            <a:pPr algn="ctr"/>
            <a:r>
              <a:rPr lang="pt-BR" dirty="0"/>
              <a:t>Lógica </a:t>
            </a:r>
            <a:r>
              <a:rPr lang="pt-BR" dirty="0" err="1"/>
              <a:t>Fuzzy</a:t>
            </a:r>
            <a:endParaRPr lang="pt-BR" dirty="0"/>
          </a:p>
        </p:txBody>
      </p:sp>
      <p:sp>
        <p:nvSpPr>
          <p:cNvPr id="3" name="Espaço Reservado para Conteúdo 2">
            <a:extLst>
              <a:ext uri="{FF2B5EF4-FFF2-40B4-BE49-F238E27FC236}">
                <a16:creationId xmlns:a16="http://schemas.microsoft.com/office/drawing/2014/main" id="{F7B01C27-4687-42CA-9DF4-0CA204D66B21}"/>
              </a:ext>
            </a:extLst>
          </p:cNvPr>
          <p:cNvSpPr>
            <a:spLocks noGrp="1"/>
          </p:cNvSpPr>
          <p:nvPr>
            <p:ph idx="1"/>
          </p:nvPr>
        </p:nvSpPr>
        <p:spPr>
          <a:xfrm>
            <a:off x="838198" y="2100262"/>
            <a:ext cx="10515600" cy="4351338"/>
          </a:xfrm>
        </p:spPr>
        <p:txBody>
          <a:bodyPr>
            <a:normAutofit/>
          </a:bodyPr>
          <a:lstStyle/>
          <a:p>
            <a:pPr algn="just"/>
            <a:r>
              <a:rPr lang="pt-BR" sz="2400" dirty="0"/>
              <a:t>Lógica difusa ou comumente dita lógica </a:t>
            </a:r>
            <a:r>
              <a:rPr lang="pt-BR" sz="2400" dirty="0" err="1"/>
              <a:t>Fuzzy</a:t>
            </a:r>
            <a:r>
              <a:rPr lang="pt-BR" sz="2400" dirty="0"/>
              <a:t>, permite a aproximação com o mundo real, que não é bivalente, com um vasto número de opções ao invés de somente duas. A lógica </a:t>
            </a:r>
            <a:r>
              <a:rPr lang="pt-BR" sz="2400" dirty="0" err="1"/>
              <a:t>fuzzy</a:t>
            </a:r>
            <a:r>
              <a:rPr lang="pt-BR" sz="2400" dirty="0"/>
              <a:t>, então, permite trabalhar com tais incertezas de fenômenos naturais de forma rigorosa e sistemática.</a:t>
            </a:r>
          </a:p>
        </p:txBody>
      </p:sp>
    </p:spTree>
    <p:extLst>
      <p:ext uri="{BB962C8B-B14F-4D97-AF65-F5344CB8AC3E}">
        <p14:creationId xmlns:p14="http://schemas.microsoft.com/office/powerpoint/2010/main" val="313553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5F7E75-FBFF-445E-8209-EED170885CAA}"/>
              </a:ext>
            </a:extLst>
          </p:cNvPr>
          <p:cNvSpPr>
            <a:spLocks noGrp="1"/>
          </p:cNvSpPr>
          <p:nvPr>
            <p:ph type="title"/>
          </p:nvPr>
        </p:nvSpPr>
        <p:spPr>
          <a:xfrm>
            <a:off x="838200" y="1287852"/>
            <a:ext cx="10515600" cy="1325563"/>
          </a:xfrm>
        </p:spPr>
        <p:txBody>
          <a:bodyPr/>
          <a:lstStyle/>
          <a:p>
            <a:pPr algn="ctr"/>
            <a:r>
              <a:rPr lang="pt-BR" dirty="0"/>
              <a:t>Lógica </a:t>
            </a:r>
            <a:r>
              <a:rPr lang="pt-BR" dirty="0" err="1"/>
              <a:t>Fuzzy</a:t>
            </a:r>
            <a:endParaRPr lang="pt-BR" dirty="0"/>
          </a:p>
        </p:txBody>
      </p:sp>
      <p:sp>
        <p:nvSpPr>
          <p:cNvPr id="3" name="Espaço Reservado para Conteúdo 2">
            <a:extLst>
              <a:ext uri="{FF2B5EF4-FFF2-40B4-BE49-F238E27FC236}">
                <a16:creationId xmlns:a16="http://schemas.microsoft.com/office/drawing/2014/main" id="{D3AA6E67-EDD7-4CB4-8423-EC264CEB08C4}"/>
              </a:ext>
            </a:extLst>
          </p:cNvPr>
          <p:cNvSpPr>
            <a:spLocks noGrp="1"/>
          </p:cNvSpPr>
          <p:nvPr>
            <p:ph idx="1"/>
          </p:nvPr>
        </p:nvSpPr>
        <p:spPr>
          <a:xfrm>
            <a:off x="838200" y="2613415"/>
            <a:ext cx="10515600" cy="4351338"/>
          </a:xfrm>
        </p:spPr>
        <p:txBody>
          <a:bodyPr/>
          <a:lstStyle/>
          <a:p>
            <a:pPr algn="just"/>
            <a:r>
              <a:rPr lang="pt-BR" b="1" dirty="0" err="1"/>
              <a:t>Fuzificação</a:t>
            </a:r>
            <a:r>
              <a:rPr lang="pt-BR" b="1" dirty="0"/>
              <a:t>: </a:t>
            </a:r>
            <a:r>
              <a:rPr lang="pt-BR" dirty="0"/>
              <a:t>consiste em transformar os dados de entrada em variáveis linguísticas, onde ocorre um pré-processamento de categorias com a finalidade de reduzir o número de processos.</a:t>
            </a:r>
          </a:p>
          <a:p>
            <a:pPr algn="just"/>
            <a:r>
              <a:rPr lang="pt-BR" b="1" dirty="0"/>
              <a:t>Inferência: </a:t>
            </a:r>
            <a:r>
              <a:rPr lang="pt-BR" dirty="0"/>
              <a:t>ocorre e fase das decisões com base no condicional SE- ENTÃO (IF-THEN)</a:t>
            </a:r>
          </a:p>
          <a:p>
            <a:pPr algn="just"/>
            <a:r>
              <a:rPr lang="pt-BR" b="1" dirty="0" err="1"/>
              <a:t>Defuzificação</a:t>
            </a:r>
            <a:r>
              <a:rPr lang="pt-BR" b="1" dirty="0"/>
              <a:t>: </a:t>
            </a:r>
            <a:r>
              <a:rPr lang="pt-BR" dirty="0"/>
              <a:t>assegura a interpretação exata das variáveis linguísticas obtidas na fase da inferência em valores numéricos.</a:t>
            </a:r>
          </a:p>
        </p:txBody>
      </p:sp>
    </p:spTree>
    <p:extLst>
      <p:ext uri="{BB962C8B-B14F-4D97-AF65-F5344CB8AC3E}">
        <p14:creationId xmlns:p14="http://schemas.microsoft.com/office/powerpoint/2010/main" val="390040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30CBEF-6AD7-4CB1-A123-B9EFA282437F}"/>
              </a:ext>
            </a:extLst>
          </p:cNvPr>
          <p:cNvSpPr>
            <a:spLocks noGrp="1"/>
          </p:cNvSpPr>
          <p:nvPr>
            <p:ph type="title"/>
          </p:nvPr>
        </p:nvSpPr>
        <p:spPr>
          <a:xfrm>
            <a:off x="838200" y="1053002"/>
            <a:ext cx="10515600" cy="1325563"/>
          </a:xfrm>
        </p:spPr>
        <p:txBody>
          <a:bodyPr/>
          <a:lstStyle/>
          <a:p>
            <a:pPr algn="ctr"/>
            <a:r>
              <a:rPr lang="pt-BR" dirty="0"/>
              <a:t>Controlador </a:t>
            </a:r>
            <a:r>
              <a:rPr lang="pt-BR" dirty="0" err="1"/>
              <a:t>Fuzzy</a:t>
            </a:r>
            <a:r>
              <a:rPr lang="pt-BR" dirty="0"/>
              <a:t>-PID</a:t>
            </a:r>
          </a:p>
        </p:txBody>
      </p:sp>
      <p:sp>
        <p:nvSpPr>
          <p:cNvPr id="3" name="Espaço Reservado para Conteúdo 2">
            <a:extLst>
              <a:ext uri="{FF2B5EF4-FFF2-40B4-BE49-F238E27FC236}">
                <a16:creationId xmlns:a16="http://schemas.microsoft.com/office/drawing/2014/main" id="{8CA499F4-F377-4364-B04A-2A3724AD0E8E}"/>
              </a:ext>
            </a:extLst>
          </p:cNvPr>
          <p:cNvSpPr>
            <a:spLocks noGrp="1"/>
          </p:cNvSpPr>
          <p:nvPr>
            <p:ph idx="1"/>
          </p:nvPr>
        </p:nvSpPr>
        <p:spPr>
          <a:xfrm>
            <a:off x="838200" y="2076450"/>
            <a:ext cx="10515600" cy="4653453"/>
          </a:xfrm>
        </p:spPr>
        <p:txBody>
          <a:bodyPr/>
          <a:lstStyle/>
          <a:p>
            <a:pPr algn="just"/>
            <a:r>
              <a:rPr lang="pt-BR" sz="2400" dirty="0"/>
              <a:t>Utilizando um controlador robusto como o PID em conjunto com o controle </a:t>
            </a:r>
            <a:r>
              <a:rPr lang="pt-BR" sz="2400" dirty="0" err="1"/>
              <a:t>adapatativo</a:t>
            </a:r>
            <a:r>
              <a:rPr lang="pt-BR" sz="2400" dirty="0"/>
              <a:t> </a:t>
            </a:r>
            <a:r>
              <a:rPr lang="pt-BR" sz="2400" dirty="0" err="1"/>
              <a:t>Fuzzy</a:t>
            </a:r>
            <a:r>
              <a:rPr lang="pt-BR" sz="2400" dirty="0"/>
              <a:t>, é </a:t>
            </a:r>
            <a:r>
              <a:rPr lang="pt-BR" sz="2400" dirty="0" err="1"/>
              <a:t>possivel</a:t>
            </a:r>
            <a:r>
              <a:rPr lang="pt-BR" sz="2400" dirty="0"/>
              <a:t> se ajustar seus parâmetros automaticamente em um processo on-line e obter um controle mais constante para qualquer variação que possa ocorrer na planta.</a:t>
            </a:r>
          </a:p>
          <a:p>
            <a:r>
              <a:rPr lang="pt-BR" sz="1600" dirty="0"/>
              <a:t>Erro: Diferença entre a Entrada </a:t>
            </a:r>
          </a:p>
          <a:p>
            <a:pPr marL="0" indent="0">
              <a:buNone/>
            </a:pPr>
            <a:r>
              <a:rPr lang="pt-BR" sz="1600" dirty="0"/>
              <a:t>(Set Point) e a saída</a:t>
            </a:r>
          </a:p>
          <a:p>
            <a:r>
              <a:rPr lang="pt-BR" sz="1600" dirty="0"/>
              <a:t>Derivada do erro: indica o quão </a:t>
            </a:r>
          </a:p>
          <a:p>
            <a:pPr marL="0" indent="0">
              <a:buNone/>
            </a:pPr>
            <a:r>
              <a:rPr lang="pt-BR" sz="1600" dirty="0"/>
              <a:t>próximo o valor da saída está do SP</a:t>
            </a:r>
          </a:p>
        </p:txBody>
      </p:sp>
      <p:pic>
        <p:nvPicPr>
          <p:cNvPr id="4" name="Imagem 3">
            <a:extLst>
              <a:ext uri="{FF2B5EF4-FFF2-40B4-BE49-F238E27FC236}">
                <a16:creationId xmlns:a16="http://schemas.microsoft.com/office/drawing/2014/main" id="{5ABBDADE-DE60-4314-8934-43C89F8EED59}"/>
              </a:ext>
            </a:extLst>
          </p:cNvPr>
          <p:cNvPicPr/>
          <p:nvPr/>
        </p:nvPicPr>
        <p:blipFill>
          <a:blip r:embed="rId3">
            <a:extLst>
              <a:ext uri="{28A0092B-C50C-407E-A947-70E740481C1C}">
                <a14:useLocalDpi xmlns:a14="http://schemas.microsoft.com/office/drawing/2010/main" val="0"/>
              </a:ext>
            </a:extLst>
          </a:blip>
          <a:stretch>
            <a:fillRect/>
          </a:stretch>
        </p:blipFill>
        <p:spPr>
          <a:xfrm>
            <a:off x="4210878" y="3610599"/>
            <a:ext cx="6930887" cy="2965063"/>
          </a:xfrm>
          <a:prstGeom prst="rect">
            <a:avLst/>
          </a:prstGeom>
        </p:spPr>
      </p:pic>
    </p:spTree>
    <p:extLst>
      <p:ext uri="{BB962C8B-B14F-4D97-AF65-F5344CB8AC3E}">
        <p14:creationId xmlns:p14="http://schemas.microsoft.com/office/powerpoint/2010/main" val="3940737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64F90D-9B04-4ED6-AD42-43E6A785B68A}"/>
              </a:ext>
            </a:extLst>
          </p:cNvPr>
          <p:cNvSpPr>
            <a:spLocks noGrp="1"/>
          </p:cNvSpPr>
          <p:nvPr>
            <p:ph type="title"/>
          </p:nvPr>
        </p:nvSpPr>
        <p:spPr>
          <a:xfrm>
            <a:off x="838200" y="1145791"/>
            <a:ext cx="10515600" cy="1325563"/>
          </a:xfrm>
        </p:spPr>
        <p:txBody>
          <a:bodyPr/>
          <a:lstStyle/>
          <a:p>
            <a:pPr algn="ctr"/>
            <a:r>
              <a:rPr lang="pt-BR" dirty="0"/>
              <a:t>Testes Experimentais</a:t>
            </a:r>
          </a:p>
        </p:txBody>
      </p:sp>
      <p:sp>
        <p:nvSpPr>
          <p:cNvPr id="3" name="Espaço Reservado para Conteúdo 2">
            <a:extLst>
              <a:ext uri="{FF2B5EF4-FFF2-40B4-BE49-F238E27FC236}">
                <a16:creationId xmlns:a16="http://schemas.microsoft.com/office/drawing/2014/main" id="{A7D43219-EF56-40A2-B66C-A9CF331A6D4B}"/>
              </a:ext>
            </a:extLst>
          </p:cNvPr>
          <p:cNvSpPr>
            <a:spLocks noGrp="1"/>
          </p:cNvSpPr>
          <p:nvPr>
            <p:ph idx="1"/>
          </p:nvPr>
        </p:nvSpPr>
        <p:spPr>
          <a:xfrm>
            <a:off x="838200" y="2294465"/>
            <a:ext cx="10515600" cy="4745728"/>
          </a:xfrm>
        </p:spPr>
        <p:txBody>
          <a:bodyPr/>
          <a:lstStyle/>
          <a:p>
            <a:r>
              <a:rPr lang="pt-BR" sz="2400" dirty="0"/>
              <a:t>Para se realizar o controle de velocidade em malha fechada do motor BLDC </a:t>
            </a:r>
            <a:r>
              <a:rPr lang="pt-BR" sz="2400" dirty="0" err="1"/>
              <a:t>E-max</a:t>
            </a:r>
            <a:r>
              <a:rPr lang="pt-BR" sz="2400" dirty="0"/>
              <a:t> CF2822 optou –se em utilizar um disco de </a:t>
            </a:r>
            <a:r>
              <a:rPr lang="pt-BR" sz="2400" dirty="0" err="1"/>
              <a:t>enconder</a:t>
            </a:r>
            <a:r>
              <a:rPr lang="pt-BR" sz="2400" dirty="0"/>
              <a:t> com 100 furos e um sensor infravermelho (IR) ligado a um Arduino.</a:t>
            </a:r>
          </a:p>
          <a:p>
            <a:endParaRPr lang="pt-BR" dirty="0"/>
          </a:p>
        </p:txBody>
      </p:sp>
      <p:pic>
        <p:nvPicPr>
          <p:cNvPr id="4" name="Imagem 3">
            <a:extLst>
              <a:ext uri="{FF2B5EF4-FFF2-40B4-BE49-F238E27FC236}">
                <a16:creationId xmlns:a16="http://schemas.microsoft.com/office/drawing/2014/main" id="{5A7B5AE6-DC69-4A07-8F5F-9E483D19C31E}"/>
              </a:ext>
            </a:extLst>
          </p:cNvPr>
          <p:cNvPicPr>
            <a:picLocks noChangeAspect="1"/>
          </p:cNvPicPr>
          <p:nvPr/>
        </p:nvPicPr>
        <p:blipFill>
          <a:blip r:embed="rId3"/>
          <a:stretch>
            <a:fillRect/>
          </a:stretch>
        </p:blipFill>
        <p:spPr>
          <a:xfrm>
            <a:off x="6322465" y="3038622"/>
            <a:ext cx="4465232" cy="3679540"/>
          </a:xfrm>
          <a:prstGeom prst="rect">
            <a:avLst/>
          </a:prstGeom>
        </p:spPr>
      </p:pic>
      <p:pic>
        <p:nvPicPr>
          <p:cNvPr id="5" name="Imagem 4">
            <a:extLst>
              <a:ext uri="{FF2B5EF4-FFF2-40B4-BE49-F238E27FC236}">
                <a16:creationId xmlns:a16="http://schemas.microsoft.com/office/drawing/2014/main" id="{4B8B6791-FC94-4D69-B662-B694081DFD2F}"/>
              </a:ext>
            </a:extLst>
          </p:cNvPr>
          <p:cNvPicPr>
            <a:picLocks noChangeAspect="1"/>
          </p:cNvPicPr>
          <p:nvPr/>
        </p:nvPicPr>
        <p:blipFill>
          <a:blip r:embed="rId4"/>
          <a:stretch>
            <a:fillRect/>
          </a:stretch>
        </p:blipFill>
        <p:spPr>
          <a:xfrm>
            <a:off x="1871003" y="3429000"/>
            <a:ext cx="3671240" cy="3289162"/>
          </a:xfrm>
          <a:prstGeom prst="rect">
            <a:avLst/>
          </a:prstGeom>
        </p:spPr>
      </p:pic>
    </p:spTree>
    <p:extLst>
      <p:ext uri="{BB962C8B-B14F-4D97-AF65-F5344CB8AC3E}">
        <p14:creationId xmlns:p14="http://schemas.microsoft.com/office/powerpoint/2010/main" val="339401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5996D9-5525-405C-8C47-18047CA0849B}"/>
              </a:ext>
            </a:extLst>
          </p:cNvPr>
          <p:cNvSpPr>
            <a:spLocks noGrp="1"/>
          </p:cNvSpPr>
          <p:nvPr>
            <p:ph type="title"/>
          </p:nvPr>
        </p:nvSpPr>
        <p:spPr>
          <a:xfrm>
            <a:off x="838200" y="1162843"/>
            <a:ext cx="10515600" cy="1325563"/>
          </a:xfrm>
        </p:spPr>
        <p:txBody>
          <a:bodyPr/>
          <a:lstStyle/>
          <a:p>
            <a:pPr algn="ctr"/>
            <a:r>
              <a:rPr lang="pt-BR" dirty="0"/>
              <a:t>Tratamento de Sinal</a:t>
            </a:r>
          </a:p>
        </p:txBody>
      </p:sp>
      <p:sp>
        <p:nvSpPr>
          <p:cNvPr id="3" name="Espaço Reservado para Conteúdo 2">
            <a:extLst>
              <a:ext uri="{FF2B5EF4-FFF2-40B4-BE49-F238E27FC236}">
                <a16:creationId xmlns:a16="http://schemas.microsoft.com/office/drawing/2014/main" id="{660F694D-824C-4135-8494-099E32DFA91F}"/>
              </a:ext>
            </a:extLst>
          </p:cNvPr>
          <p:cNvSpPr>
            <a:spLocks noGrp="1"/>
          </p:cNvSpPr>
          <p:nvPr>
            <p:ph idx="1"/>
          </p:nvPr>
        </p:nvSpPr>
        <p:spPr>
          <a:xfrm>
            <a:off x="838199" y="2193926"/>
            <a:ext cx="10515600" cy="4351338"/>
          </a:xfrm>
        </p:spPr>
        <p:txBody>
          <a:bodyPr>
            <a:normAutofit/>
          </a:bodyPr>
          <a:lstStyle/>
          <a:p>
            <a:pPr algn="just"/>
            <a:r>
              <a:rPr lang="pt-BR" sz="2300" dirty="0"/>
              <a:t>Para atenuar os ruídos optou-se pelo uso de um circuito comparador do tipo </a:t>
            </a:r>
            <a:r>
              <a:rPr lang="pt-BR" sz="2300" dirty="0" err="1"/>
              <a:t>schimitt</a:t>
            </a:r>
            <a:r>
              <a:rPr lang="pt-BR" sz="2300" dirty="0"/>
              <a:t> trigger, que tem como objetivo principal converter os valores abaixo de 3V para 0V e acima de 3V para 3.3V, pois o microcontrolador irá fazer a contagem de todas as bordas de subida emitidas pelo sensor IR.</a:t>
            </a:r>
          </a:p>
        </p:txBody>
      </p:sp>
      <p:pic>
        <p:nvPicPr>
          <p:cNvPr id="4" name="Imagem 3">
            <a:extLst>
              <a:ext uri="{FF2B5EF4-FFF2-40B4-BE49-F238E27FC236}">
                <a16:creationId xmlns:a16="http://schemas.microsoft.com/office/drawing/2014/main" id="{25F8E0D8-AA3C-4BA0-9D81-AF5AD96520ED}"/>
              </a:ext>
            </a:extLst>
          </p:cNvPr>
          <p:cNvPicPr>
            <a:picLocks noChangeAspect="1"/>
          </p:cNvPicPr>
          <p:nvPr/>
        </p:nvPicPr>
        <p:blipFill>
          <a:blip r:embed="rId3"/>
          <a:stretch>
            <a:fillRect/>
          </a:stretch>
        </p:blipFill>
        <p:spPr>
          <a:xfrm>
            <a:off x="4009195" y="3519489"/>
            <a:ext cx="4173607" cy="3259553"/>
          </a:xfrm>
          <a:prstGeom prst="rect">
            <a:avLst/>
          </a:prstGeom>
        </p:spPr>
      </p:pic>
    </p:spTree>
    <p:extLst>
      <p:ext uri="{BB962C8B-B14F-4D97-AF65-F5344CB8AC3E}">
        <p14:creationId xmlns:p14="http://schemas.microsoft.com/office/powerpoint/2010/main" val="1494978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AB6D8A-A791-4391-91A7-5FB6B22648CA}"/>
              </a:ext>
            </a:extLst>
          </p:cNvPr>
          <p:cNvSpPr>
            <a:spLocks noGrp="1"/>
          </p:cNvSpPr>
          <p:nvPr>
            <p:ph type="title"/>
          </p:nvPr>
        </p:nvSpPr>
        <p:spPr>
          <a:xfrm>
            <a:off x="838200" y="972239"/>
            <a:ext cx="10515600" cy="1325563"/>
          </a:xfrm>
        </p:spPr>
        <p:txBody>
          <a:bodyPr/>
          <a:lstStyle/>
          <a:p>
            <a:pPr algn="ctr"/>
            <a:r>
              <a:rPr lang="pt-BR" dirty="0"/>
              <a:t>Obtenção do modelo matemático da planta</a:t>
            </a:r>
          </a:p>
        </p:txBody>
      </p:sp>
      <p:sp>
        <p:nvSpPr>
          <p:cNvPr id="3" name="Espaço Reservado para Conteúdo 2">
            <a:extLst>
              <a:ext uri="{FF2B5EF4-FFF2-40B4-BE49-F238E27FC236}">
                <a16:creationId xmlns:a16="http://schemas.microsoft.com/office/drawing/2014/main" id="{CE2C1338-B6E6-47C1-96E9-BDB5F8DD0AE6}"/>
              </a:ext>
            </a:extLst>
          </p:cNvPr>
          <p:cNvSpPr>
            <a:spLocks noGrp="1"/>
          </p:cNvSpPr>
          <p:nvPr>
            <p:ph idx="1"/>
          </p:nvPr>
        </p:nvSpPr>
        <p:spPr>
          <a:xfrm>
            <a:off x="838200" y="2297802"/>
            <a:ext cx="10515600" cy="4351338"/>
          </a:xfrm>
        </p:spPr>
        <p:txBody>
          <a:bodyPr/>
          <a:lstStyle/>
          <a:p>
            <a:endParaRPr lang="pt-BR" dirty="0"/>
          </a:p>
          <a:p>
            <a:endParaRPr lang="pt-BR" dirty="0"/>
          </a:p>
          <a:p>
            <a:endParaRPr lang="pt-BR" dirty="0"/>
          </a:p>
          <a:p>
            <a:endParaRPr lang="pt-BR" dirty="0"/>
          </a:p>
          <a:p>
            <a:endParaRPr lang="pt-BR" dirty="0"/>
          </a:p>
          <a:p>
            <a:pPr algn="just"/>
            <a:r>
              <a:rPr lang="pt-BR" sz="2400" dirty="0"/>
              <a:t>Foi adotado o 𝑇s de 50 </a:t>
            </a:r>
            <a:r>
              <a:rPr lang="pt-BR" sz="2400" dirty="0" err="1"/>
              <a:t>ms</a:t>
            </a:r>
            <a:r>
              <a:rPr lang="pt-BR" sz="2400" dirty="0"/>
              <a:t> por ter uma resolução de 0,1053% e 950 pulsos por 𝑇s, o que faz com que a gama de valores para se usar como referência é relativamente grande e a oscilação em torno do regime permanente é pequena.</a:t>
            </a:r>
          </a:p>
        </p:txBody>
      </p:sp>
      <p:pic>
        <p:nvPicPr>
          <p:cNvPr id="4" name="Imagem 3">
            <a:extLst>
              <a:ext uri="{FF2B5EF4-FFF2-40B4-BE49-F238E27FC236}">
                <a16:creationId xmlns:a16="http://schemas.microsoft.com/office/drawing/2014/main" id="{5F7060EE-C14F-46BE-AD64-110566791DFA}"/>
              </a:ext>
            </a:extLst>
          </p:cNvPr>
          <p:cNvPicPr>
            <a:picLocks noChangeAspect="1"/>
          </p:cNvPicPr>
          <p:nvPr/>
        </p:nvPicPr>
        <p:blipFill>
          <a:blip r:embed="rId3"/>
          <a:stretch>
            <a:fillRect/>
          </a:stretch>
        </p:blipFill>
        <p:spPr>
          <a:xfrm>
            <a:off x="1502367" y="2261221"/>
            <a:ext cx="9187266" cy="2335558"/>
          </a:xfrm>
          <a:prstGeom prst="rect">
            <a:avLst/>
          </a:prstGeom>
        </p:spPr>
      </p:pic>
    </p:spTree>
    <p:extLst>
      <p:ext uri="{BB962C8B-B14F-4D97-AF65-F5344CB8AC3E}">
        <p14:creationId xmlns:p14="http://schemas.microsoft.com/office/powerpoint/2010/main" val="293406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3E331-600B-4F1F-B80E-248DBD7CB73C}"/>
              </a:ext>
            </a:extLst>
          </p:cNvPr>
          <p:cNvSpPr>
            <a:spLocks noGrp="1"/>
          </p:cNvSpPr>
          <p:nvPr>
            <p:ph type="title"/>
          </p:nvPr>
        </p:nvSpPr>
        <p:spPr>
          <a:xfrm>
            <a:off x="838200" y="974380"/>
            <a:ext cx="10515600" cy="1325563"/>
          </a:xfrm>
        </p:spPr>
        <p:txBody>
          <a:bodyPr/>
          <a:lstStyle/>
          <a:p>
            <a:pPr algn="ctr"/>
            <a:r>
              <a:rPr lang="pt-BR" dirty="0"/>
              <a:t>Obtenção do modelo matemático da planta</a:t>
            </a:r>
          </a:p>
        </p:txBody>
      </p:sp>
      <p:sp>
        <p:nvSpPr>
          <p:cNvPr id="3" name="Espaço Reservado para Conteúdo 2">
            <a:extLst>
              <a:ext uri="{FF2B5EF4-FFF2-40B4-BE49-F238E27FC236}">
                <a16:creationId xmlns:a16="http://schemas.microsoft.com/office/drawing/2014/main" id="{13DDBC3F-E702-4207-9E7B-1D586C09703F}"/>
              </a:ext>
            </a:extLst>
          </p:cNvPr>
          <p:cNvSpPr>
            <a:spLocks noGrp="1"/>
          </p:cNvSpPr>
          <p:nvPr>
            <p:ph idx="1"/>
          </p:nvPr>
        </p:nvSpPr>
        <p:spPr>
          <a:xfrm>
            <a:off x="838200" y="2193926"/>
            <a:ext cx="10515600" cy="4351338"/>
          </a:xfrm>
        </p:spPr>
        <p:txBody>
          <a:bodyPr>
            <a:normAutofit/>
          </a:bodyPr>
          <a:lstStyle/>
          <a:p>
            <a:r>
              <a:rPr lang="pt-BR" sz="2400" dirty="0"/>
              <a:t>Com base no comportamento da planta, nota-se que possui um comportamento de  primeira ordem logo:</a:t>
            </a:r>
          </a:p>
          <a:p>
            <a:endParaRPr lang="pt-BR" sz="2400" dirty="0"/>
          </a:p>
          <a:p>
            <a:pPr marL="0" indent="0">
              <a:buNone/>
            </a:pPr>
            <a:endParaRPr lang="pt-BR" sz="1600" dirty="0"/>
          </a:p>
          <a:p>
            <a:pPr marL="0" indent="0">
              <a:buNone/>
            </a:pPr>
            <a:r>
              <a:rPr lang="pt-BR" sz="1600" dirty="0"/>
              <a:t>Onde:</a:t>
            </a:r>
          </a:p>
          <a:p>
            <a:r>
              <a:rPr lang="pt-BR" sz="1600" dirty="0"/>
              <a:t>𝑦(𝑡) representa a velocidade no instante de tempo t;</a:t>
            </a:r>
          </a:p>
          <a:p>
            <a:r>
              <a:rPr lang="pt-BR" sz="1800" dirty="0"/>
              <a:t>𝜏 </a:t>
            </a:r>
            <a:r>
              <a:rPr lang="pt-BR" sz="1600" dirty="0"/>
              <a:t>representa a constante de tempo.</a:t>
            </a:r>
          </a:p>
          <a:p>
            <a:r>
              <a:rPr lang="pt-BR" sz="2400" dirty="0"/>
              <a:t>Sistemas de primeira ordem podem ter sua constante de tempo mensurada no momento em que o seu sistema leva para atingir 63% de sua velocidade máxima, o que neste caso é aproximadamente 598,5 pulsos/</a:t>
            </a:r>
            <a:r>
              <a:rPr lang="pt-BR" sz="2400" dirty="0" err="1"/>
              <a:t>Ts</a:t>
            </a:r>
            <a:r>
              <a:rPr lang="pt-BR" sz="2400" dirty="0"/>
              <a:t>.</a:t>
            </a:r>
          </a:p>
          <a:p>
            <a:endParaRPr lang="pt-BR" dirty="0"/>
          </a:p>
        </p:txBody>
      </p:sp>
      <p:pic>
        <p:nvPicPr>
          <p:cNvPr id="4" name="Imagem 3">
            <a:extLst>
              <a:ext uri="{FF2B5EF4-FFF2-40B4-BE49-F238E27FC236}">
                <a16:creationId xmlns:a16="http://schemas.microsoft.com/office/drawing/2014/main" id="{88C1A94F-B095-4AB4-A0A2-7FD6DDA1B066}"/>
              </a:ext>
            </a:extLst>
          </p:cNvPr>
          <p:cNvPicPr>
            <a:picLocks noChangeAspect="1"/>
          </p:cNvPicPr>
          <p:nvPr/>
        </p:nvPicPr>
        <p:blipFill>
          <a:blip r:embed="rId3"/>
          <a:stretch>
            <a:fillRect/>
          </a:stretch>
        </p:blipFill>
        <p:spPr>
          <a:xfrm>
            <a:off x="4427443" y="2904296"/>
            <a:ext cx="3337114" cy="1049407"/>
          </a:xfrm>
          <a:prstGeom prst="rect">
            <a:avLst/>
          </a:prstGeom>
        </p:spPr>
      </p:pic>
    </p:spTree>
    <p:extLst>
      <p:ext uri="{BB962C8B-B14F-4D97-AF65-F5344CB8AC3E}">
        <p14:creationId xmlns:p14="http://schemas.microsoft.com/office/powerpoint/2010/main" val="2620318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DC205E-C4F1-43AE-86AC-45B8054568DC}"/>
              </a:ext>
            </a:extLst>
          </p:cNvPr>
          <p:cNvSpPr>
            <a:spLocks noGrp="1"/>
          </p:cNvSpPr>
          <p:nvPr>
            <p:ph type="title"/>
          </p:nvPr>
        </p:nvSpPr>
        <p:spPr>
          <a:xfrm>
            <a:off x="997226" y="1043643"/>
            <a:ext cx="10515600" cy="1325563"/>
          </a:xfrm>
        </p:spPr>
        <p:txBody>
          <a:bodyPr/>
          <a:lstStyle/>
          <a:p>
            <a:r>
              <a:rPr lang="pt-BR" dirty="0"/>
              <a:t>Obtenção do modelo matemático da planta</a:t>
            </a:r>
          </a:p>
        </p:txBody>
      </p:sp>
      <p:pic>
        <p:nvPicPr>
          <p:cNvPr id="4" name="Espaço Reservado para Conteúdo 3">
            <a:extLst>
              <a:ext uri="{FF2B5EF4-FFF2-40B4-BE49-F238E27FC236}">
                <a16:creationId xmlns:a16="http://schemas.microsoft.com/office/drawing/2014/main" id="{6A1EFB43-2737-40CE-B923-40EB66B4B278}"/>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623931" y="2488476"/>
            <a:ext cx="6389825" cy="4217124"/>
          </a:xfrm>
          <a:prstGeom prst="rect">
            <a:avLst/>
          </a:prstGeom>
        </p:spPr>
      </p:pic>
    </p:spTree>
    <p:extLst>
      <p:ext uri="{BB962C8B-B14F-4D97-AF65-F5344CB8AC3E}">
        <p14:creationId xmlns:p14="http://schemas.microsoft.com/office/powerpoint/2010/main" val="114375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BA22FC-EAF0-4103-962D-AEB0424237D2}"/>
              </a:ext>
            </a:extLst>
          </p:cNvPr>
          <p:cNvSpPr>
            <a:spLocks noGrp="1"/>
          </p:cNvSpPr>
          <p:nvPr>
            <p:ph type="title"/>
          </p:nvPr>
        </p:nvSpPr>
        <p:spPr>
          <a:xfrm>
            <a:off x="208548" y="967371"/>
            <a:ext cx="10515600" cy="1325563"/>
          </a:xfrm>
        </p:spPr>
        <p:txBody>
          <a:bodyPr>
            <a:normAutofit/>
          </a:bodyPr>
          <a:lstStyle/>
          <a:p>
            <a:r>
              <a:rPr lang="pt-BR" sz="4000" dirty="0"/>
              <a:t>Sumário</a:t>
            </a:r>
          </a:p>
        </p:txBody>
      </p:sp>
      <p:sp>
        <p:nvSpPr>
          <p:cNvPr id="3" name="Espaço Reservado para Conteúdo 2">
            <a:extLst>
              <a:ext uri="{FF2B5EF4-FFF2-40B4-BE49-F238E27FC236}">
                <a16:creationId xmlns:a16="http://schemas.microsoft.com/office/drawing/2014/main" id="{56F5044E-3F7C-4F13-88D8-9D2ECF69F3C9}"/>
              </a:ext>
            </a:extLst>
          </p:cNvPr>
          <p:cNvSpPr>
            <a:spLocks noGrp="1"/>
          </p:cNvSpPr>
          <p:nvPr>
            <p:ph idx="1"/>
          </p:nvPr>
        </p:nvSpPr>
        <p:spPr>
          <a:xfrm>
            <a:off x="838200" y="2292934"/>
            <a:ext cx="10515600" cy="4384425"/>
          </a:xfrm>
        </p:spPr>
        <p:txBody>
          <a:bodyPr>
            <a:normAutofit fontScale="85000" lnSpcReduction="20000"/>
          </a:bodyPr>
          <a:lstStyle/>
          <a:p>
            <a:pPr algn="just"/>
            <a:r>
              <a:rPr lang="pt-BR" sz="3200" dirty="0"/>
              <a:t>Introdução</a:t>
            </a:r>
          </a:p>
          <a:p>
            <a:pPr algn="just"/>
            <a:r>
              <a:rPr lang="pt-BR" sz="3200" dirty="0"/>
              <a:t>Problema</a:t>
            </a:r>
          </a:p>
          <a:p>
            <a:pPr algn="just"/>
            <a:r>
              <a:rPr lang="pt-BR" sz="3200" dirty="0" err="1"/>
              <a:t>Hípotese</a:t>
            </a:r>
            <a:endParaRPr lang="pt-BR" sz="3200" dirty="0"/>
          </a:p>
          <a:p>
            <a:pPr algn="just"/>
            <a:r>
              <a:rPr lang="pt-BR" sz="3200" dirty="0"/>
              <a:t>Objetivos</a:t>
            </a:r>
          </a:p>
          <a:p>
            <a:pPr algn="just"/>
            <a:r>
              <a:rPr lang="pt-BR" sz="3200" dirty="0"/>
              <a:t>Justificativa</a:t>
            </a:r>
          </a:p>
          <a:p>
            <a:pPr algn="just"/>
            <a:r>
              <a:rPr lang="pt-BR" sz="3200" dirty="0"/>
              <a:t>Metodologia</a:t>
            </a:r>
          </a:p>
          <a:p>
            <a:pPr algn="just"/>
            <a:r>
              <a:rPr lang="pt-BR" sz="3200" dirty="0"/>
              <a:t>Resultados</a:t>
            </a:r>
          </a:p>
          <a:p>
            <a:pPr algn="just"/>
            <a:r>
              <a:rPr lang="pt-BR" sz="3200" dirty="0"/>
              <a:t>Discussões</a:t>
            </a:r>
          </a:p>
          <a:p>
            <a:pPr algn="just"/>
            <a:r>
              <a:rPr lang="pt-BR" sz="3200" dirty="0"/>
              <a:t>Cronograma</a:t>
            </a:r>
          </a:p>
          <a:p>
            <a:pPr algn="just"/>
            <a:r>
              <a:rPr lang="pt-BR" sz="3200" dirty="0"/>
              <a:t>Bibliografia</a:t>
            </a:r>
          </a:p>
          <a:p>
            <a:pPr algn="just"/>
            <a:endParaRPr lang="pt-BR" dirty="0"/>
          </a:p>
        </p:txBody>
      </p:sp>
    </p:spTree>
    <p:extLst>
      <p:ext uri="{BB962C8B-B14F-4D97-AF65-F5344CB8AC3E}">
        <p14:creationId xmlns:p14="http://schemas.microsoft.com/office/powerpoint/2010/main" val="3805062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5F8B14-BDDB-4F2C-861B-3198695D87DE}"/>
              </a:ext>
            </a:extLst>
          </p:cNvPr>
          <p:cNvSpPr>
            <a:spLocks noGrp="1"/>
          </p:cNvSpPr>
          <p:nvPr>
            <p:ph type="title"/>
          </p:nvPr>
        </p:nvSpPr>
        <p:spPr>
          <a:xfrm>
            <a:off x="624508" y="1113438"/>
            <a:ext cx="10942983" cy="1325563"/>
          </a:xfrm>
        </p:spPr>
        <p:txBody>
          <a:bodyPr/>
          <a:lstStyle/>
          <a:p>
            <a:r>
              <a:rPr lang="pt-BR" dirty="0"/>
              <a:t>Modelo matemático da planta e controlador PI</a:t>
            </a:r>
          </a:p>
        </p:txBody>
      </p:sp>
      <p:sp>
        <p:nvSpPr>
          <p:cNvPr id="3" name="Espaço Reservado para Conteúdo 2">
            <a:extLst>
              <a:ext uri="{FF2B5EF4-FFF2-40B4-BE49-F238E27FC236}">
                <a16:creationId xmlns:a16="http://schemas.microsoft.com/office/drawing/2014/main" id="{7FA3AD86-120D-45B7-A768-C7D95D5181F9}"/>
              </a:ext>
            </a:extLst>
          </p:cNvPr>
          <p:cNvSpPr>
            <a:spLocks noGrp="1"/>
          </p:cNvSpPr>
          <p:nvPr>
            <p:ph idx="1"/>
          </p:nvPr>
        </p:nvSpPr>
        <p:spPr>
          <a:xfrm>
            <a:off x="838199" y="2087311"/>
            <a:ext cx="10515600" cy="4351338"/>
          </a:xfrm>
        </p:spPr>
        <p:txBody>
          <a:bodyPr>
            <a:normAutofit/>
          </a:bodyPr>
          <a:lstStyle/>
          <a:p>
            <a:r>
              <a:rPr lang="pt-BR" sz="2200" dirty="0"/>
              <a:t>Com isso obteve-se</a:t>
            </a:r>
            <a:r>
              <a:rPr lang="pt-BR" sz="2400" dirty="0"/>
              <a:t> 𝜏 </a:t>
            </a:r>
            <a:r>
              <a:rPr lang="el-GR" sz="2200" dirty="0"/>
              <a:t>= 0,35 </a:t>
            </a:r>
            <a:r>
              <a:rPr lang="pt-BR" sz="2200" dirty="0"/>
              <a:t>s.</a:t>
            </a:r>
          </a:p>
          <a:p>
            <a:r>
              <a:rPr lang="pt-BR" sz="2200" dirty="0"/>
              <a:t>Resultando na seguinte planta:</a:t>
            </a:r>
          </a:p>
          <a:p>
            <a:endParaRPr lang="pt-BR" dirty="0"/>
          </a:p>
          <a:p>
            <a:endParaRPr lang="pt-BR" dirty="0"/>
          </a:p>
          <a:p>
            <a:r>
              <a:rPr lang="pt-BR" sz="2200" dirty="0" err="1"/>
              <a:t>Discretizando</a:t>
            </a:r>
            <a:r>
              <a:rPr lang="pt-BR" sz="2200" dirty="0"/>
              <a:t> obtemos:</a:t>
            </a:r>
          </a:p>
          <a:p>
            <a:pPr marL="0" indent="0">
              <a:buNone/>
            </a:pPr>
            <a:endParaRPr lang="pt-BR" dirty="0"/>
          </a:p>
          <a:p>
            <a:r>
              <a:rPr lang="pt-BR" sz="2200" dirty="0"/>
              <a:t>E realizando os cálculos necessários para se obter o controlador PI, temos o seguinte controlador:</a:t>
            </a:r>
          </a:p>
          <a:p>
            <a:endParaRPr lang="pt-BR" dirty="0"/>
          </a:p>
        </p:txBody>
      </p:sp>
      <p:pic>
        <p:nvPicPr>
          <p:cNvPr id="4" name="Imagem 3">
            <a:extLst>
              <a:ext uri="{FF2B5EF4-FFF2-40B4-BE49-F238E27FC236}">
                <a16:creationId xmlns:a16="http://schemas.microsoft.com/office/drawing/2014/main" id="{52BAFC94-F75C-4772-9246-FEE5C8BDB48C}"/>
              </a:ext>
            </a:extLst>
          </p:cNvPr>
          <p:cNvPicPr>
            <a:picLocks noChangeAspect="1"/>
          </p:cNvPicPr>
          <p:nvPr/>
        </p:nvPicPr>
        <p:blipFill>
          <a:blip r:embed="rId3"/>
          <a:stretch>
            <a:fillRect/>
          </a:stretch>
        </p:blipFill>
        <p:spPr>
          <a:xfrm>
            <a:off x="4908232" y="2389254"/>
            <a:ext cx="2670353" cy="989461"/>
          </a:xfrm>
          <a:prstGeom prst="rect">
            <a:avLst/>
          </a:prstGeom>
        </p:spPr>
      </p:pic>
      <p:pic>
        <p:nvPicPr>
          <p:cNvPr id="5" name="Imagem 4">
            <a:extLst>
              <a:ext uri="{FF2B5EF4-FFF2-40B4-BE49-F238E27FC236}">
                <a16:creationId xmlns:a16="http://schemas.microsoft.com/office/drawing/2014/main" id="{993D7987-A2EB-4C1A-A477-772480D07757}"/>
              </a:ext>
            </a:extLst>
          </p:cNvPr>
          <p:cNvPicPr>
            <a:picLocks noChangeAspect="1"/>
          </p:cNvPicPr>
          <p:nvPr/>
        </p:nvPicPr>
        <p:blipFill>
          <a:blip r:embed="rId4"/>
          <a:stretch>
            <a:fillRect/>
          </a:stretch>
        </p:blipFill>
        <p:spPr>
          <a:xfrm>
            <a:off x="4558382" y="3523829"/>
            <a:ext cx="2834673" cy="989461"/>
          </a:xfrm>
          <a:prstGeom prst="rect">
            <a:avLst/>
          </a:prstGeom>
        </p:spPr>
      </p:pic>
      <p:pic>
        <p:nvPicPr>
          <p:cNvPr id="6" name="Imagem 5">
            <a:extLst>
              <a:ext uri="{FF2B5EF4-FFF2-40B4-BE49-F238E27FC236}">
                <a16:creationId xmlns:a16="http://schemas.microsoft.com/office/drawing/2014/main" id="{BB65FFBD-976F-4805-A77C-AA19DC290682}"/>
              </a:ext>
            </a:extLst>
          </p:cNvPr>
          <p:cNvPicPr>
            <a:picLocks noChangeAspect="1"/>
          </p:cNvPicPr>
          <p:nvPr/>
        </p:nvPicPr>
        <p:blipFill>
          <a:blip r:embed="rId5"/>
          <a:stretch>
            <a:fillRect/>
          </a:stretch>
        </p:blipFill>
        <p:spPr>
          <a:xfrm>
            <a:off x="4450198" y="5375551"/>
            <a:ext cx="3586423" cy="1095183"/>
          </a:xfrm>
          <a:prstGeom prst="rect">
            <a:avLst/>
          </a:prstGeom>
        </p:spPr>
      </p:pic>
    </p:spTree>
    <p:extLst>
      <p:ext uri="{BB962C8B-B14F-4D97-AF65-F5344CB8AC3E}">
        <p14:creationId xmlns:p14="http://schemas.microsoft.com/office/powerpoint/2010/main" val="208008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7CC00-85EA-4849-BD1F-FC7A464A9ADE}"/>
              </a:ext>
            </a:extLst>
          </p:cNvPr>
          <p:cNvSpPr>
            <a:spLocks noGrp="1"/>
          </p:cNvSpPr>
          <p:nvPr>
            <p:ph type="title"/>
          </p:nvPr>
        </p:nvSpPr>
        <p:spPr>
          <a:xfrm>
            <a:off x="838200" y="1278835"/>
            <a:ext cx="10515600" cy="1325563"/>
          </a:xfrm>
        </p:spPr>
        <p:txBody>
          <a:bodyPr/>
          <a:lstStyle/>
          <a:p>
            <a:pPr algn="ctr"/>
            <a:r>
              <a:rPr lang="pt-BR" dirty="0"/>
              <a:t>Projeto do controlador </a:t>
            </a:r>
            <a:r>
              <a:rPr lang="pt-BR" dirty="0" err="1"/>
              <a:t>Fuzzy</a:t>
            </a:r>
            <a:r>
              <a:rPr lang="pt-BR" dirty="0"/>
              <a:t>-PI</a:t>
            </a:r>
          </a:p>
        </p:txBody>
      </p:sp>
      <p:pic>
        <p:nvPicPr>
          <p:cNvPr id="4" name="Espaço Reservado para Conteúdo 3">
            <a:extLst>
              <a:ext uri="{FF2B5EF4-FFF2-40B4-BE49-F238E27FC236}">
                <a16:creationId xmlns:a16="http://schemas.microsoft.com/office/drawing/2014/main" id="{CC92D425-8527-4AD1-8C9C-9362A951BD7D}"/>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914650" y="3728686"/>
            <a:ext cx="7353300" cy="2691164"/>
          </a:xfrm>
          <a:prstGeom prst="rect">
            <a:avLst/>
          </a:prstGeom>
        </p:spPr>
      </p:pic>
      <p:sp>
        <p:nvSpPr>
          <p:cNvPr id="3" name="CaixaDeTexto 2">
            <a:extLst>
              <a:ext uri="{FF2B5EF4-FFF2-40B4-BE49-F238E27FC236}">
                <a16:creationId xmlns:a16="http://schemas.microsoft.com/office/drawing/2014/main" id="{06FC32F4-A276-4F6B-90EA-D42D0D03F06F}"/>
              </a:ext>
            </a:extLst>
          </p:cNvPr>
          <p:cNvSpPr txBox="1"/>
          <p:nvPr/>
        </p:nvSpPr>
        <p:spPr>
          <a:xfrm>
            <a:off x="278297" y="2495731"/>
            <a:ext cx="11502886" cy="1292662"/>
          </a:xfrm>
          <a:prstGeom prst="rect">
            <a:avLst/>
          </a:prstGeom>
          <a:noFill/>
        </p:spPr>
        <p:txBody>
          <a:bodyPr wrap="square" rtlCol="0">
            <a:spAutoFit/>
          </a:bodyPr>
          <a:lstStyle/>
          <a:p>
            <a:r>
              <a:rPr lang="pt-BR" sz="2600" dirty="0"/>
              <a:t>Funções de Pertinência</a:t>
            </a:r>
          </a:p>
          <a:p>
            <a:pPr marL="457200" indent="-457200">
              <a:buFont typeface="Arial" panose="020B0604020202020204" pitchFamily="34" charset="0"/>
              <a:buChar char="•"/>
            </a:pPr>
            <a:r>
              <a:rPr lang="pt-BR" sz="2600" dirty="0"/>
              <a:t>Possibilitam o cálculo do grau de pertinência de acordo com o valor assumido pela variável</a:t>
            </a:r>
          </a:p>
        </p:txBody>
      </p:sp>
    </p:spTree>
    <p:extLst>
      <p:ext uri="{BB962C8B-B14F-4D97-AF65-F5344CB8AC3E}">
        <p14:creationId xmlns:p14="http://schemas.microsoft.com/office/powerpoint/2010/main" val="427344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09540A-CCC6-43D9-8120-C984C3A88046}"/>
              </a:ext>
            </a:extLst>
          </p:cNvPr>
          <p:cNvSpPr>
            <a:spLocks noGrp="1"/>
          </p:cNvSpPr>
          <p:nvPr>
            <p:ph type="title"/>
          </p:nvPr>
        </p:nvSpPr>
        <p:spPr>
          <a:xfrm>
            <a:off x="838200" y="1044477"/>
            <a:ext cx="10515600" cy="1325563"/>
          </a:xfrm>
        </p:spPr>
        <p:txBody>
          <a:bodyPr/>
          <a:lstStyle/>
          <a:p>
            <a:pPr algn="ctr"/>
            <a:r>
              <a:rPr lang="pt-BR" dirty="0"/>
              <a:t>Projeto do controlador </a:t>
            </a:r>
            <a:r>
              <a:rPr lang="pt-BR" dirty="0" err="1"/>
              <a:t>Fuzzy</a:t>
            </a:r>
            <a:r>
              <a:rPr lang="pt-BR" dirty="0"/>
              <a:t>-PI</a:t>
            </a:r>
          </a:p>
        </p:txBody>
      </p:sp>
      <p:pic>
        <p:nvPicPr>
          <p:cNvPr id="4" name="Espaço Reservado para Conteúdo 3">
            <a:extLst>
              <a:ext uri="{FF2B5EF4-FFF2-40B4-BE49-F238E27FC236}">
                <a16:creationId xmlns:a16="http://schemas.microsoft.com/office/drawing/2014/main" id="{AD1239C4-0A29-49A0-994F-0AA27A4173A0}"/>
              </a:ext>
            </a:extLst>
          </p:cNvPr>
          <p:cNvPicPr>
            <a:picLocks noGrp="1" noChangeAspect="1"/>
          </p:cNvPicPr>
          <p:nvPr>
            <p:ph idx="1"/>
          </p:nvPr>
        </p:nvPicPr>
        <p:blipFill>
          <a:blip r:embed="rId3"/>
          <a:stretch>
            <a:fillRect/>
          </a:stretch>
        </p:blipFill>
        <p:spPr>
          <a:xfrm>
            <a:off x="4381706" y="2153996"/>
            <a:ext cx="3834039" cy="2868060"/>
          </a:xfrm>
          <a:prstGeom prst="rect">
            <a:avLst/>
          </a:prstGeom>
        </p:spPr>
      </p:pic>
      <p:sp>
        <p:nvSpPr>
          <p:cNvPr id="5" name="Retângulo 4">
            <a:extLst>
              <a:ext uri="{FF2B5EF4-FFF2-40B4-BE49-F238E27FC236}">
                <a16:creationId xmlns:a16="http://schemas.microsoft.com/office/drawing/2014/main" id="{D08EDF92-0677-40D7-8BC7-70E0B4C4B1E7}"/>
              </a:ext>
            </a:extLst>
          </p:cNvPr>
          <p:cNvSpPr/>
          <p:nvPr/>
        </p:nvSpPr>
        <p:spPr>
          <a:xfrm>
            <a:off x="993913" y="3999885"/>
            <a:ext cx="6096000" cy="2492990"/>
          </a:xfrm>
          <a:prstGeom prst="rect">
            <a:avLst/>
          </a:prstGeom>
        </p:spPr>
        <p:txBody>
          <a:bodyPr>
            <a:spAutoFit/>
          </a:bodyPr>
          <a:lstStyle/>
          <a:p>
            <a:r>
              <a:rPr lang="pt-BR" dirty="0">
                <a:latin typeface="CIDFont+F1"/>
              </a:rPr>
              <a:t>Base de Regras onde:</a:t>
            </a:r>
          </a:p>
          <a:p>
            <a:r>
              <a:rPr lang="pt-BR" sz="2000" b="0" i="0" u="none" strike="noStrike" baseline="0" dirty="0">
                <a:latin typeface="CIDFont+F10"/>
              </a:rPr>
              <a:t>𝑒 </a:t>
            </a:r>
            <a:r>
              <a:rPr lang="pt-BR" dirty="0">
                <a:latin typeface="CIDFont+F1"/>
              </a:rPr>
              <a:t>representa o erro ;</a:t>
            </a:r>
          </a:p>
          <a:p>
            <a:r>
              <a:rPr lang="pt-BR" sz="2000" b="0" i="0" u="none" strike="noStrike" baseline="0" dirty="0">
                <a:latin typeface="CIDFont+F10"/>
              </a:rPr>
              <a:t>𝑑𝑒 </a:t>
            </a:r>
            <a:r>
              <a:rPr lang="pt-BR" dirty="0">
                <a:latin typeface="CIDFont+F1"/>
              </a:rPr>
              <a:t>representa a derivada do erro;</a:t>
            </a:r>
          </a:p>
          <a:p>
            <a:r>
              <a:rPr lang="pt-BR" sz="2000" b="0" i="0" u="none" strike="noStrike" baseline="0" dirty="0">
                <a:latin typeface="CIDFont+F10"/>
              </a:rPr>
              <a:t>𝑁𝐺 </a:t>
            </a:r>
            <a:r>
              <a:rPr lang="pt-BR" dirty="0">
                <a:latin typeface="CIDFont+F1"/>
              </a:rPr>
              <a:t>significa Negativo Grande;</a:t>
            </a:r>
          </a:p>
          <a:p>
            <a:r>
              <a:rPr lang="pt-BR" sz="2000" b="0" i="0" u="none" strike="noStrike" baseline="0" dirty="0">
                <a:latin typeface="CIDFont+F10"/>
              </a:rPr>
              <a:t>𝑁𝑃 </a:t>
            </a:r>
            <a:r>
              <a:rPr lang="pt-BR" dirty="0">
                <a:latin typeface="CIDFont+F1"/>
              </a:rPr>
              <a:t>significa Negativo Pequeno;</a:t>
            </a:r>
          </a:p>
          <a:p>
            <a:r>
              <a:rPr lang="pt-BR" dirty="0">
                <a:latin typeface="CIDFont+F10"/>
              </a:rPr>
              <a:t>𝑍𝑂 </a:t>
            </a:r>
            <a:r>
              <a:rPr lang="pt-BR" dirty="0">
                <a:latin typeface="CIDFont+F1"/>
              </a:rPr>
              <a:t>significa Zero;</a:t>
            </a:r>
          </a:p>
          <a:p>
            <a:r>
              <a:rPr lang="pt-BR" sz="2000" b="0" i="0" u="none" strike="noStrike" baseline="0" dirty="0">
                <a:latin typeface="CIDFont+F10"/>
              </a:rPr>
              <a:t>𝑃𝑃 </a:t>
            </a:r>
            <a:r>
              <a:rPr lang="pt-BR" dirty="0">
                <a:latin typeface="CIDFont+F1"/>
              </a:rPr>
              <a:t>significa Positivo Pequeno;</a:t>
            </a:r>
          </a:p>
          <a:p>
            <a:r>
              <a:rPr lang="pt-BR" sz="2000" b="0" i="0" u="none" strike="noStrike" baseline="0" dirty="0">
                <a:latin typeface="CIDFont+F10"/>
              </a:rPr>
              <a:t>𝑃𝐺 </a:t>
            </a:r>
            <a:r>
              <a:rPr lang="pt-BR" dirty="0">
                <a:latin typeface="CIDFont+F1"/>
              </a:rPr>
              <a:t>significa Positivo Grande.</a:t>
            </a:r>
            <a:endParaRPr lang="pt-BR" dirty="0"/>
          </a:p>
        </p:txBody>
      </p:sp>
    </p:spTree>
    <p:extLst>
      <p:ext uri="{BB962C8B-B14F-4D97-AF65-F5344CB8AC3E}">
        <p14:creationId xmlns:p14="http://schemas.microsoft.com/office/powerpoint/2010/main" val="3428382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36B23F-4A18-4117-A9D9-6086C3A9F6AE}"/>
              </a:ext>
            </a:extLst>
          </p:cNvPr>
          <p:cNvSpPr>
            <a:spLocks noGrp="1"/>
          </p:cNvSpPr>
          <p:nvPr>
            <p:ph type="title"/>
          </p:nvPr>
        </p:nvSpPr>
        <p:spPr>
          <a:xfrm>
            <a:off x="337216" y="842203"/>
            <a:ext cx="10515600" cy="1325563"/>
          </a:xfrm>
        </p:spPr>
        <p:txBody>
          <a:bodyPr/>
          <a:lstStyle/>
          <a:p>
            <a:pPr algn="ctr"/>
            <a:r>
              <a:rPr lang="pt-BR" dirty="0"/>
              <a:t>Resultados de simulação</a:t>
            </a:r>
          </a:p>
        </p:txBody>
      </p:sp>
      <p:graphicFrame>
        <p:nvGraphicFramePr>
          <p:cNvPr id="6" name="Gráfico 5">
            <a:extLst>
              <a:ext uri="{FF2B5EF4-FFF2-40B4-BE49-F238E27FC236}">
                <a16:creationId xmlns:a16="http://schemas.microsoft.com/office/drawing/2014/main" id="{FE905540-8AE2-4681-B97D-EBFDACCB2B81}"/>
              </a:ext>
            </a:extLst>
          </p:cNvPr>
          <p:cNvGraphicFramePr/>
          <p:nvPr>
            <p:extLst>
              <p:ext uri="{D42A27DB-BD31-4B8C-83A1-F6EECF244321}">
                <p14:modId xmlns:p14="http://schemas.microsoft.com/office/powerpoint/2010/main" val="1181258270"/>
              </p:ext>
            </p:extLst>
          </p:nvPr>
        </p:nvGraphicFramePr>
        <p:xfrm>
          <a:off x="5086350" y="1851095"/>
          <a:ext cx="6768434"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7" name="CaixaDeTexto 10">
            <a:extLst>
              <a:ext uri="{FF2B5EF4-FFF2-40B4-BE49-F238E27FC236}">
                <a16:creationId xmlns:a16="http://schemas.microsoft.com/office/drawing/2014/main" id="{115DB997-07CC-40E7-AB35-4D3AC100FE8D}"/>
              </a:ext>
            </a:extLst>
          </p:cNvPr>
          <p:cNvSpPr txBox="1"/>
          <p:nvPr/>
        </p:nvSpPr>
        <p:spPr>
          <a:xfrm>
            <a:off x="8586681" y="6023782"/>
            <a:ext cx="1929956" cy="52049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pt-BR" sz="1500" dirty="0">
                <a:solidFill>
                  <a:schemeClr val="dk1"/>
                </a:solidFill>
              </a:rPr>
              <a:t>Tempo(s)</a:t>
            </a:r>
          </a:p>
        </p:txBody>
      </p:sp>
      <p:sp>
        <p:nvSpPr>
          <p:cNvPr id="8" name="CaixaDeTexto 11">
            <a:extLst>
              <a:ext uri="{FF2B5EF4-FFF2-40B4-BE49-F238E27FC236}">
                <a16:creationId xmlns:a16="http://schemas.microsoft.com/office/drawing/2014/main" id="{BA6FBD7A-959B-44B4-B940-2C87B4BD3789}"/>
              </a:ext>
            </a:extLst>
          </p:cNvPr>
          <p:cNvSpPr txBox="1"/>
          <p:nvPr/>
        </p:nvSpPr>
        <p:spPr>
          <a:xfrm>
            <a:off x="5086350" y="3429000"/>
            <a:ext cx="414960" cy="83897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vert="vert270"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pt-BR" sz="1500" dirty="0">
                <a:solidFill>
                  <a:schemeClr val="dk1"/>
                </a:solidFill>
              </a:rPr>
              <a:t>Pulsos/</a:t>
            </a:r>
            <a:r>
              <a:rPr lang="pt-BR" sz="1500" dirty="0" err="1">
                <a:solidFill>
                  <a:schemeClr val="dk1"/>
                </a:solidFill>
              </a:rPr>
              <a:t>Ts</a:t>
            </a:r>
            <a:endParaRPr lang="pt-BR" sz="1500" dirty="0">
              <a:solidFill>
                <a:schemeClr val="dk1"/>
              </a:solidFill>
            </a:endParaRPr>
          </a:p>
        </p:txBody>
      </p:sp>
      <p:pic>
        <p:nvPicPr>
          <p:cNvPr id="4" name="Espaço Reservado para Conteúdo 3">
            <a:extLst>
              <a:ext uri="{FF2B5EF4-FFF2-40B4-BE49-F238E27FC236}">
                <a16:creationId xmlns:a16="http://schemas.microsoft.com/office/drawing/2014/main" id="{553A1430-EE04-418D-B9F2-8F7827DBB69A}"/>
              </a:ext>
            </a:extLst>
          </p:cNvPr>
          <p:cNvPicPr>
            <a:picLocks noGrp="1" noChangeAspect="1"/>
          </p:cNvPicPr>
          <p:nvPr>
            <p:ph idx="1"/>
          </p:nvPr>
        </p:nvPicPr>
        <p:blipFill>
          <a:blip r:embed="rId4"/>
          <a:stretch>
            <a:fillRect/>
          </a:stretch>
        </p:blipFill>
        <p:spPr>
          <a:xfrm>
            <a:off x="101933" y="4466450"/>
            <a:ext cx="5219700" cy="1062760"/>
          </a:xfrm>
          <a:prstGeom prst="rect">
            <a:avLst/>
          </a:prstGeom>
        </p:spPr>
      </p:pic>
    </p:spTree>
    <p:extLst>
      <p:ext uri="{BB962C8B-B14F-4D97-AF65-F5344CB8AC3E}">
        <p14:creationId xmlns:p14="http://schemas.microsoft.com/office/powerpoint/2010/main" val="2261787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5A33E9-B7AB-4EEB-99CC-21B81A67B303}"/>
              </a:ext>
            </a:extLst>
          </p:cNvPr>
          <p:cNvSpPr>
            <a:spLocks noGrp="1"/>
          </p:cNvSpPr>
          <p:nvPr>
            <p:ph type="title"/>
          </p:nvPr>
        </p:nvSpPr>
        <p:spPr>
          <a:xfrm>
            <a:off x="1161180" y="1028129"/>
            <a:ext cx="10515600" cy="1325563"/>
          </a:xfrm>
        </p:spPr>
        <p:txBody>
          <a:bodyPr>
            <a:normAutofit/>
          </a:bodyPr>
          <a:lstStyle/>
          <a:p>
            <a:pPr algn="ctr"/>
            <a:r>
              <a:rPr lang="pt-BR" dirty="0"/>
              <a:t>Resultado experimental do controlador PI</a:t>
            </a:r>
          </a:p>
        </p:txBody>
      </p:sp>
      <p:sp>
        <p:nvSpPr>
          <p:cNvPr id="3" name="Espaço Reservado para Conteúdo 2">
            <a:extLst>
              <a:ext uri="{FF2B5EF4-FFF2-40B4-BE49-F238E27FC236}">
                <a16:creationId xmlns:a16="http://schemas.microsoft.com/office/drawing/2014/main" id="{BF249D81-88FA-4719-90EE-9DC8A98DCB1E}"/>
              </a:ext>
            </a:extLst>
          </p:cNvPr>
          <p:cNvSpPr>
            <a:spLocks noGrp="1"/>
          </p:cNvSpPr>
          <p:nvPr>
            <p:ph idx="1"/>
          </p:nvPr>
        </p:nvSpPr>
        <p:spPr>
          <a:xfrm>
            <a:off x="838200" y="2204982"/>
            <a:ext cx="10515600" cy="4351338"/>
          </a:xfrm>
        </p:spPr>
        <p:txBody>
          <a:bodyPr/>
          <a:lstStyle/>
          <a:p>
            <a:pPr marL="0" indent="0">
              <a:buNone/>
            </a:pPr>
            <a:r>
              <a:rPr lang="pt-BR" dirty="0"/>
              <a:t>                 Sem carga				           Com carga</a:t>
            </a:r>
          </a:p>
        </p:txBody>
      </p:sp>
      <p:pic>
        <p:nvPicPr>
          <p:cNvPr id="6" name="Imagem 5">
            <a:extLst>
              <a:ext uri="{FF2B5EF4-FFF2-40B4-BE49-F238E27FC236}">
                <a16:creationId xmlns:a16="http://schemas.microsoft.com/office/drawing/2014/main" id="{B921A7FE-7D86-4AE0-A362-B164E9FBB207}"/>
              </a:ext>
            </a:extLst>
          </p:cNvPr>
          <p:cNvPicPr/>
          <p:nvPr/>
        </p:nvPicPr>
        <p:blipFill>
          <a:blip r:embed="rId3">
            <a:extLst>
              <a:ext uri="{28A0092B-C50C-407E-A947-70E740481C1C}">
                <a14:useLocalDpi xmlns:a14="http://schemas.microsoft.com/office/drawing/2010/main" val="0"/>
              </a:ext>
            </a:extLst>
          </a:blip>
          <a:stretch>
            <a:fillRect/>
          </a:stretch>
        </p:blipFill>
        <p:spPr>
          <a:xfrm>
            <a:off x="145774" y="2915642"/>
            <a:ext cx="5812224" cy="3485157"/>
          </a:xfrm>
          <a:prstGeom prst="rect">
            <a:avLst/>
          </a:prstGeom>
        </p:spPr>
      </p:pic>
      <p:grpSp>
        <p:nvGrpSpPr>
          <p:cNvPr id="26" name="Agrupar 25">
            <a:extLst>
              <a:ext uri="{FF2B5EF4-FFF2-40B4-BE49-F238E27FC236}">
                <a16:creationId xmlns:a16="http://schemas.microsoft.com/office/drawing/2014/main" id="{971D6C90-86DE-486B-ABE6-8D838CEC6369}"/>
              </a:ext>
            </a:extLst>
          </p:cNvPr>
          <p:cNvGrpSpPr/>
          <p:nvPr/>
        </p:nvGrpSpPr>
        <p:grpSpPr>
          <a:xfrm>
            <a:off x="5957998" y="2915642"/>
            <a:ext cx="5649628" cy="3865259"/>
            <a:chOff x="17974008" y="27581443"/>
            <a:chExt cx="11598104" cy="6886082"/>
          </a:xfrm>
        </p:grpSpPr>
        <p:grpSp>
          <p:nvGrpSpPr>
            <p:cNvPr id="27" name="Agrupar 26">
              <a:extLst>
                <a:ext uri="{FF2B5EF4-FFF2-40B4-BE49-F238E27FC236}">
                  <a16:creationId xmlns:a16="http://schemas.microsoft.com/office/drawing/2014/main" id="{D7E7A629-8C6D-4218-88E0-B1575DF84357}"/>
                </a:ext>
              </a:extLst>
            </p:cNvPr>
            <p:cNvGrpSpPr/>
            <p:nvPr/>
          </p:nvGrpSpPr>
          <p:grpSpPr>
            <a:xfrm>
              <a:off x="17974008" y="27581443"/>
              <a:ext cx="11598104" cy="6886082"/>
              <a:chOff x="-48344" y="1378"/>
              <a:chExt cx="4713643" cy="3024342"/>
            </a:xfrm>
            <a:solidFill>
              <a:schemeClr val="bg1"/>
            </a:solidFill>
          </p:grpSpPr>
          <p:grpSp>
            <p:nvGrpSpPr>
              <p:cNvPr id="32" name="Agrupar 31">
                <a:extLst>
                  <a:ext uri="{FF2B5EF4-FFF2-40B4-BE49-F238E27FC236}">
                    <a16:creationId xmlns:a16="http://schemas.microsoft.com/office/drawing/2014/main" id="{E659CADF-CD44-44DD-AB0D-F8C20EF938A9}"/>
                  </a:ext>
                </a:extLst>
              </p:cNvPr>
              <p:cNvGrpSpPr/>
              <p:nvPr/>
            </p:nvGrpSpPr>
            <p:grpSpPr>
              <a:xfrm>
                <a:off x="66795" y="1378"/>
                <a:ext cx="4598504" cy="3024342"/>
                <a:chOff x="66795" y="1378"/>
                <a:chExt cx="4598504" cy="3024342"/>
              </a:xfrm>
              <a:grpFill/>
            </p:grpSpPr>
            <p:graphicFrame>
              <p:nvGraphicFramePr>
                <p:cNvPr id="34" name="Gráfico 33">
                  <a:extLst>
                    <a:ext uri="{FF2B5EF4-FFF2-40B4-BE49-F238E27FC236}">
                      <a16:creationId xmlns:a16="http://schemas.microsoft.com/office/drawing/2014/main" id="{F646DDD2-9271-41C1-ADA0-227110DD0E96}"/>
                    </a:ext>
                  </a:extLst>
                </p:cNvPr>
                <p:cNvGraphicFramePr/>
                <p:nvPr>
                  <p:extLst>
                    <p:ext uri="{D42A27DB-BD31-4B8C-83A1-F6EECF244321}">
                      <p14:modId xmlns:p14="http://schemas.microsoft.com/office/powerpoint/2010/main" val="1406366514"/>
                    </p:ext>
                  </p:extLst>
                </p:nvPr>
              </p:nvGraphicFramePr>
              <p:xfrm>
                <a:off x="66795" y="1378"/>
                <a:ext cx="4598504" cy="3004103"/>
              </p:xfrm>
              <a:graphic>
                <a:graphicData uri="http://schemas.openxmlformats.org/drawingml/2006/chart">
                  <c:chart xmlns:c="http://schemas.openxmlformats.org/drawingml/2006/chart" xmlns:r="http://schemas.openxmlformats.org/officeDocument/2006/relationships" r:id="rId4"/>
                </a:graphicData>
              </a:graphic>
            </p:graphicFrame>
            <p:sp>
              <p:nvSpPr>
                <p:cNvPr id="35" name="CaixaDeTexto 10">
                  <a:extLst>
                    <a:ext uri="{FF2B5EF4-FFF2-40B4-BE49-F238E27FC236}">
                      <a16:creationId xmlns:a16="http://schemas.microsoft.com/office/drawing/2014/main" id="{FE846194-E5C9-4150-B597-B7A156550742}"/>
                    </a:ext>
                  </a:extLst>
                </p:cNvPr>
                <p:cNvSpPr txBox="1"/>
                <p:nvPr/>
              </p:nvSpPr>
              <p:spPr>
                <a:xfrm>
                  <a:off x="2231637" y="2797120"/>
                  <a:ext cx="784363" cy="2286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pt-BR" sz="1500" dirty="0">
                      <a:solidFill>
                        <a:schemeClr val="dk1"/>
                      </a:solidFill>
                    </a:rPr>
                    <a:t>Tempo(s)</a:t>
                  </a:r>
                </a:p>
              </p:txBody>
            </p:sp>
          </p:grpSp>
          <p:sp>
            <p:nvSpPr>
              <p:cNvPr id="33" name="CaixaDeTexto 11">
                <a:extLst>
                  <a:ext uri="{FF2B5EF4-FFF2-40B4-BE49-F238E27FC236}">
                    <a16:creationId xmlns:a16="http://schemas.microsoft.com/office/drawing/2014/main" id="{AAF4D4CB-1FEB-4171-B1A5-31FFB5EC4D77}"/>
                  </a:ext>
                </a:extLst>
              </p:cNvPr>
              <p:cNvSpPr txBox="1"/>
              <p:nvPr/>
            </p:nvSpPr>
            <p:spPr>
              <a:xfrm>
                <a:off x="-48344" y="1067644"/>
                <a:ext cx="346213" cy="6477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vert="vert270"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pt-BR" sz="1500" dirty="0">
                    <a:solidFill>
                      <a:schemeClr val="dk1"/>
                    </a:solidFill>
                  </a:rPr>
                  <a:t>Pulsos/</a:t>
                </a:r>
                <a:r>
                  <a:rPr lang="pt-BR" sz="1500" dirty="0" err="1">
                    <a:solidFill>
                      <a:schemeClr val="dk1"/>
                    </a:solidFill>
                  </a:rPr>
                  <a:t>Ts</a:t>
                </a:r>
                <a:endParaRPr lang="pt-BR" sz="1500" dirty="0">
                  <a:solidFill>
                    <a:schemeClr val="dk1"/>
                  </a:solidFill>
                </a:endParaRPr>
              </a:p>
            </p:txBody>
          </p:sp>
        </p:grpSp>
        <p:sp>
          <p:nvSpPr>
            <p:cNvPr id="28" name="Elipse 27">
              <a:extLst>
                <a:ext uri="{FF2B5EF4-FFF2-40B4-BE49-F238E27FC236}">
                  <a16:creationId xmlns:a16="http://schemas.microsoft.com/office/drawing/2014/main" id="{EA7FD79C-DC4F-405C-A343-5BAEB1733591}"/>
                </a:ext>
              </a:extLst>
            </p:cNvPr>
            <p:cNvSpPr/>
            <p:nvPr/>
          </p:nvSpPr>
          <p:spPr>
            <a:xfrm>
              <a:off x="21718248" y="28407057"/>
              <a:ext cx="484074" cy="46042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BR"/>
            </a:p>
          </p:txBody>
        </p:sp>
        <p:sp>
          <p:nvSpPr>
            <p:cNvPr id="29" name="Elipse 28">
              <a:extLst>
                <a:ext uri="{FF2B5EF4-FFF2-40B4-BE49-F238E27FC236}">
                  <a16:creationId xmlns:a16="http://schemas.microsoft.com/office/drawing/2014/main" id="{CC75F371-3E16-41C8-8FD7-A77241AD9ECE}"/>
                </a:ext>
              </a:extLst>
            </p:cNvPr>
            <p:cNvSpPr/>
            <p:nvPr/>
          </p:nvSpPr>
          <p:spPr>
            <a:xfrm>
              <a:off x="26756886" y="28526263"/>
              <a:ext cx="484074" cy="460421"/>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BR"/>
            </a:p>
          </p:txBody>
        </p:sp>
        <p:sp>
          <p:nvSpPr>
            <p:cNvPr id="30" name="CaixaDeTexto 29">
              <a:extLst>
                <a:ext uri="{FF2B5EF4-FFF2-40B4-BE49-F238E27FC236}">
                  <a16:creationId xmlns:a16="http://schemas.microsoft.com/office/drawing/2014/main" id="{54E1DC88-482F-4CA0-936E-46649468AEA1}"/>
                </a:ext>
              </a:extLst>
            </p:cNvPr>
            <p:cNvSpPr txBox="1"/>
            <p:nvPr/>
          </p:nvSpPr>
          <p:spPr>
            <a:xfrm>
              <a:off x="21097708" y="27794195"/>
              <a:ext cx="1725152" cy="400111"/>
            </a:xfrm>
            <a:prstGeom prst="rect">
              <a:avLst/>
            </a:prstGeom>
            <a:noFill/>
          </p:spPr>
          <p:txBody>
            <a:bodyPr wrap="none" rtlCol="0">
              <a:spAutoFit/>
            </a:bodyPr>
            <a:lstStyle/>
            <a:p>
              <a:r>
                <a:rPr lang="pt-BR" sz="2000" dirty="0">
                  <a:solidFill>
                    <a:srgbClr val="FF0000"/>
                  </a:solidFill>
                </a:rPr>
                <a:t>Carga Ligada</a:t>
              </a:r>
            </a:p>
          </p:txBody>
        </p:sp>
        <p:sp>
          <p:nvSpPr>
            <p:cNvPr id="31" name="CaixaDeTexto 30">
              <a:extLst>
                <a:ext uri="{FF2B5EF4-FFF2-40B4-BE49-F238E27FC236}">
                  <a16:creationId xmlns:a16="http://schemas.microsoft.com/office/drawing/2014/main" id="{D7A35871-A0CD-459A-8940-2AB3BC608A03}"/>
                </a:ext>
              </a:extLst>
            </p:cNvPr>
            <p:cNvSpPr txBox="1"/>
            <p:nvPr/>
          </p:nvSpPr>
          <p:spPr>
            <a:xfrm>
              <a:off x="25950397" y="28920093"/>
              <a:ext cx="2097049" cy="400111"/>
            </a:xfrm>
            <a:prstGeom prst="rect">
              <a:avLst/>
            </a:prstGeom>
            <a:noFill/>
          </p:spPr>
          <p:txBody>
            <a:bodyPr wrap="none" rtlCol="0">
              <a:spAutoFit/>
            </a:bodyPr>
            <a:lstStyle/>
            <a:p>
              <a:r>
                <a:rPr lang="pt-BR" sz="2000" dirty="0">
                  <a:solidFill>
                    <a:srgbClr val="FF0000"/>
                  </a:solidFill>
                </a:rPr>
                <a:t>Carga Desligada</a:t>
              </a:r>
            </a:p>
          </p:txBody>
        </p:sp>
      </p:grpSp>
    </p:spTree>
    <p:extLst>
      <p:ext uri="{BB962C8B-B14F-4D97-AF65-F5344CB8AC3E}">
        <p14:creationId xmlns:p14="http://schemas.microsoft.com/office/powerpoint/2010/main" val="2302094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E6FAE0-BF90-48DE-8386-901C8B65453D}"/>
              </a:ext>
            </a:extLst>
          </p:cNvPr>
          <p:cNvSpPr>
            <a:spLocks noGrp="1"/>
          </p:cNvSpPr>
          <p:nvPr>
            <p:ph type="title"/>
          </p:nvPr>
        </p:nvSpPr>
        <p:spPr>
          <a:xfrm>
            <a:off x="838200" y="1095996"/>
            <a:ext cx="10515600" cy="1325563"/>
          </a:xfrm>
        </p:spPr>
        <p:txBody>
          <a:bodyPr/>
          <a:lstStyle/>
          <a:p>
            <a:pPr algn="ctr"/>
            <a:r>
              <a:rPr lang="pt-BR" dirty="0"/>
              <a:t>Discussões</a:t>
            </a:r>
          </a:p>
        </p:txBody>
      </p:sp>
      <p:sp>
        <p:nvSpPr>
          <p:cNvPr id="3" name="Espaço Reservado para Conteúdo 2">
            <a:extLst>
              <a:ext uri="{FF2B5EF4-FFF2-40B4-BE49-F238E27FC236}">
                <a16:creationId xmlns:a16="http://schemas.microsoft.com/office/drawing/2014/main" id="{E8E88E16-7A60-45AB-B892-726846BB0A1F}"/>
              </a:ext>
            </a:extLst>
          </p:cNvPr>
          <p:cNvSpPr>
            <a:spLocks noGrp="1"/>
          </p:cNvSpPr>
          <p:nvPr>
            <p:ph idx="1"/>
          </p:nvPr>
        </p:nvSpPr>
        <p:spPr>
          <a:xfrm>
            <a:off x="665921" y="2421559"/>
            <a:ext cx="10515600" cy="4351338"/>
          </a:xfrm>
        </p:spPr>
        <p:txBody>
          <a:bodyPr>
            <a:normAutofit/>
          </a:bodyPr>
          <a:lstStyle/>
          <a:p>
            <a:pPr algn="just"/>
            <a:r>
              <a:rPr lang="pt-BR" dirty="0"/>
              <a:t>Métodos de controle como o PI não conseguiu suprir suas necessidades por ter um tempo de resposta inadequado em momentos que há variações de carga, logo a necessidade de um </a:t>
            </a:r>
            <a:r>
              <a:rPr lang="pt-BR" dirty="0" err="1"/>
              <a:t>Fuzzy</a:t>
            </a:r>
            <a:r>
              <a:rPr lang="pt-BR" dirty="0"/>
              <a:t>-PID.</a:t>
            </a:r>
          </a:p>
          <a:p>
            <a:pPr algn="just"/>
            <a:r>
              <a:rPr lang="pt-BR" dirty="0"/>
              <a:t>A implementação de um controlador </a:t>
            </a:r>
            <a:r>
              <a:rPr lang="pt-BR" dirty="0" err="1"/>
              <a:t>Fuzzy</a:t>
            </a:r>
            <a:r>
              <a:rPr lang="pt-BR" dirty="0"/>
              <a:t> não é fácil, pois requer um pleno conhecimento do projetista para estabelecer seus parâmetros com exatidão.</a:t>
            </a:r>
          </a:p>
          <a:p>
            <a:pPr algn="just"/>
            <a:r>
              <a:rPr lang="pt-BR" dirty="0"/>
              <a:t>Por ser feito de forma empírica o controlador </a:t>
            </a:r>
            <a:r>
              <a:rPr lang="pt-BR" dirty="0" err="1"/>
              <a:t>Fuzzy</a:t>
            </a:r>
            <a:r>
              <a:rPr lang="pt-BR" dirty="0"/>
              <a:t> utilizado pode não ser o ideal e como uma das soluções para tal problema se sugere a utilização de técnicas de otimização como o PSO.</a:t>
            </a:r>
          </a:p>
        </p:txBody>
      </p:sp>
    </p:spTree>
    <p:extLst>
      <p:ext uri="{BB962C8B-B14F-4D97-AF65-F5344CB8AC3E}">
        <p14:creationId xmlns:p14="http://schemas.microsoft.com/office/powerpoint/2010/main" val="4246809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DA6CA9-AC1B-466B-BB53-5E032042E7EE}"/>
              </a:ext>
            </a:extLst>
          </p:cNvPr>
          <p:cNvSpPr>
            <a:spLocks noGrp="1"/>
          </p:cNvSpPr>
          <p:nvPr>
            <p:ph type="title"/>
          </p:nvPr>
        </p:nvSpPr>
        <p:spPr>
          <a:xfrm>
            <a:off x="838200" y="819149"/>
            <a:ext cx="10515600" cy="1325563"/>
          </a:xfrm>
        </p:spPr>
        <p:txBody>
          <a:bodyPr/>
          <a:lstStyle/>
          <a:p>
            <a:pPr algn="ctr"/>
            <a:r>
              <a:rPr lang="pt-BR" dirty="0"/>
              <a:t>Cronograma</a:t>
            </a:r>
          </a:p>
        </p:txBody>
      </p:sp>
      <p:pic>
        <p:nvPicPr>
          <p:cNvPr id="7" name="Imagem 6">
            <a:extLst>
              <a:ext uri="{FF2B5EF4-FFF2-40B4-BE49-F238E27FC236}">
                <a16:creationId xmlns:a16="http://schemas.microsoft.com/office/drawing/2014/main" id="{B159155C-60AF-4DFC-BAB9-1042419D9B43}"/>
              </a:ext>
            </a:extLst>
          </p:cNvPr>
          <p:cNvPicPr>
            <a:picLocks noChangeAspect="1"/>
          </p:cNvPicPr>
          <p:nvPr/>
        </p:nvPicPr>
        <p:blipFill>
          <a:blip r:embed="rId3"/>
          <a:stretch>
            <a:fillRect/>
          </a:stretch>
        </p:blipFill>
        <p:spPr>
          <a:xfrm>
            <a:off x="1009650" y="1943894"/>
            <a:ext cx="10600252" cy="4351338"/>
          </a:xfrm>
          <a:prstGeom prst="rect">
            <a:avLst/>
          </a:prstGeom>
        </p:spPr>
      </p:pic>
    </p:spTree>
    <p:extLst>
      <p:ext uri="{BB962C8B-B14F-4D97-AF65-F5344CB8AC3E}">
        <p14:creationId xmlns:p14="http://schemas.microsoft.com/office/powerpoint/2010/main" val="697294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DA6CA9-AC1B-466B-BB53-5E032042E7EE}"/>
              </a:ext>
            </a:extLst>
          </p:cNvPr>
          <p:cNvSpPr>
            <a:spLocks noGrp="1"/>
          </p:cNvSpPr>
          <p:nvPr>
            <p:ph type="title"/>
          </p:nvPr>
        </p:nvSpPr>
        <p:spPr>
          <a:xfrm>
            <a:off x="838200" y="819149"/>
            <a:ext cx="10515600" cy="1325563"/>
          </a:xfrm>
        </p:spPr>
        <p:txBody>
          <a:bodyPr/>
          <a:lstStyle/>
          <a:p>
            <a:pPr algn="ctr"/>
            <a:r>
              <a:rPr lang="pt-BR" dirty="0"/>
              <a:t>Bibliografia</a:t>
            </a:r>
          </a:p>
        </p:txBody>
      </p:sp>
      <p:sp>
        <p:nvSpPr>
          <p:cNvPr id="3" name="Retângulo 2">
            <a:extLst>
              <a:ext uri="{FF2B5EF4-FFF2-40B4-BE49-F238E27FC236}">
                <a16:creationId xmlns:a16="http://schemas.microsoft.com/office/drawing/2014/main" id="{E411C10B-14B4-4092-AFFC-8F7AD9794C1A}"/>
              </a:ext>
            </a:extLst>
          </p:cNvPr>
          <p:cNvSpPr/>
          <p:nvPr/>
        </p:nvSpPr>
        <p:spPr>
          <a:xfrm>
            <a:off x="190500" y="1763783"/>
            <a:ext cx="11811000" cy="5632311"/>
          </a:xfrm>
          <a:prstGeom prst="rect">
            <a:avLst/>
          </a:prstGeom>
        </p:spPr>
        <p:txBody>
          <a:bodyPr wrap="square">
            <a:spAutoFit/>
          </a:bodyPr>
          <a:lstStyle/>
          <a:p>
            <a:pPr algn="just">
              <a:spcAft>
                <a:spcPts val="0"/>
              </a:spcAft>
            </a:pP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GOSWAMI,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Rakesh</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JOSHI,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Dheeraj</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Performance Review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of</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Fuzzy</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Logic</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Based</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Controllers</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Employed</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in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Brushless</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DC Motor</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Procedia Computer Science,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s.l</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v. 132, p.623-631, 2018.</a:t>
            </a:r>
            <a:endParaRPr lang="pt-BR" sz="1600" dirty="0">
              <a:solidFill>
                <a:srgbClr val="000000"/>
              </a:solidFill>
              <a:latin typeface="tahoma, verdana, arial"/>
              <a:ea typeface="Times New Roman" panose="02020603050405020304" pitchFamily="18" charset="0"/>
              <a:cs typeface="Times New Roman" panose="02020603050405020304" pitchFamily="18" charset="0"/>
            </a:endParaRPr>
          </a:p>
          <a:p>
            <a:pPr algn="just">
              <a:spcAft>
                <a:spcPts val="0"/>
              </a:spcAft>
            </a:pP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pt-BR" sz="1600" dirty="0">
              <a:solidFill>
                <a:srgbClr val="000000"/>
              </a:solidFill>
              <a:latin typeface="tahoma, verdana, arial"/>
              <a:ea typeface="Times New Roman" panose="02020603050405020304" pitchFamily="18" charset="0"/>
              <a:cs typeface="Times New Roman" panose="02020603050405020304" pitchFamily="18" charset="0"/>
            </a:endParaRPr>
          </a:p>
          <a:p>
            <a:pPr algn="just">
              <a:spcAft>
                <a:spcPts val="0"/>
              </a:spcAft>
            </a:pP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GHANY,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M.a</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Abdel; SHAMSELDIN, Mohamed A.; GHANY, A.m. Abdel. </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A Novel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Fuzzy</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Self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Tuning</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Technique</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of</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Single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Neuron</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PID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Controller</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for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Brushless</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DC Motor</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International</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Journal</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Of</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Power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Electronics</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And</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Drive Systems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ijpeds</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s.l</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v. 8, n. 4, p.1705-1713, 1 dez. 2017.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Institute</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of</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Advanced</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Engineering</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and</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Science.</a:t>
            </a:r>
            <a:endParaRPr lang="pt-BR" sz="1600" dirty="0">
              <a:solidFill>
                <a:srgbClr val="000000"/>
              </a:solidFill>
              <a:latin typeface="tahoma, verdana, arial"/>
              <a:ea typeface="Times New Roman" panose="02020603050405020304" pitchFamily="18" charset="0"/>
              <a:cs typeface="Times New Roman" panose="02020603050405020304" pitchFamily="18" charset="0"/>
            </a:endParaRPr>
          </a:p>
          <a:p>
            <a:pPr algn="just">
              <a:spcAft>
                <a:spcPts val="0"/>
              </a:spcAft>
            </a:pP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pt-BR" sz="1600" dirty="0">
              <a:solidFill>
                <a:srgbClr val="000000"/>
              </a:solidFill>
              <a:latin typeface="tahoma, verdana, arial"/>
              <a:ea typeface="Times New Roman" panose="02020603050405020304" pitchFamily="18" charset="0"/>
              <a:cs typeface="Times New Roman" panose="02020603050405020304" pitchFamily="18" charset="0"/>
            </a:endParaRPr>
          </a:p>
          <a:p>
            <a:pPr algn="just">
              <a:spcAft>
                <a:spcPts val="0"/>
              </a:spcAft>
            </a:pP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HO,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Tze-yee</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CHEN, Yuan-</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joan</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CHEN,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Po-hung</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The design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and</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implementation</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of</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 motor drive for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foot</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rehabilitation</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Computers</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&amp;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Electrical</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Engineering</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s.l</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v. 56, p.795-806, nov. 2016. Elsevier BV. </a:t>
            </a:r>
            <a:endParaRPr lang="pt-BR" sz="1600" dirty="0">
              <a:solidFill>
                <a:srgbClr val="000000"/>
              </a:solidFill>
              <a:latin typeface="tahoma, verdana, arial"/>
              <a:ea typeface="Times New Roman" panose="02020603050405020304" pitchFamily="18" charset="0"/>
              <a:cs typeface="Times New Roman" panose="02020603050405020304" pitchFamily="18" charset="0"/>
            </a:endParaRPr>
          </a:p>
          <a:p>
            <a:pPr algn="just">
              <a:spcAft>
                <a:spcPts val="0"/>
              </a:spcAft>
            </a:pP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pt-BR" sz="1600" dirty="0">
              <a:solidFill>
                <a:srgbClr val="000000"/>
              </a:solidFill>
              <a:latin typeface="tahoma, verdana, arial"/>
              <a:ea typeface="Times New Roman" panose="02020603050405020304" pitchFamily="18" charset="0"/>
              <a:cs typeface="Times New Roman" panose="02020603050405020304" pitchFamily="18" charset="0"/>
            </a:endParaRPr>
          </a:p>
          <a:p>
            <a:pPr algn="just">
              <a:spcAft>
                <a:spcPts val="0"/>
              </a:spcAft>
            </a:pP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KUMAR,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Brajesh</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et al.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Controller</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Design for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Closed</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Loop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Speed</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Control</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of</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BLDC Motor</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International</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Journal</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On</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Electrical</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Engineering</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And</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Informatics</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s.l</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v. 9, n. 1, p.146-160, 31 mar. 2017.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School</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of</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Electrical</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Engineering</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and</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Informatics</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(STEI) ITB. </a:t>
            </a:r>
            <a:endParaRPr lang="pt-BR" sz="1600" dirty="0">
              <a:solidFill>
                <a:srgbClr val="000000"/>
              </a:solidFill>
              <a:latin typeface="tahoma, verdana, arial"/>
              <a:ea typeface="Times New Roman" panose="02020603050405020304" pitchFamily="18" charset="0"/>
              <a:cs typeface="Times New Roman" panose="02020603050405020304" pitchFamily="18" charset="0"/>
            </a:endParaRPr>
          </a:p>
          <a:p>
            <a:pPr algn="just">
              <a:spcAft>
                <a:spcPts val="0"/>
              </a:spcAft>
            </a:pP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pt-BR" sz="1600" dirty="0">
              <a:solidFill>
                <a:srgbClr val="000000"/>
              </a:solidFill>
              <a:latin typeface="tahoma, verdana, arial"/>
              <a:ea typeface="Times New Roman" panose="02020603050405020304" pitchFamily="18" charset="0"/>
              <a:cs typeface="Times New Roman" panose="02020603050405020304" pitchFamily="18" charset="0"/>
            </a:endParaRPr>
          </a:p>
          <a:p>
            <a:pPr algn="just">
              <a:spcAft>
                <a:spcPts val="0"/>
              </a:spcAft>
            </a:pP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MURALIDHAR,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J.e</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VARANASI, P.. </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A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Progressive</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Rugged</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Appearance</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of</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Fuzzy</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b="1"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Controller</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Fed</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Four-switch BLDC Drive. Procedia Computer Science,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s.l</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v. 47, p.144-152, 2015. Elsevier BV.</a:t>
            </a:r>
            <a:endParaRPr lang="pt-BR" sz="1600" dirty="0">
              <a:solidFill>
                <a:srgbClr val="000000"/>
              </a:solidFill>
              <a:latin typeface="tahoma, verdana, arial"/>
              <a:ea typeface="Times New Roman" panose="02020603050405020304" pitchFamily="18" charset="0"/>
              <a:cs typeface="Times New Roman" panose="02020603050405020304" pitchFamily="18" charset="0"/>
            </a:endParaRPr>
          </a:p>
          <a:p>
            <a:pPr algn="just">
              <a:spcAft>
                <a:spcPts val="0"/>
              </a:spcAft>
            </a:pP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endParaRPr lang="pt-BR" sz="1600" dirty="0">
              <a:solidFill>
                <a:srgbClr val="000000"/>
              </a:solidFill>
              <a:latin typeface="tahoma, verdana, arial"/>
              <a:ea typeface="Times New Roman" panose="02020603050405020304" pitchFamily="18" charset="0"/>
              <a:cs typeface="Times New Roman" panose="02020603050405020304" pitchFamily="18" charset="0"/>
            </a:endParaRPr>
          </a:p>
          <a:p>
            <a:pPr algn="just">
              <a:spcAft>
                <a:spcPts val="0"/>
              </a:spcAft>
            </a:pP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NISE, Norman S; SILVA, Fernando Ribeiro da. </a:t>
            </a:r>
            <a:r>
              <a:rPr lang="pt-BR" b="1"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Engenharia de sistemas de controle</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a:t>
            </a:r>
            <a:r>
              <a:rPr lang="pt-BR" dirty="0" err="1">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S.l</a:t>
            </a:r>
            <a:r>
              <a:rPr lang="pt-BR" dirty="0">
                <a:solidFill>
                  <a:srgbClr val="1D1B11"/>
                </a:solidFill>
                <a:latin typeface="Times New Roman" panose="02020603050405020304" pitchFamily="18" charset="0"/>
                <a:ea typeface="Times New Roman" panose="02020603050405020304" pitchFamily="18" charset="0"/>
                <a:cs typeface="Times New Roman" panose="02020603050405020304" pitchFamily="18" charset="0"/>
              </a:rPr>
              <a:t>.]: LTC, 2002. v. 3.</a:t>
            </a:r>
            <a:endParaRPr lang="pt-BR" sz="1600" dirty="0">
              <a:solidFill>
                <a:srgbClr val="000000"/>
              </a:solidFill>
              <a:latin typeface="tahoma, verdana, arial"/>
              <a:ea typeface="Times New Roman" panose="02020603050405020304" pitchFamily="18" charset="0"/>
              <a:cs typeface="Times New Roman" panose="02020603050405020304" pitchFamily="18" charset="0"/>
            </a:endParaRPr>
          </a:p>
          <a:p>
            <a:br>
              <a:rPr lang="pt-BR" dirty="0">
                <a:solidFill>
                  <a:srgbClr val="000000"/>
                </a:solidFill>
                <a:latin typeface="Times New Roman" panose="02020603050405020304" pitchFamily="18" charset="0"/>
                <a:ea typeface="Times New Roman" panose="02020603050405020304" pitchFamily="18" charset="0"/>
              </a:rPr>
            </a:br>
            <a:endParaRPr lang="pt-BR" dirty="0"/>
          </a:p>
        </p:txBody>
      </p:sp>
    </p:spTree>
    <p:extLst>
      <p:ext uri="{BB962C8B-B14F-4D97-AF65-F5344CB8AC3E}">
        <p14:creationId xmlns:p14="http://schemas.microsoft.com/office/powerpoint/2010/main" val="1048188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A363B43-411D-4AC1-8E72-656A8BFD7F39}"/>
              </a:ext>
            </a:extLst>
          </p:cNvPr>
          <p:cNvSpPr>
            <a:spLocks noGrp="1"/>
          </p:cNvSpPr>
          <p:nvPr>
            <p:ph idx="1"/>
          </p:nvPr>
        </p:nvSpPr>
        <p:spPr/>
        <p:txBody>
          <a:bodyPr>
            <a:normAutofit/>
          </a:bodyPr>
          <a:lstStyle/>
          <a:p>
            <a:pPr marL="0" indent="0">
              <a:buNone/>
            </a:pPr>
            <a:r>
              <a:rPr lang="pt-BR" sz="4400" dirty="0"/>
              <a:t>		</a:t>
            </a:r>
          </a:p>
          <a:p>
            <a:pPr marL="0" indent="0">
              <a:buNone/>
            </a:pPr>
            <a:endParaRPr lang="pt-BR" sz="4400" dirty="0"/>
          </a:p>
          <a:p>
            <a:pPr marL="0" indent="0">
              <a:buNone/>
            </a:pPr>
            <a:r>
              <a:rPr lang="pt-BR" sz="4400" dirty="0"/>
              <a:t>			Obrigado pela atenção</a:t>
            </a:r>
          </a:p>
        </p:txBody>
      </p:sp>
    </p:spTree>
    <p:extLst>
      <p:ext uri="{BB962C8B-B14F-4D97-AF65-F5344CB8AC3E}">
        <p14:creationId xmlns:p14="http://schemas.microsoft.com/office/powerpoint/2010/main" val="974575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6B44F3-39E6-4694-AB21-18419F13EFAA}"/>
              </a:ext>
            </a:extLst>
          </p:cNvPr>
          <p:cNvSpPr>
            <a:spLocks noGrp="1"/>
          </p:cNvSpPr>
          <p:nvPr>
            <p:ph type="title"/>
          </p:nvPr>
        </p:nvSpPr>
        <p:spPr>
          <a:xfrm>
            <a:off x="838200" y="1162843"/>
            <a:ext cx="10515600" cy="1325563"/>
          </a:xfrm>
        </p:spPr>
        <p:txBody>
          <a:bodyPr/>
          <a:lstStyle/>
          <a:p>
            <a:pPr algn="ctr"/>
            <a:r>
              <a:rPr lang="pt-BR" dirty="0"/>
              <a:t>Motor CC x Motor BLDC</a:t>
            </a:r>
          </a:p>
        </p:txBody>
      </p:sp>
      <p:sp>
        <p:nvSpPr>
          <p:cNvPr id="3" name="Espaço Reservado para Conteúdo 2">
            <a:extLst>
              <a:ext uri="{FF2B5EF4-FFF2-40B4-BE49-F238E27FC236}">
                <a16:creationId xmlns:a16="http://schemas.microsoft.com/office/drawing/2014/main" id="{D62B8869-3F87-451F-9D13-D16C5C30D372}"/>
              </a:ext>
            </a:extLst>
          </p:cNvPr>
          <p:cNvSpPr>
            <a:spLocks noGrp="1"/>
          </p:cNvSpPr>
          <p:nvPr>
            <p:ph idx="1"/>
          </p:nvPr>
        </p:nvSpPr>
        <p:spPr>
          <a:xfrm>
            <a:off x="838200" y="2317995"/>
            <a:ext cx="10515600" cy="4351338"/>
          </a:xfrm>
        </p:spPr>
        <p:txBody>
          <a:bodyPr>
            <a:normAutofit/>
          </a:bodyPr>
          <a:lstStyle/>
          <a:p>
            <a:pPr marL="0" indent="0">
              <a:buNone/>
            </a:pPr>
            <a:r>
              <a:rPr lang="pt-BR" dirty="0"/>
              <a:t>Motor CC</a:t>
            </a:r>
          </a:p>
          <a:p>
            <a:pPr marL="0" indent="0">
              <a:buNone/>
            </a:pPr>
            <a:endParaRPr lang="pt-BR" dirty="0"/>
          </a:p>
          <a:p>
            <a:r>
              <a:rPr lang="pt-BR" dirty="0"/>
              <a:t>Amplamente utilizado na indústria;</a:t>
            </a:r>
          </a:p>
          <a:p>
            <a:r>
              <a:rPr lang="pt-BR" dirty="0"/>
              <a:t>Boa eficácia;</a:t>
            </a:r>
          </a:p>
          <a:p>
            <a:r>
              <a:rPr lang="pt-BR" dirty="0"/>
              <a:t>Comportamento Linear;</a:t>
            </a:r>
          </a:p>
          <a:p>
            <a:r>
              <a:rPr lang="pt-BR" dirty="0"/>
              <a:t>Manutenção Constante( comutação feita por escovas).</a:t>
            </a:r>
          </a:p>
          <a:p>
            <a:r>
              <a:rPr lang="pt-BR" dirty="0"/>
              <a:t>Alta geração de ruído;</a:t>
            </a:r>
          </a:p>
          <a:p>
            <a:r>
              <a:rPr lang="pt-BR" dirty="0"/>
              <a:t>Geração de Faíscas;</a:t>
            </a:r>
          </a:p>
          <a:p>
            <a:pPr marL="0" indent="0">
              <a:buNone/>
            </a:pPr>
            <a:endParaRPr lang="pt-BR" dirty="0"/>
          </a:p>
        </p:txBody>
      </p:sp>
    </p:spTree>
    <p:extLst>
      <p:ext uri="{BB962C8B-B14F-4D97-AF65-F5344CB8AC3E}">
        <p14:creationId xmlns:p14="http://schemas.microsoft.com/office/powerpoint/2010/main" val="50050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85B0A4-893A-4138-BDCF-3E37564ACBDC}"/>
              </a:ext>
            </a:extLst>
          </p:cNvPr>
          <p:cNvSpPr>
            <a:spLocks noGrp="1"/>
          </p:cNvSpPr>
          <p:nvPr>
            <p:ph type="title"/>
          </p:nvPr>
        </p:nvSpPr>
        <p:spPr>
          <a:xfrm>
            <a:off x="838200" y="1162843"/>
            <a:ext cx="10515600" cy="1325563"/>
          </a:xfrm>
        </p:spPr>
        <p:txBody>
          <a:bodyPr/>
          <a:lstStyle/>
          <a:p>
            <a:pPr algn="ctr"/>
            <a:r>
              <a:rPr lang="pt-BR" dirty="0"/>
              <a:t>Motor CC x Motor BLDC</a:t>
            </a:r>
          </a:p>
        </p:txBody>
      </p:sp>
      <p:sp>
        <p:nvSpPr>
          <p:cNvPr id="3" name="Espaço Reservado para Conteúdo 2">
            <a:extLst>
              <a:ext uri="{FF2B5EF4-FFF2-40B4-BE49-F238E27FC236}">
                <a16:creationId xmlns:a16="http://schemas.microsoft.com/office/drawing/2014/main" id="{2508A219-222D-468A-B449-FE3239755901}"/>
              </a:ext>
            </a:extLst>
          </p:cNvPr>
          <p:cNvSpPr>
            <a:spLocks noGrp="1"/>
          </p:cNvSpPr>
          <p:nvPr>
            <p:ph idx="1"/>
          </p:nvPr>
        </p:nvSpPr>
        <p:spPr>
          <a:xfrm>
            <a:off x="838200" y="2193926"/>
            <a:ext cx="10515600" cy="4351338"/>
          </a:xfrm>
        </p:spPr>
        <p:txBody>
          <a:bodyPr>
            <a:normAutofit fontScale="92500" lnSpcReduction="10000"/>
          </a:bodyPr>
          <a:lstStyle/>
          <a:p>
            <a:pPr marL="0" indent="0">
              <a:buNone/>
            </a:pPr>
            <a:r>
              <a:rPr lang="pt-BR" dirty="0"/>
              <a:t>Motor BLDC</a:t>
            </a:r>
          </a:p>
          <a:p>
            <a:endParaRPr lang="pt-BR" dirty="0"/>
          </a:p>
          <a:p>
            <a:r>
              <a:rPr lang="pt-BR" dirty="0"/>
              <a:t>Vida operacional longa;</a:t>
            </a:r>
          </a:p>
          <a:p>
            <a:r>
              <a:rPr lang="pt-BR" dirty="0"/>
              <a:t>Alta resposta dinâmica;</a:t>
            </a:r>
          </a:p>
          <a:p>
            <a:r>
              <a:rPr lang="pt-BR" dirty="0"/>
              <a:t>Alta eficiência;</a:t>
            </a:r>
          </a:p>
          <a:p>
            <a:r>
              <a:rPr lang="pt-BR" dirty="0"/>
              <a:t>Melhor velocidade vs. características de torque;</a:t>
            </a:r>
          </a:p>
          <a:p>
            <a:r>
              <a:rPr lang="pt-BR" dirty="0"/>
              <a:t>Maior faixa de velocidade;</a:t>
            </a:r>
          </a:p>
          <a:p>
            <a:r>
              <a:rPr lang="pt-BR" dirty="0"/>
              <a:t>Maior relação torque-peso.</a:t>
            </a:r>
          </a:p>
          <a:p>
            <a:r>
              <a:rPr lang="pt-BR" dirty="0"/>
              <a:t>Usado em muitas aplicações industriais, como em carros elétricos, robótica e aviação.</a:t>
            </a:r>
          </a:p>
        </p:txBody>
      </p:sp>
    </p:spTree>
    <p:extLst>
      <p:ext uri="{BB962C8B-B14F-4D97-AF65-F5344CB8AC3E}">
        <p14:creationId xmlns:p14="http://schemas.microsoft.com/office/powerpoint/2010/main" val="1209330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BA22FC-EAF0-4103-962D-AEB0424237D2}"/>
              </a:ext>
            </a:extLst>
          </p:cNvPr>
          <p:cNvSpPr>
            <a:spLocks noGrp="1"/>
          </p:cNvSpPr>
          <p:nvPr>
            <p:ph type="title"/>
          </p:nvPr>
        </p:nvSpPr>
        <p:spPr>
          <a:xfrm>
            <a:off x="838200" y="1223254"/>
            <a:ext cx="10515600" cy="1325563"/>
          </a:xfrm>
        </p:spPr>
        <p:txBody>
          <a:bodyPr/>
          <a:lstStyle/>
          <a:p>
            <a:pPr algn="ctr"/>
            <a:r>
              <a:rPr lang="pt-BR" dirty="0"/>
              <a:t>Problema</a:t>
            </a:r>
          </a:p>
        </p:txBody>
      </p:sp>
      <p:sp>
        <p:nvSpPr>
          <p:cNvPr id="3" name="Espaço Reservado para Conteúdo 2">
            <a:extLst>
              <a:ext uri="{FF2B5EF4-FFF2-40B4-BE49-F238E27FC236}">
                <a16:creationId xmlns:a16="http://schemas.microsoft.com/office/drawing/2014/main" id="{56F5044E-3F7C-4F13-88D8-9D2ECF69F3C9}"/>
              </a:ext>
            </a:extLst>
          </p:cNvPr>
          <p:cNvSpPr>
            <a:spLocks noGrp="1"/>
          </p:cNvSpPr>
          <p:nvPr>
            <p:ph idx="1"/>
          </p:nvPr>
        </p:nvSpPr>
        <p:spPr>
          <a:xfrm>
            <a:off x="838200" y="2936972"/>
            <a:ext cx="10515600" cy="4351338"/>
          </a:xfrm>
        </p:spPr>
        <p:txBody>
          <a:bodyPr>
            <a:normAutofit/>
          </a:bodyPr>
          <a:lstStyle/>
          <a:p>
            <a:pPr marL="0" indent="0" algn="just">
              <a:buNone/>
            </a:pPr>
            <a:r>
              <a:rPr lang="pt-BR" dirty="0"/>
              <a:t>De acordo com </a:t>
            </a:r>
            <a:r>
              <a:rPr lang="pt-BR" dirty="0" err="1"/>
              <a:t>Ghany</a:t>
            </a:r>
            <a:r>
              <a:rPr lang="pt-BR" dirty="0"/>
              <a:t>, </a:t>
            </a:r>
            <a:r>
              <a:rPr lang="pt-BR" dirty="0" err="1"/>
              <a:t>Shamseldin</a:t>
            </a:r>
            <a:r>
              <a:rPr lang="pt-BR" dirty="0"/>
              <a:t> e </a:t>
            </a:r>
            <a:r>
              <a:rPr lang="pt-BR" dirty="0" err="1"/>
              <a:t>Ghany</a:t>
            </a:r>
            <a:r>
              <a:rPr lang="pt-BR" dirty="0"/>
              <a:t> (2017), em tais aplicações o motor BLDC é exposto a muitos tipos de distúrbios de carga o que faz com que os métodos de controles convencionais, como o PID, não alcancem suas variáveis com precisão em casos de perturbação súbita e variação de parâmetros.</a:t>
            </a:r>
          </a:p>
        </p:txBody>
      </p:sp>
    </p:spTree>
    <p:extLst>
      <p:ext uri="{BB962C8B-B14F-4D97-AF65-F5344CB8AC3E}">
        <p14:creationId xmlns:p14="http://schemas.microsoft.com/office/powerpoint/2010/main" val="1186661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BA22FC-EAF0-4103-962D-AEB0424237D2}"/>
              </a:ext>
            </a:extLst>
          </p:cNvPr>
          <p:cNvSpPr>
            <a:spLocks noGrp="1"/>
          </p:cNvSpPr>
          <p:nvPr>
            <p:ph type="title"/>
          </p:nvPr>
        </p:nvSpPr>
        <p:spPr>
          <a:xfrm>
            <a:off x="838200" y="1223254"/>
            <a:ext cx="10515600" cy="1325563"/>
          </a:xfrm>
        </p:spPr>
        <p:txBody>
          <a:bodyPr/>
          <a:lstStyle/>
          <a:p>
            <a:pPr algn="ctr"/>
            <a:r>
              <a:rPr lang="pt-BR" dirty="0"/>
              <a:t>Hipótese</a:t>
            </a:r>
          </a:p>
        </p:txBody>
      </p:sp>
      <p:sp>
        <p:nvSpPr>
          <p:cNvPr id="3" name="Espaço Reservado para Conteúdo 2">
            <a:extLst>
              <a:ext uri="{FF2B5EF4-FFF2-40B4-BE49-F238E27FC236}">
                <a16:creationId xmlns:a16="http://schemas.microsoft.com/office/drawing/2014/main" id="{56F5044E-3F7C-4F13-88D8-9D2ECF69F3C9}"/>
              </a:ext>
            </a:extLst>
          </p:cNvPr>
          <p:cNvSpPr>
            <a:spLocks noGrp="1"/>
          </p:cNvSpPr>
          <p:nvPr>
            <p:ph idx="1"/>
          </p:nvPr>
        </p:nvSpPr>
        <p:spPr>
          <a:xfrm>
            <a:off x="838200" y="2936972"/>
            <a:ext cx="10515600" cy="4351338"/>
          </a:xfrm>
        </p:spPr>
        <p:txBody>
          <a:bodyPr/>
          <a:lstStyle/>
          <a:p>
            <a:pPr algn="just"/>
            <a:r>
              <a:rPr lang="pt-BR" dirty="0"/>
              <a:t>O desempenho do PID pode ser melhorado por  meio de técnicas adaptativas, como a lógica </a:t>
            </a:r>
            <a:r>
              <a:rPr lang="pt-BR" dirty="0" err="1"/>
              <a:t>Fuzzy</a:t>
            </a:r>
            <a:r>
              <a:rPr lang="pt-BR" dirty="0"/>
              <a:t>, que coletam dados do ambiente de operação do sistema realizando ajustes quando houver alterações de condição previamente estabelecidas fazendo com que as tomadas de decisões em um sistema de controle sejam baseadas na condição em que o mesmo se encontra, assim minimizando falhas no sistema. </a:t>
            </a:r>
          </a:p>
        </p:txBody>
      </p:sp>
    </p:spTree>
    <p:extLst>
      <p:ext uri="{BB962C8B-B14F-4D97-AF65-F5344CB8AC3E}">
        <p14:creationId xmlns:p14="http://schemas.microsoft.com/office/powerpoint/2010/main" val="296708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FE790338-70B3-45B3-8F05-513963456BA9}"/>
              </a:ext>
            </a:extLst>
          </p:cNvPr>
          <p:cNvSpPr>
            <a:spLocks noGrp="1"/>
          </p:cNvSpPr>
          <p:nvPr>
            <p:ph type="title"/>
          </p:nvPr>
        </p:nvSpPr>
        <p:spPr>
          <a:xfrm>
            <a:off x="838200" y="1223254"/>
            <a:ext cx="10515600" cy="1325563"/>
          </a:xfrm>
        </p:spPr>
        <p:txBody>
          <a:bodyPr/>
          <a:lstStyle/>
          <a:p>
            <a:pPr algn="ctr"/>
            <a:r>
              <a:rPr lang="pt-BR" dirty="0"/>
              <a:t>Objetivo</a:t>
            </a:r>
          </a:p>
        </p:txBody>
      </p:sp>
      <p:sp>
        <p:nvSpPr>
          <p:cNvPr id="3" name="Espaço Reservado para Conteúdo 2">
            <a:extLst>
              <a:ext uri="{FF2B5EF4-FFF2-40B4-BE49-F238E27FC236}">
                <a16:creationId xmlns:a16="http://schemas.microsoft.com/office/drawing/2014/main" id="{56F5044E-3F7C-4F13-88D8-9D2ECF69F3C9}"/>
              </a:ext>
            </a:extLst>
          </p:cNvPr>
          <p:cNvSpPr>
            <a:spLocks noGrp="1"/>
          </p:cNvSpPr>
          <p:nvPr>
            <p:ph idx="1"/>
          </p:nvPr>
        </p:nvSpPr>
        <p:spPr>
          <a:xfrm>
            <a:off x="1066800" y="2438571"/>
            <a:ext cx="10515600" cy="5821460"/>
          </a:xfrm>
        </p:spPr>
        <p:txBody>
          <a:bodyPr>
            <a:normAutofit/>
          </a:bodyPr>
          <a:lstStyle/>
          <a:p>
            <a:pPr marL="0" indent="0">
              <a:buNone/>
            </a:pPr>
            <a:r>
              <a:rPr lang="pt-BR" sz="3000" i="1" dirty="0"/>
              <a:t>Objetivos gerais</a:t>
            </a:r>
            <a:endParaRPr lang="pt-BR" sz="3000" b="1" i="1" dirty="0"/>
          </a:p>
          <a:p>
            <a:r>
              <a:rPr lang="pt-BR" sz="2600" dirty="0"/>
              <a:t>Realizar a comparação entre diferentes técnicas de controle, como PID , Híbrido </a:t>
            </a:r>
            <a:r>
              <a:rPr lang="pt-BR" sz="2600" i="1" dirty="0" err="1"/>
              <a:t>Fuzzy</a:t>
            </a:r>
            <a:r>
              <a:rPr lang="pt-BR" sz="2600" dirty="0"/>
              <a:t>-PID e Híbrido </a:t>
            </a:r>
            <a:r>
              <a:rPr lang="pt-BR" sz="2600" i="1" dirty="0" err="1"/>
              <a:t>Fuzzy</a:t>
            </a:r>
            <a:r>
              <a:rPr lang="pt-BR" sz="2600" dirty="0"/>
              <a:t>-PID otimizado pelo PSO (otimização por enxame de partículas) para o controle de velocidade de um motor BLDC.</a:t>
            </a:r>
          </a:p>
        </p:txBody>
      </p:sp>
    </p:spTree>
    <p:extLst>
      <p:ext uri="{BB962C8B-B14F-4D97-AF65-F5344CB8AC3E}">
        <p14:creationId xmlns:p14="http://schemas.microsoft.com/office/powerpoint/2010/main" val="2719674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6727EEF-ACA5-4476-B201-E3C329AB2E0E}"/>
              </a:ext>
            </a:extLst>
          </p:cNvPr>
          <p:cNvSpPr>
            <a:spLocks noGrp="1"/>
          </p:cNvSpPr>
          <p:nvPr>
            <p:ph type="title"/>
          </p:nvPr>
        </p:nvSpPr>
        <p:spPr>
          <a:xfrm>
            <a:off x="838200" y="1006377"/>
            <a:ext cx="10515600" cy="1325563"/>
          </a:xfrm>
        </p:spPr>
        <p:txBody>
          <a:bodyPr/>
          <a:lstStyle/>
          <a:p>
            <a:pPr algn="ctr"/>
            <a:r>
              <a:rPr lang="pt-BR" dirty="0"/>
              <a:t>Objetivo</a:t>
            </a:r>
          </a:p>
        </p:txBody>
      </p:sp>
      <p:sp>
        <p:nvSpPr>
          <p:cNvPr id="3" name="Espaço Reservado para Conteúdo 2">
            <a:extLst>
              <a:ext uri="{FF2B5EF4-FFF2-40B4-BE49-F238E27FC236}">
                <a16:creationId xmlns:a16="http://schemas.microsoft.com/office/drawing/2014/main" id="{56F5044E-3F7C-4F13-88D8-9D2ECF69F3C9}"/>
              </a:ext>
            </a:extLst>
          </p:cNvPr>
          <p:cNvSpPr>
            <a:spLocks noGrp="1"/>
          </p:cNvSpPr>
          <p:nvPr>
            <p:ph idx="1"/>
          </p:nvPr>
        </p:nvSpPr>
        <p:spPr>
          <a:xfrm>
            <a:off x="1162050" y="2331940"/>
            <a:ext cx="10515600" cy="5821460"/>
          </a:xfrm>
        </p:spPr>
        <p:txBody>
          <a:bodyPr>
            <a:normAutofit/>
          </a:bodyPr>
          <a:lstStyle/>
          <a:p>
            <a:pPr marL="0" indent="0">
              <a:buNone/>
            </a:pPr>
            <a:r>
              <a:rPr lang="pt-BR" sz="3000" i="1" dirty="0"/>
              <a:t>Objetivos específicos</a:t>
            </a:r>
            <a:endParaRPr lang="pt-BR" sz="3000" b="1" i="1" dirty="0"/>
          </a:p>
          <a:p>
            <a:pPr lvl="1"/>
            <a:r>
              <a:rPr lang="pt-BR" dirty="0"/>
              <a:t>Realizar uma revisão da literatura, denotando os principais pontos;</a:t>
            </a:r>
          </a:p>
          <a:p>
            <a:pPr lvl="1"/>
            <a:r>
              <a:rPr lang="pt-BR" dirty="0"/>
              <a:t>Explanar as principais características de cada controlador;</a:t>
            </a:r>
          </a:p>
          <a:p>
            <a:pPr lvl="1"/>
            <a:r>
              <a:rPr lang="pt-BR" dirty="0"/>
              <a:t>Desenvolver a bancada de testes;</a:t>
            </a:r>
          </a:p>
          <a:p>
            <a:pPr lvl="1"/>
            <a:r>
              <a:rPr lang="pt-BR" dirty="0"/>
              <a:t>Realizar as comparações entre cada controlador em simulações realizadas no software </a:t>
            </a:r>
            <a:r>
              <a:rPr lang="pt-BR" i="1" dirty="0" err="1"/>
              <a:t>Simulink</a:t>
            </a:r>
            <a:r>
              <a:rPr lang="pt-BR" i="1" dirty="0"/>
              <a:t>;</a:t>
            </a:r>
            <a:endParaRPr lang="pt-BR" dirty="0"/>
          </a:p>
          <a:p>
            <a:pPr lvl="1"/>
            <a:r>
              <a:rPr lang="pt-BR" dirty="0"/>
              <a:t>Desenvolver um controlador PID e implementá-lo no microcontrolador ESP32;</a:t>
            </a:r>
          </a:p>
          <a:p>
            <a:pPr lvl="1"/>
            <a:r>
              <a:rPr lang="pt-BR" dirty="0"/>
              <a:t>Desenvolver um controlador Híbrido </a:t>
            </a:r>
            <a:r>
              <a:rPr lang="pt-BR" i="1" dirty="0" err="1"/>
              <a:t>Fuzzy</a:t>
            </a:r>
            <a:r>
              <a:rPr lang="pt-BR" dirty="0"/>
              <a:t>-PID e implementá-lo no  microcontrolador ESP32;</a:t>
            </a:r>
          </a:p>
          <a:p>
            <a:pPr lvl="1"/>
            <a:r>
              <a:rPr lang="pt-BR" dirty="0"/>
              <a:t>Otimizar o controlador Híbrido </a:t>
            </a:r>
            <a:r>
              <a:rPr lang="pt-BR" i="1" dirty="0" err="1"/>
              <a:t>Fuzzy</a:t>
            </a:r>
            <a:r>
              <a:rPr lang="pt-BR" dirty="0"/>
              <a:t>-PID por meio do PSO e implementá-lo no  microcontrolador ESP32;</a:t>
            </a:r>
          </a:p>
          <a:p>
            <a:pPr marL="0" indent="0">
              <a:buNone/>
            </a:pPr>
            <a:endParaRPr lang="pt-BR" sz="2600" dirty="0"/>
          </a:p>
        </p:txBody>
      </p:sp>
    </p:spTree>
    <p:extLst>
      <p:ext uri="{BB962C8B-B14F-4D97-AF65-F5344CB8AC3E}">
        <p14:creationId xmlns:p14="http://schemas.microsoft.com/office/powerpoint/2010/main" val="21836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B6727EEF-ACA5-4476-B201-E3C329AB2E0E}"/>
              </a:ext>
            </a:extLst>
          </p:cNvPr>
          <p:cNvSpPr>
            <a:spLocks noGrp="1"/>
          </p:cNvSpPr>
          <p:nvPr>
            <p:ph type="title"/>
          </p:nvPr>
        </p:nvSpPr>
        <p:spPr>
          <a:xfrm>
            <a:off x="1162050" y="1006377"/>
            <a:ext cx="10515600" cy="1325563"/>
          </a:xfrm>
        </p:spPr>
        <p:txBody>
          <a:bodyPr/>
          <a:lstStyle/>
          <a:p>
            <a:pPr algn="ctr"/>
            <a:r>
              <a:rPr lang="pt-BR" dirty="0"/>
              <a:t>Justificativa</a:t>
            </a:r>
          </a:p>
        </p:txBody>
      </p:sp>
      <p:sp>
        <p:nvSpPr>
          <p:cNvPr id="3" name="Espaço Reservado para Conteúdo 2">
            <a:extLst>
              <a:ext uri="{FF2B5EF4-FFF2-40B4-BE49-F238E27FC236}">
                <a16:creationId xmlns:a16="http://schemas.microsoft.com/office/drawing/2014/main" id="{56F5044E-3F7C-4F13-88D8-9D2ECF69F3C9}"/>
              </a:ext>
            </a:extLst>
          </p:cNvPr>
          <p:cNvSpPr>
            <a:spLocks noGrp="1"/>
          </p:cNvSpPr>
          <p:nvPr>
            <p:ph idx="1"/>
          </p:nvPr>
        </p:nvSpPr>
        <p:spPr>
          <a:xfrm>
            <a:off x="1162050" y="2331940"/>
            <a:ext cx="10515600" cy="5821460"/>
          </a:xfrm>
        </p:spPr>
        <p:txBody>
          <a:bodyPr>
            <a:normAutofit/>
          </a:bodyPr>
          <a:lstStyle/>
          <a:p>
            <a:r>
              <a:rPr lang="pt-BR" dirty="0"/>
              <a:t>Em 2018 a frota de veículos elétricos e híbridos aumentou em 55% e vem aumentando de acordo com os tempos. Desta maneira uma grande demanda de desenvolvimento tecnológico existe no mercado, principalmente na área de eficiência com o propósito de aumentar a autonomia do veículo.</a:t>
            </a:r>
          </a:p>
          <a:p>
            <a:endParaRPr lang="pt-BR" dirty="0"/>
          </a:p>
          <a:p>
            <a:r>
              <a:rPr lang="pt-BR" dirty="0"/>
              <a:t>O motor utilizado no veículo é uma das </a:t>
            </a:r>
            <a:r>
              <a:rPr lang="pt-BR" dirty="0" err="1"/>
              <a:t>varíaveis</a:t>
            </a:r>
            <a:r>
              <a:rPr lang="pt-BR" dirty="0"/>
              <a:t> responsáveis para tal impacto e cada vez mais os fabricantes vem utilizando o motor BLDC</a:t>
            </a:r>
            <a:endParaRPr lang="pt-BR" sz="2600" dirty="0"/>
          </a:p>
        </p:txBody>
      </p:sp>
    </p:spTree>
    <p:extLst>
      <p:ext uri="{BB962C8B-B14F-4D97-AF65-F5344CB8AC3E}">
        <p14:creationId xmlns:p14="http://schemas.microsoft.com/office/powerpoint/2010/main" val="3425178286"/>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2718</TotalTime>
  <Words>1323</Words>
  <Application>Microsoft Office PowerPoint</Application>
  <PresentationFormat>Widescreen</PresentationFormat>
  <Paragraphs>153</Paragraphs>
  <Slides>28</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28</vt:i4>
      </vt:variant>
    </vt:vector>
  </HeadingPairs>
  <TitlesOfParts>
    <vt:vector size="36" baseType="lpstr">
      <vt:lpstr>Arial</vt:lpstr>
      <vt:lpstr>Calibri</vt:lpstr>
      <vt:lpstr>Calibri Light</vt:lpstr>
      <vt:lpstr>CIDFont+F1</vt:lpstr>
      <vt:lpstr>CIDFont+F10</vt:lpstr>
      <vt:lpstr>tahoma, verdana, arial</vt:lpstr>
      <vt:lpstr>Times New Roman</vt:lpstr>
      <vt:lpstr>Office Theme</vt:lpstr>
      <vt:lpstr>controle de velocidade de um motor de corrente contínua sem Escovas por meio do uso de técnicas de controle adaptativas baseadas em lógica fuzzy</vt:lpstr>
      <vt:lpstr>Sumário</vt:lpstr>
      <vt:lpstr>Motor CC x Motor BLDC</vt:lpstr>
      <vt:lpstr>Motor CC x Motor BLDC</vt:lpstr>
      <vt:lpstr>Problema</vt:lpstr>
      <vt:lpstr>Hipótese</vt:lpstr>
      <vt:lpstr>Objetivo</vt:lpstr>
      <vt:lpstr>Objetivo</vt:lpstr>
      <vt:lpstr>Justificativa</vt:lpstr>
      <vt:lpstr>Controlador PID</vt:lpstr>
      <vt:lpstr>Controlador PID</vt:lpstr>
      <vt:lpstr>Lógica Fuzzy</vt:lpstr>
      <vt:lpstr>Lógica Fuzzy</vt:lpstr>
      <vt:lpstr>Controlador Fuzzy-PID</vt:lpstr>
      <vt:lpstr>Testes Experimentais</vt:lpstr>
      <vt:lpstr>Tratamento de Sinal</vt:lpstr>
      <vt:lpstr>Obtenção do modelo matemático da planta</vt:lpstr>
      <vt:lpstr>Obtenção do modelo matemático da planta</vt:lpstr>
      <vt:lpstr>Obtenção do modelo matemático da planta</vt:lpstr>
      <vt:lpstr>Modelo matemático da planta e controlador PI</vt:lpstr>
      <vt:lpstr>Projeto do controlador Fuzzy-PI</vt:lpstr>
      <vt:lpstr>Projeto do controlador Fuzzy-PI</vt:lpstr>
      <vt:lpstr>Resultados de simulação</vt:lpstr>
      <vt:lpstr>Resultado experimental do controlador PI</vt:lpstr>
      <vt:lpstr>Discussões</vt:lpstr>
      <vt:lpstr>Cronograma</vt:lpstr>
      <vt:lpstr>Bibliografia</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Monique Mendes</dc:creator>
  <cp:lastModifiedBy>Monique Mendes</cp:lastModifiedBy>
  <cp:revision>29</cp:revision>
  <dcterms:created xsi:type="dcterms:W3CDTF">2019-08-05T19:20:40Z</dcterms:created>
  <dcterms:modified xsi:type="dcterms:W3CDTF">2019-11-25T15:10:43Z</dcterms:modified>
</cp:coreProperties>
</file>