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257" r:id="rId3"/>
    <p:sldId id="258" r:id="rId4"/>
    <p:sldId id="260" r:id="rId5"/>
    <p:sldId id="289" r:id="rId6"/>
    <p:sldId id="25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90"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61" autoAdjust="0"/>
    <p:restoredTop sz="94660"/>
  </p:normalViewPr>
  <p:slideViewPr>
    <p:cSldViewPr snapToGrid="0">
      <p:cViewPr varScale="1">
        <p:scale>
          <a:sx n="86" d="100"/>
          <a:sy n="86" d="100"/>
        </p:scale>
        <p:origin x="61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deep Udandarao" userId="ff416240ea9c31ac" providerId="LiveId" clId="{72782901-F341-4EBE-9DB9-BD26953AE1C7}"/>
    <pc:docChg chg="custSel modSld">
      <pc:chgData name="Sandeep Udandarao" userId="ff416240ea9c31ac" providerId="LiveId" clId="{72782901-F341-4EBE-9DB9-BD26953AE1C7}" dt="2020-05-20T17:23:09.668" v="39" actId="478"/>
      <pc:docMkLst>
        <pc:docMk/>
      </pc:docMkLst>
      <pc:sldChg chg="delSp mod delAnim">
        <pc:chgData name="Sandeep Udandarao" userId="ff416240ea9c31ac" providerId="LiveId" clId="{72782901-F341-4EBE-9DB9-BD26953AE1C7}" dt="2020-05-20T17:22:14.657" v="5" actId="478"/>
        <pc:sldMkLst>
          <pc:docMk/>
          <pc:sldMk cId="2312568718" sldId="256"/>
        </pc:sldMkLst>
        <pc:picChg chg="del">
          <ac:chgData name="Sandeep Udandarao" userId="ff416240ea9c31ac" providerId="LiveId" clId="{72782901-F341-4EBE-9DB9-BD26953AE1C7}" dt="2020-05-20T17:22:14.657" v="5" actId="478"/>
          <ac:picMkLst>
            <pc:docMk/>
            <pc:sldMk cId="2312568718" sldId="256"/>
            <ac:picMk id="8" creationId="{09E88EDE-4D80-4C13-8FDC-EAC744115F60}"/>
          </ac:picMkLst>
        </pc:picChg>
      </pc:sldChg>
      <pc:sldChg chg="delSp mod delAnim">
        <pc:chgData name="Sandeep Udandarao" userId="ff416240ea9c31ac" providerId="LiveId" clId="{72782901-F341-4EBE-9DB9-BD26953AE1C7}" dt="2020-05-20T17:22:17.798" v="6" actId="478"/>
        <pc:sldMkLst>
          <pc:docMk/>
          <pc:sldMk cId="2450553049" sldId="257"/>
        </pc:sldMkLst>
        <pc:picChg chg="del">
          <ac:chgData name="Sandeep Udandarao" userId="ff416240ea9c31ac" providerId="LiveId" clId="{72782901-F341-4EBE-9DB9-BD26953AE1C7}" dt="2020-05-20T17:22:17.798" v="6" actId="478"/>
          <ac:picMkLst>
            <pc:docMk/>
            <pc:sldMk cId="2450553049" sldId="257"/>
            <ac:picMk id="8" creationId="{DCA5BC60-3EF9-4C84-BA44-E5A4130600AD}"/>
          </ac:picMkLst>
        </pc:picChg>
        <pc:inkChg chg="del">
          <ac:chgData name="Sandeep Udandarao" userId="ff416240ea9c31ac" providerId="LiveId" clId="{72782901-F341-4EBE-9DB9-BD26953AE1C7}" dt="2020-05-20T17:21:27.751" v="0" actId="478"/>
          <ac:inkMkLst>
            <pc:docMk/>
            <pc:sldMk cId="2450553049" sldId="257"/>
            <ac:inkMk id="7" creationId="{817D501F-D0D8-40A9-9BE4-EB2E48D1B4B6}"/>
          </ac:inkMkLst>
        </pc:inkChg>
      </pc:sldChg>
      <pc:sldChg chg="delSp mod delAnim">
        <pc:chgData name="Sandeep Udandarao" userId="ff416240ea9c31ac" providerId="LiveId" clId="{72782901-F341-4EBE-9DB9-BD26953AE1C7}" dt="2020-05-20T17:22:20.432" v="7" actId="478"/>
        <pc:sldMkLst>
          <pc:docMk/>
          <pc:sldMk cId="259434113" sldId="258"/>
        </pc:sldMkLst>
        <pc:picChg chg="del">
          <ac:chgData name="Sandeep Udandarao" userId="ff416240ea9c31ac" providerId="LiveId" clId="{72782901-F341-4EBE-9DB9-BD26953AE1C7}" dt="2020-05-20T17:22:20.432" v="7" actId="478"/>
          <ac:picMkLst>
            <pc:docMk/>
            <pc:sldMk cId="259434113" sldId="258"/>
            <ac:picMk id="11" creationId="{0C390D6E-9FC2-480F-9C6D-7DD0DB74C691}"/>
          </ac:picMkLst>
        </pc:picChg>
        <pc:inkChg chg="del">
          <ac:chgData name="Sandeep Udandarao" userId="ff416240ea9c31ac" providerId="LiveId" clId="{72782901-F341-4EBE-9DB9-BD26953AE1C7}" dt="2020-05-20T17:21:30.371" v="1" actId="478"/>
          <ac:inkMkLst>
            <pc:docMk/>
            <pc:sldMk cId="259434113" sldId="258"/>
            <ac:inkMk id="10" creationId="{452454BF-E2E8-445E-BB3C-339D337C6399}"/>
          </ac:inkMkLst>
        </pc:inkChg>
      </pc:sldChg>
      <pc:sldChg chg="delSp mod delAnim">
        <pc:chgData name="Sandeep Udandarao" userId="ff416240ea9c31ac" providerId="LiveId" clId="{72782901-F341-4EBE-9DB9-BD26953AE1C7}" dt="2020-05-20T17:22:26.864" v="10" actId="478"/>
        <pc:sldMkLst>
          <pc:docMk/>
          <pc:sldMk cId="848228946" sldId="259"/>
        </pc:sldMkLst>
        <pc:picChg chg="del">
          <ac:chgData name="Sandeep Udandarao" userId="ff416240ea9c31ac" providerId="LiveId" clId="{72782901-F341-4EBE-9DB9-BD26953AE1C7}" dt="2020-05-20T17:22:26.864" v="10" actId="478"/>
          <ac:picMkLst>
            <pc:docMk/>
            <pc:sldMk cId="848228946" sldId="259"/>
            <ac:picMk id="12" creationId="{0BC4A033-B527-4B23-91E3-6C01A3543418}"/>
          </ac:picMkLst>
        </pc:picChg>
      </pc:sldChg>
      <pc:sldChg chg="delSp mod delAnim">
        <pc:chgData name="Sandeep Udandarao" userId="ff416240ea9c31ac" providerId="LiveId" clId="{72782901-F341-4EBE-9DB9-BD26953AE1C7}" dt="2020-05-20T17:22:22.166" v="8" actId="478"/>
        <pc:sldMkLst>
          <pc:docMk/>
          <pc:sldMk cId="2576298215" sldId="260"/>
        </pc:sldMkLst>
        <pc:picChg chg="del">
          <ac:chgData name="Sandeep Udandarao" userId="ff416240ea9c31ac" providerId="LiveId" clId="{72782901-F341-4EBE-9DB9-BD26953AE1C7}" dt="2020-05-20T17:22:22.166" v="8" actId="478"/>
          <ac:picMkLst>
            <pc:docMk/>
            <pc:sldMk cId="2576298215" sldId="260"/>
            <ac:picMk id="5" creationId="{BB4EDA96-1B3B-4081-ACDA-5CAC0D994B69}"/>
          </ac:picMkLst>
        </pc:picChg>
      </pc:sldChg>
      <pc:sldChg chg="delSp mod delAnim">
        <pc:chgData name="Sandeep Udandarao" userId="ff416240ea9c31ac" providerId="LiveId" clId="{72782901-F341-4EBE-9DB9-BD26953AE1C7}" dt="2020-05-20T17:22:29.145" v="11" actId="478"/>
        <pc:sldMkLst>
          <pc:docMk/>
          <pc:sldMk cId="89057951" sldId="261"/>
        </pc:sldMkLst>
        <pc:picChg chg="del">
          <ac:chgData name="Sandeep Udandarao" userId="ff416240ea9c31ac" providerId="LiveId" clId="{72782901-F341-4EBE-9DB9-BD26953AE1C7}" dt="2020-05-20T17:22:29.145" v="11" actId="478"/>
          <ac:picMkLst>
            <pc:docMk/>
            <pc:sldMk cId="89057951" sldId="261"/>
            <ac:picMk id="4" creationId="{2983AF7B-E13E-42A9-9E48-960DC264F69B}"/>
          </ac:picMkLst>
        </pc:picChg>
      </pc:sldChg>
      <pc:sldChg chg="delSp mod delAnim">
        <pc:chgData name="Sandeep Udandarao" userId="ff416240ea9c31ac" providerId="LiveId" clId="{72782901-F341-4EBE-9DB9-BD26953AE1C7}" dt="2020-05-20T17:22:31.016" v="12" actId="478"/>
        <pc:sldMkLst>
          <pc:docMk/>
          <pc:sldMk cId="3850923335" sldId="262"/>
        </pc:sldMkLst>
        <pc:picChg chg="del">
          <ac:chgData name="Sandeep Udandarao" userId="ff416240ea9c31ac" providerId="LiveId" clId="{72782901-F341-4EBE-9DB9-BD26953AE1C7}" dt="2020-05-20T17:22:31.016" v="12" actId="478"/>
          <ac:picMkLst>
            <pc:docMk/>
            <pc:sldMk cId="3850923335" sldId="262"/>
            <ac:picMk id="6" creationId="{990B9F38-C698-4043-849B-6639AC9EE0A0}"/>
          </ac:picMkLst>
        </pc:picChg>
      </pc:sldChg>
      <pc:sldChg chg="delSp mod delAnim">
        <pc:chgData name="Sandeep Udandarao" userId="ff416240ea9c31ac" providerId="LiveId" clId="{72782901-F341-4EBE-9DB9-BD26953AE1C7}" dt="2020-05-20T17:22:32.348" v="13" actId="478"/>
        <pc:sldMkLst>
          <pc:docMk/>
          <pc:sldMk cId="3419243787" sldId="263"/>
        </pc:sldMkLst>
        <pc:picChg chg="del">
          <ac:chgData name="Sandeep Udandarao" userId="ff416240ea9c31ac" providerId="LiveId" clId="{72782901-F341-4EBE-9DB9-BD26953AE1C7}" dt="2020-05-20T17:22:32.348" v="13" actId="478"/>
          <ac:picMkLst>
            <pc:docMk/>
            <pc:sldMk cId="3419243787" sldId="263"/>
            <ac:picMk id="5" creationId="{147CFD2E-F8CB-4F2D-A36F-4AC226ABEFA1}"/>
          </ac:picMkLst>
        </pc:picChg>
      </pc:sldChg>
      <pc:sldChg chg="delSp mod delAnim">
        <pc:chgData name="Sandeep Udandarao" userId="ff416240ea9c31ac" providerId="LiveId" clId="{72782901-F341-4EBE-9DB9-BD26953AE1C7}" dt="2020-05-20T17:22:33.652" v="14" actId="478"/>
        <pc:sldMkLst>
          <pc:docMk/>
          <pc:sldMk cId="3474052274" sldId="264"/>
        </pc:sldMkLst>
        <pc:picChg chg="del">
          <ac:chgData name="Sandeep Udandarao" userId="ff416240ea9c31ac" providerId="LiveId" clId="{72782901-F341-4EBE-9DB9-BD26953AE1C7}" dt="2020-05-20T17:22:33.652" v="14" actId="478"/>
          <ac:picMkLst>
            <pc:docMk/>
            <pc:sldMk cId="3474052274" sldId="264"/>
            <ac:picMk id="10" creationId="{C4828437-6273-4D2B-BA0E-D4ECFCBB020F}"/>
          </ac:picMkLst>
        </pc:picChg>
        <pc:inkChg chg="del">
          <ac:chgData name="Sandeep Udandarao" userId="ff416240ea9c31ac" providerId="LiveId" clId="{72782901-F341-4EBE-9DB9-BD26953AE1C7}" dt="2020-05-20T17:21:37.925" v="2" actId="478"/>
          <ac:inkMkLst>
            <pc:docMk/>
            <pc:sldMk cId="3474052274" sldId="264"/>
            <ac:inkMk id="9" creationId="{D4642813-A03D-4F40-AAE5-6AC742E061D7}"/>
          </ac:inkMkLst>
        </pc:inkChg>
      </pc:sldChg>
      <pc:sldChg chg="delSp mod delAnim">
        <pc:chgData name="Sandeep Udandarao" userId="ff416240ea9c31ac" providerId="LiveId" clId="{72782901-F341-4EBE-9DB9-BD26953AE1C7}" dt="2020-05-20T17:22:35.250" v="15" actId="478"/>
        <pc:sldMkLst>
          <pc:docMk/>
          <pc:sldMk cId="3254386706" sldId="265"/>
        </pc:sldMkLst>
        <pc:picChg chg="del">
          <ac:chgData name="Sandeep Udandarao" userId="ff416240ea9c31ac" providerId="LiveId" clId="{72782901-F341-4EBE-9DB9-BD26953AE1C7}" dt="2020-05-20T17:22:35.250" v="15" actId="478"/>
          <ac:picMkLst>
            <pc:docMk/>
            <pc:sldMk cId="3254386706" sldId="265"/>
            <ac:picMk id="4" creationId="{D8C273AE-281D-44D6-B149-C5F0CA095F64}"/>
          </ac:picMkLst>
        </pc:picChg>
      </pc:sldChg>
      <pc:sldChg chg="delSp mod delAnim">
        <pc:chgData name="Sandeep Udandarao" userId="ff416240ea9c31ac" providerId="LiveId" clId="{72782901-F341-4EBE-9DB9-BD26953AE1C7}" dt="2020-05-20T17:22:36.820" v="16" actId="478"/>
        <pc:sldMkLst>
          <pc:docMk/>
          <pc:sldMk cId="2557506251" sldId="266"/>
        </pc:sldMkLst>
        <pc:picChg chg="del">
          <ac:chgData name="Sandeep Udandarao" userId="ff416240ea9c31ac" providerId="LiveId" clId="{72782901-F341-4EBE-9DB9-BD26953AE1C7}" dt="2020-05-20T17:22:36.820" v="16" actId="478"/>
          <ac:picMkLst>
            <pc:docMk/>
            <pc:sldMk cId="2557506251" sldId="266"/>
            <ac:picMk id="9" creationId="{92A832EC-5F06-4D3F-BD26-1E4BC48C2E72}"/>
          </ac:picMkLst>
        </pc:picChg>
      </pc:sldChg>
      <pc:sldChg chg="delSp mod delAnim">
        <pc:chgData name="Sandeep Udandarao" userId="ff416240ea9c31ac" providerId="LiveId" clId="{72782901-F341-4EBE-9DB9-BD26953AE1C7}" dt="2020-05-20T17:22:38.534" v="17" actId="478"/>
        <pc:sldMkLst>
          <pc:docMk/>
          <pc:sldMk cId="3384002235" sldId="267"/>
        </pc:sldMkLst>
        <pc:picChg chg="del">
          <ac:chgData name="Sandeep Udandarao" userId="ff416240ea9c31ac" providerId="LiveId" clId="{72782901-F341-4EBE-9DB9-BD26953AE1C7}" dt="2020-05-20T17:22:38.534" v="17" actId="478"/>
          <ac:picMkLst>
            <pc:docMk/>
            <pc:sldMk cId="3384002235" sldId="267"/>
            <ac:picMk id="9" creationId="{3F59E324-D55C-411E-88DA-F8B1FB994D33}"/>
          </ac:picMkLst>
        </pc:picChg>
      </pc:sldChg>
      <pc:sldChg chg="delSp mod delAnim">
        <pc:chgData name="Sandeep Udandarao" userId="ff416240ea9c31ac" providerId="LiveId" clId="{72782901-F341-4EBE-9DB9-BD26953AE1C7}" dt="2020-05-20T17:22:39.648" v="18" actId="478"/>
        <pc:sldMkLst>
          <pc:docMk/>
          <pc:sldMk cId="4039229988" sldId="268"/>
        </pc:sldMkLst>
        <pc:picChg chg="del">
          <ac:chgData name="Sandeep Udandarao" userId="ff416240ea9c31ac" providerId="LiveId" clId="{72782901-F341-4EBE-9DB9-BD26953AE1C7}" dt="2020-05-20T17:22:39.648" v="18" actId="478"/>
          <ac:picMkLst>
            <pc:docMk/>
            <pc:sldMk cId="4039229988" sldId="268"/>
            <ac:picMk id="7" creationId="{BC35BC90-0EA9-41BC-B6E1-67ACB8888DE4}"/>
          </ac:picMkLst>
        </pc:picChg>
      </pc:sldChg>
      <pc:sldChg chg="delSp modSp mod delAnim">
        <pc:chgData name="Sandeep Udandarao" userId="ff416240ea9c31ac" providerId="LiveId" clId="{72782901-F341-4EBE-9DB9-BD26953AE1C7}" dt="2020-05-20T17:22:42.401" v="20" actId="478"/>
        <pc:sldMkLst>
          <pc:docMk/>
          <pc:sldMk cId="3638776107" sldId="269"/>
        </pc:sldMkLst>
        <pc:picChg chg="del mod">
          <ac:chgData name="Sandeep Udandarao" userId="ff416240ea9c31ac" providerId="LiveId" clId="{72782901-F341-4EBE-9DB9-BD26953AE1C7}" dt="2020-05-20T17:22:42.401" v="20" actId="478"/>
          <ac:picMkLst>
            <pc:docMk/>
            <pc:sldMk cId="3638776107" sldId="269"/>
            <ac:picMk id="5" creationId="{A2DA501B-FE47-4030-A990-C0E1FE15892C}"/>
          </ac:picMkLst>
        </pc:picChg>
      </pc:sldChg>
      <pc:sldChg chg="delSp mod delAnim">
        <pc:chgData name="Sandeep Udandarao" userId="ff416240ea9c31ac" providerId="LiveId" clId="{72782901-F341-4EBE-9DB9-BD26953AE1C7}" dt="2020-05-20T17:22:44.703" v="21" actId="478"/>
        <pc:sldMkLst>
          <pc:docMk/>
          <pc:sldMk cId="1753004498" sldId="270"/>
        </pc:sldMkLst>
        <pc:picChg chg="del">
          <ac:chgData name="Sandeep Udandarao" userId="ff416240ea9c31ac" providerId="LiveId" clId="{72782901-F341-4EBE-9DB9-BD26953AE1C7}" dt="2020-05-20T17:22:44.703" v="21" actId="478"/>
          <ac:picMkLst>
            <pc:docMk/>
            <pc:sldMk cId="1753004498" sldId="270"/>
            <ac:picMk id="5" creationId="{FBA3B6FE-34A9-458B-9D71-DC384AFA945E}"/>
          </ac:picMkLst>
        </pc:picChg>
        <pc:inkChg chg="del">
          <ac:chgData name="Sandeep Udandarao" userId="ff416240ea9c31ac" providerId="LiveId" clId="{72782901-F341-4EBE-9DB9-BD26953AE1C7}" dt="2020-05-20T17:21:48.489" v="3" actId="478"/>
          <ac:inkMkLst>
            <pc:docMk/>
            <pc:sldMk cId="1753004498" sldId="270"/>
            <ac:inkMk id="4" creationId="{66DE6D5D-19C4-4564-BF11-11290F5980B6}"/>
          </ac:inkMkLst>
        </pc:inkChg>
      </pc:sldChg>
      <pc:sldChg chg="delSp mod delAnim">
        <pc:chgData name="Sandeep Udandarao" userId="ff416240ea9c31ac" providerId="LiveId" clId="{72782901-F341-4EBE-9DB9-BD26953AE1C7}" dt="2020-05-20T17:22:45.864" v="22" actId="478"/>
        <pc:sldMkLst>
          <pc:docMk/>
          <pc:sldMk cId="4012081795" sldId="271"/>
        </pc:sldMkLst>
        <pc:picChg chg="del">
          <ac:chgData name="Sandeep Udandarao" userId="ff416240ea9c31ac" providerId="LiveId" clId="{72782901-F341-4EBE-9DB9-BD26953AE1C7}" dt="2020-05-20T17:22:45.864" v="22" actId="478"/>
          <ac:picMkLst>
            <pc:docMk/>
            <pc:sldMk cId="4012081795" sldId="271"/>
            <ac:picMk id="3" creationId="{8E79496B-7A32-4E2A-890A-48C7A0503BEB}"/>
          </ac:picMkLst>
        </pc:picChg>
      </pc:sldChg>
      <pc:sldChg chg="delSp mod delAnim">
        <pc:chgData name="Sandeep Udandarao" userId="ff416240ea9c31ac" providerId="LiveId" clId="{72782901-F341-4EBE-9DB9-BD26953AE1C7}" dt="2020-05-20T17:22:47.039" v="23" actId="478"/>
        <pc:sldMkLst>
          <pc:docMk/>
          <pc:sldMk cId="1602054149" sldId="272"/>
        </pc:sldMkLst>
        <pc:picChg chg="del">
          <ac:chgData name="Sandeep Udandarao" userId="ff416240ea9c31ac" providerId="LiveId" clId="{72782901-F341-4EBE-9DB9-BD26953AE1C7}" dt="2020-05-20T17:22:47.039" v="23" actId="478"/>
          <ac:picMkLst>
            <pc:docMk/>
            <pc:sldMk cId="1602054149" sldId="272"/>
            <ac:picMk id="24" creationId="{011B3038-80FE-4F0E-AEC6-121C1724F789}"/>
          </ac:picMkLst>
        </pc:picChg>
      </pc:sldChg>
      <pc:sldChg chg="delSp mod delAnim">
        <pc:chgData name="Sandeep Udandarao" userId="ff416240ea9c31ac" providerId="LiveId" clId="{72782901-F341-4EBE-9DB9-BD26953AE1C7}" dt="2020-05-20T17:22:48.424" v="24" actId="478"/>
        <pc:sldMkLst>
          <pc:docMk/>
          <pc:sldMk cId="1821005871" sldId="273"/>
        </pc:sldMkLst>
        <pc:picChg chg="del">
          <ac:chgData name="Sandeep Udandarao" userId="ff416240ea9c31ac" providerId="LiveId" clId="{72782901-F341-4EBE-9DB9-BD26953AE1C7}" dt="2020-05-20T17:22:48.424" v="24" actId="478"/>
          <ac:picMkLst>
            <pc:docMk/>
            <pc:sldMk cId="1821005871" sldId="273"/>
            <ac:picMk id="14" creationId="{4E3DDCDD-D637-4B0B-A9EB-B26141A61BF9}"/>
          </ac:picMkLst>
        </pc:picChg>
      </pc:sldChg>
      <pc:sldChg chg="delSp mod delAnim">
        <pc:chgData name="Sandeep Udandarao" userId="ff416240ea9c31ac" providerId="LiveId" clId="{72782901-F341-4EBE-9DB9-BD26953AE1C7}" dt="2020-05-20T17:22:49.543" v="25" actId="478"/>
        <pc:sldMkLst>
          <pc:docMk/>
          <pc:sldMk cId="448860691" sldId="276"/>
        </pc:sldMkLst>
        <pc:picChg chg="del">
          <ac:chgData name="Sandeep Udandarao" userId="ff416240ea9c31ac" providerId="LiveId" clId="{72782901-F341-4EBE-9DB9-BD26953AE1C7}" dt="2020-05-20T17:22:49.543" v="25" actId="478"/>
          <ac:picMkLst>
            <pc:docMk/>
            <pc:sldMk cId="448860691" sldId="276"/>
            <ac:picMk id="6" creationId="{F3652788-A256-4EFB-AFCE-8572F67E7CC0}"/>
          </ac:picMkLst>
        </pc:picChg>
      </pc:sldChg>
      <pc:sldChg chg="delSp mod delAnim">
        <pc:chgData name="Sandeep Udandarao" userId="ff416240ea9c31ac" providerId="LiveId" clId="{72782901-F341-4EBE-9DB9-BD26953AE1C7}" dt="2020-05-20T17:22:51.732" v="26" actId="478"/>
        <pc:sldMkLst>
          <pc:docMk/>
          <pc:sldMk cId="1566488336" sldId="277"/>
        </pc:sldMkLst>
        <pc:picChg chg="del">
          <ac:chgData name="Sandeep Udandarao" userId="ff416240ea9c31ac" providerId="LiveId" clId="{72782901-F341-4EBE-9DB9-BD26953AE1C7}" dt="2020-05-20T17:22:51.732" v="26" actId="478"/>
          <ac:picMkLst>
            <pc:docMk/>
            <pc:sldMk cId="1566488336" sldId="277"/>
            <ac:picMk id="15" creationId="{20242740-06DA-4C50-A26A-870035B3B383}"/>
          </ac:picMkLst>
        </pc:picChg>
      </pc:sldChg>
      <pc:sldChg chg="delSp mod delAnim">
        <pc:chgData name="Sandeep Udandarao" userId="ff416240ea9c31ac" providerId="LiveId" clId="{72782901-F341-4EBE-9DB9-BD26953AE1C7}" dt="2020-05-20T17:22:53.238" v="27" actId="478"/>
        <pc:sldMkLst>
          <pc:docMk/>
          <pc:sldMk cId="3768529117" sldId="278"/>
        </pc:sldMkLst>
        <pc:picChg chg="del">
          <ac:chgData name="Sandeep Udandarao" userId="ff416240ea9c31ac" providerId="LiveId" clId="{72782901-F341-4EBE-9DB9-BD26953AE1C7}" dt="2020-05-20T17:22:53.238" v="27" actId="478"/>
          <ac:picMkLst>
            <pc:docMk/>
            <pc:sldMk cId="3768529117" sldId="278"/>
            <ac:picMk id="10" creationId="{1E727379-46E9-48AF-AE28-7E07FE586F0B}"/>
          </ac:picMkLst>
        </pc:picChg>
      </pc:sldChg>
      <pc:sldChg chg="delSp modSp mod delAnim">
        <pc:chgData name="Sandeep Udandarao" userId="ff416240ea9c31ac" providerId="LiveId" clId="{72782901-F341-4EBE-9DB9-BD26953AE1C7}" dt="2020-05-20T17:22:55.365" v="29" actId="478"/>
        <pc:sldMkLst>
          <pc:docMk/>
          <pc:sldMk cId="3486740055" sldId="279"/>
        </pc:sldMkLst>
        <pc:picChg chg="del mod">
          <ac:chgData name="Sandeep Udandarao" userId="ff416240ea9c31ac" providerId="LiveId" clId="{72782901-F341-4EBE-9DB9-BD26953AE1C7}" dt="2020-05-20T17:22:55.365" v="29" actId="478"/>
          <ac:picMkLst>
            <pc:docMk/>
            <pc:sldMk cId="3486740055" sldId="279"/>
            <ac:picMk id="7" creationId="{CD07FE2C-2EB3-4410-A512-B332AF52F97B}"/>
          </ac:picMkLst>
        </pc:picChg>
      </pc:sldChg>
      <pc:sldChg chg="delSp mod delAnim">
        <pc:chgData name="Sandeep Udandarao" userId="ff416240ea9c31ac" providerId="LiveId" clId="{72782901-F341-4EBE-9DB9-BD26953AE1C7}" dt="2020-05-20T17:22:57.100" v="30" actId="478"/>
        <pc:sldMkLst>
          <pc:docMk/>
          <pc:sldMk cId="2062746624" sldId="280"/>
        </pc:sldMkLst>
        <pc:picChg chg="del">
          <ac:chgData name="Sandeep Udandarao" userId="ff416240ea9c31ac" providerId="LiveId" clId="{72782901-F341-4EBE-9DB9-BD26953AE1C7}" dt="2020-05-20T17:22:57.100" v="30" actId="478"/>
          <ac:picMkLst>
            <pc:docMk/>
            <pc:sldMk cId="2062746624" sldId="280"/>
            <ac:picMk id="6" creationId="{1A04406E-D7B0-423E-A3A1-BCF53E837E84}"/>
          </ac:picMkLst>
        </pc:picChg>
      </pc:sldChg>
      <pc:sldChg chg="delSp mod delAnim">
        <pc:chgData name="Sandeep Udandarao" userId="ff416240ea9c31ac" providerId="LiveId" clId="{72782901-F341-4EBE-9DB9-BD26953AE1C7}" dt="2020-05-20T17:22:58.738" v="31" actId="478"/>
        <pc:sldMkLst>
          <pc:docMk/>
          <pc:sldMk cId="755255276" sldId="281"/>
        </pc:sldMkLst>
        <pc:picChg chg="del">
          <ac:chgData name="Sandeep Udandarao" userId="ff416240ea9c31ac" providerId="LiveId" clId="{72782901-F341-4EBE-9DB9-BD26953AE1C7}" dt="2020-05-20T17:22:58.738" v="31" actId="478"/>
          <ac:picMkLst>
            <pc:docMk/>
            <pc:sldMk cId="755255276" sldId="281"/>
            <ac:picMk id="5" creationId="{C7190EEE-77DF-46F0-994A-F46CB6ADEC1C}"/>
          </ac:picMkLst>
        </pc:picChg>
      </pc:sldChg>
      <pc:sldChg chg="delSp mod delAnim">
        <pc:chgData name="Sandeep Udandarao" userId="ff416240ea9c31ac" providerId="LiveId" clId="{72782901-F341-4EBE-9DB9-BD26953AE1C7}" dt="2020-05-20T17:23:00.166" v="32" actId="478"/>
        <pc:sldMkLst>
          <pc:docMk/>
          <pc:sldMk cId="611559560" sldId="282"/>
        </pc:sldMkLst>
        <pc:picChg chg="del">
          <ac:chgData name="Sandeep Udandarao" userId="ff416240ea9c31ac" providerId="LiveId" clId="{72782901-F341-4EBE-9DB9-BD26953AE1C7}" dt="2020-05-20T17:23:00.166" v="32" actId="478"/>
          <ac:picMkLst>
            <pc:docMk/>
            <pc:sldMk cId="611559560" sldId="282"/>
            <ac:picMk id="6" creationId="{044464AF-4F70-4C98-913A-F405BD4902E9}"/>
          </ac:picMkLst>
        </pc:picChg>
      </pc:sldChg>
      <pc:sldChg chg="delSp mod delAnim">
        <pc:chgData name="Sandeep Udandarao" userId="ff416240ea9c31ac" providerId="LiveId" clId="{72782901-F341-4EBE-9DB9-BD26953AE1C7}" dt="2020-05-20T17:23:01.628" v="33" actId="478"/>
        <pc:sldMkLst>
          <pc:docMk/>
          <pc:sldMk cId="1759988700" sldId="283"/>
        </pc:sldMkLst>
        <pc:picChg chg="del">
          <ac:chgData name="Sandeep Udandarao" userId="ff416240ea9c31ac" providerId="LiveId" clId="{72782901-F341-4EBE-9DB9-BD26953AE1C7}" dt="2020-05-20T17:23:01.628" v="33" actId="478"/>
          <ac:picMkLst>
            <pc:docMk/>
            <pc:sldMk cId="1759988700" sldId="283"/>
            <ac:picMk id="4" creationId="{85A4879A-FEE0-4776-B1A3-3BBBDCC9EDD1}"/>
          </ac:picMkLst>
        </pc:picChg>
      </pc:sldChg>
      <pc:sldChg chg="delSp mod delAnim">
        <pc:chgData name="Sandeep Udandarao" userId="ff416240ea9c31ac" providerId="LiveId" clId="{72782901-F341-4EBE-9DB9-BD26953AE1C7}" dt="2020-05-20T17:23:03.269" v="34" actId="478"/>
        <pc:sldMkLst>
          <pc:docMk/>
          <pc:sldMk cId="1246818392" sldId="284"/>
        </pc:sldMkLst>
        <pc:picChg chg="del">
          <ac:chgData name="Sandeep Udandarao" userId="ff416240ea9c31ac" providerId="LiveId" clId="{72782901-F341-4EBE-9DB9-BD26953AE1C7}" dt="2020-05-20T17:23:03.269" v="34" actId="478"/>
          <ac:picMkLst>
            <pc:docMk/>
            <pc:sldMk cId="1246818392" sldId="284"/>
            <ac:picMk id="14" creationId="{96183479-293D-42EA-B4E1-F0445929912F}"/>
          </ac:picMkLst>
        </pc:picChg>
        <pc:inkChg chg="del">
          <ac:chgData name="Sandeep Udandarao" userId="ff416240ea9c31ac" providerId="LiveId" clId="{72782901-F341-4EBE-9DB9-BD26953AE1C7}" dt="2020-05-20T17:22:00.683" v="4" actId="478"/>
          <ac:inkMkLst>
            <pc:docMk/>
            <pc:sldMk cId="1246818392" sldId="284"/>
            <ac:inkMk id="13" creationId="{532E72D9-2A29-4A1F-B42C-8973530274A7}"/>
          </ac:inkMkLst>
        </pc:inkChg>
      </pc:sldChg>
      <pc:sldChg chg="delSp mod delAnim">
        <pc:chgData name="Sandeep Udandarao" userId="ff416240ea9c31ac" providerId="LiveId" clId="{72782901-F341-4EBE-9DB9-BD26953AE1C7}" dt="2020-05-20T17:23:04.573" v="35" actId="478"/>
        <pc:sldMkLst>
          <pc:docMk/>
          <pc:sldMk cId="3878915317" sldId="285"/>
        </pc:sldMkLst>
        <pc:picChg chg="del">
          <ac:chgData name="Sandeep Udandarao" userId="ff416240ea9c31ac" providerId="LiveId" clId="{72782901-F341-4EBE-9DB9-BD26953AE1C7}" dt="2020-05-20T17:23:04.573" v="35" actId="478"/>
          <ac:picMkLst>
            <pc:docMk/>
            <pc:sldMk cId="3878915317" sldId="285"/>
            <ac:picMk id="7" creationId="{73851348-F125-4193-B9F2-F4392E155719}"/>
          </ac:picMkLst>
        </pc:picChg>
      </pc:sldChg>
      <pc:sldChg chg="delSp mod delAnim">
        <pc:chgData name="Sandeep Udandarao" userId="ff416240ea9c31ac" providerId="LiveId" clId="{72782901-F341-4EBE-9DB9-BD26953AE1C7}" dt="2020-05-20T17:23:05.825" v="36" actId="478"/>
        <pc:sldMkLst>
          <pc:docMk/>
          <pc:sldMk cId="3064525417" sldId="286"/>
        </pc:sldMkLst>
        <pc:picChg chg="del">
          <ac:chgData name="Sandeep Udandarao" userId="ff416240ea9c31ac" providerId="LiveId" clId="{72782901-F341-4EBE-9DB9-BD26953AE1C7}" dt="2020-05-20T17:23:05.825" v="36" actId="478"/>
          <ac:picMkLst>
            <pc:docMk/>
            <pc:sldMk cId="3064525417" sldId="286"/>
            <ac:picMk id="5" creationId="{C1520EEC-8942-43BD-B569-82A82EA3A407}"/>
          </ac:picMkLst>
        </pc:picChg>
      </pc:sldChg>
      <pc:sldChg chg="delSp mod delAnim">
        <pc:chgData name="Sandeep Udandarao" userId="ff416240ea9c31ac" providerId="LiveId" clId="{72782901-F341-4EBE-9DB9-BD26953AE1C7}" dt="2020-05-20T17:23:06.873" v="37" actId="478"/>
        <pc:sldMkLst>
          <pc:docMk/>
          <pc:sldMk cId="1910074579" sldId="287"/>
        </pc:sldMkLst>
        <pc:picChg chg="del">
          <ac:chgData name="Sandeep Udandarao" userId="ff416240ea9c31ac" providerId="LiveId" clId="{72782901-F341-4EBE-9DB9-BD26953AE1C7}" dt="2020-05-20T17:23:06.873" v="37" actId="478"/>
          <ac:picMkLst>
            <pc:docMk/>
            <pc:sldMk cId="1910074579" sldId="287"/>
            <ac:picMk id="4" creationId="{5E7ECDED-FFEE-4138-A765-F83D70C16F7C}"/>
          </ac:picMkLst>
        </pc:picChg>
      </pc:sldChg>
      <pc:sldChg chg="delSp mod delAnim">
        <pc:chgData name="Sandeep Udandarao" userId="ff416240ea9c31ac" providerId="LiveId" clId="{72782901-F341-4EBE-9DB9-BD26953AE1C7}" dt="2020-05-20T17:23:07.902" v="38" actId="478"/>
        <pc:sldMkLst>
          <pc:docMk/>
          <pc:sldMk cId="2543373804" sldId="288"/>
        </pc:sldMkLst>
        <pc:picChg chg="del">
          <ac:chgData name="Sandeep Udandarao" userId="ff416240ea9c31ac" providerId="LiveId" clId="{72782901-F341-4EBE-9DB9-BD26953AE1C7}" dt="2020-05-20T17:23:07.902" v="38" actId="478"/>
          <ac:picMkLst>
            <pc:docMk/>
            <pc:sldMk cId="2543373804" sldId="288"/>
            <ac:picMk id="4" creationId="{6107216D-C434-4218-AE71-7AF4A93BF0C7}"/>
          </ac:picMkLst>
        </pc:picChg>
      </pc:sldChg>
      <pc:sldChg chg="delSp mod delAnim">
        <pc:chgData name="Sandeep Udandarao" userId="ff416240ea9c31ac" providerId="LiveId" clId="{72782901-F341-4EBE-9DB9-BD26953AE1C7}" dt="2020-05-20T17:22:23.490" v="9" actId="478"/>
        <pc:sldMkLst>
          <pc:docMk/>
          <pc:sldMk cId="1690760414" sldId="289"/>
        </pc:sldMkLst>
        <pc:picChg chg="del">
          <ac:chgData name="Sandeep Udandarao" userId="ff416240ea9c31ac" providerId="LiveId" clId="{72782901-F341-4EBE-9DB9-BD26953AE1C7}" dt="2020-05-20T17:22:23.490" v="9" actId="478"/>
          <ac:picMkLst>
            <pc:docMk/>
            <pc:sldMk cId="1690760414" sldId="289"/>
            <ac:picMk id="9" creationId="{A1380C42-13E5-4565-8BA4-CC886FD859FC}"/>
          </ac:picMkLst>
        </pc:picChg>
      </pc:sldChg>
      <pc:sldChg chg="delSp mod delAnim">
        <pc:chgData name="Sandeep Udandarao" userId="ff416240ea9c31ac" providerId="LiveId" clId="{72782901-F341-4EBE-9DB9-BD26953AE1C7}" dt="2020-05-20T17:23:09.668" v="39" actId="478"/>
        <pc:sldMkLst>
          <pc:docMk/>
          <pc:sldMk cId="647113816" sldId="290"/>
        </pc:sldMkLst>
        <pc:picChg chg="del">
          <ac:chgData name="Sandeep Udandarao" userId="ff416240ea9c31ac" providerId="LiveId" clId="{72782901-F341-4EBE-9DB9-BD26953AE1C7}" dt="2020-05-20T17:23:09.668" v="39" actId="478"/>
          <ac:picMkLst>
            <pc:docMk/>
            <pc:sldMk cId="647113816" sldId="290"/>
            <ac:picMk id="4" creationId="{43803C61-207A-44FA-B01A-EA2D16112A4F}"/>
          </ac:picMkLst>
        </pc:picChg>
      </pc:sldChg>
    </pc:docChg>
  </pc:docChgLst>
  <pc:docChgLst>
    <pc:chgData name="Sandeep Udandarao" userId="ff416240ea9c31ac" providerId="LiveId" clId="{CD450A07-72FA-4482-AB85-764A8BAEE272}"/>
    <pc:docChg chg="undo custSel addSld delSld modSld">
      <pc:chgData name="Sandeep Udandarao" userId="ff416240ea9c31ac" providerId="LiveId" clId="{CD450A07-72FA-4482-AB85-764A8BAEE272}" dt="2020-05-20T12:07:18.852" v="1458" actId="313"/>
      <pc:docMkLst>
        <pc:docMk/>
      </pc:docMkLst>
      <pc:sldChg chg="modSp mod">
        <pc:chgData name="Sandeep Udandarao" userId="ff416240ea9c31ac" providerId="LiveId" clId="{CD450A07-72FA-4482-AB85-764A8BAEE272}" dt="2020-05-20T11:28:44.809" v="66" actId="113"/>
        <pc:sldMkLst>
          <pc:docMk/>
          <pc:sldMk cId="2312568718" sldId="256"/>
        </pc:sldMkLst>
        <pc:spChg chg="mod">
          <ac:chgData name="Sandeep Udandarao" userId="ff416240ea9c31ac" providerId="LiveId" clId="{CD450A07-72FA-4482-AB85-764A8BAEE272}" dt="2020-05-20T11:28:44.809" v="66" actId="113"/>
          <ac:spMkLst>
            <pc:docMk/>
            <pc:sldMk cId="2312568718" sldId="256"/>
            <ac:spMk id="2" creationId="{0944CD96-D156-4A2C-9735-C367179E47EE}"/>
          </ac:spMkLst>
        </pc:spChg>
        <pc:spChg chg="mod">
          <ac:chgData name="Sandeep Udandarao" userId="ff416240ea9c31ac" providerId="LiveId" clId="{CD450A07-72FA-4482-AB85-764A8BAEE272}" dt="2020-05-20T11:28:25.211" v="64" actId="20577"/>
          <ac:spMkLst>
            <pc:docMk/>
            <pc:sldMk cId="2312568718" sldId="256"/>
            <ac:spMk id="3" creationId="{FCE31969-152A-4BBB-A6A2-C8D21F9B01B1}"/>
          </ac:spMkLst>
        </pc:spChg>
      </pc:sldChg>
      <pc:sldChg chg="modSp mod">
        <pc:chgData name="Sandeep Udandarao" userId="ff416240ea9c31ac" providerId="LiveId" clId="{CD450A07-72FA-4482-AB85-764A8BAEE272}" dt="2020-05-20T11:35:54.959" v="500" actId="123"/>
        <pc:sldMkLst>
          <pc:docMk/>
          <pc:sldMk cId="2450553049" sldId="257"/>
        </pc:sldMkLst>
        <pc:spChg chg="mod">
          <ac:chgData name="Sandeep Udandarao" userId="ff416240ea9c31ac" providerId="LiveId" clId="{CD450A07-72FA-4482-AB85-764A8BAEE272}" dt="2020-05-20T11:31:57.385" v="120" actId="20577"/>
          <ac:spMkLst>
            <pc:docMk/>
            <pc:sldMk cId="2450553049" sldId="257"/>
            <ac:spMk id="2" creationId="{2920848D-B109-4BAB-973B-802612A23113}"/>
          </ac:spMkLst>
        </pc:spChg>
        <pc:spChg chg="mod">
          <ac:chgData name="Sandeep Udandarao" userId="ff416240ea9c31ac" providerId="LiveId" clId="{CD450A07-72FA-4482-AB85-764A8BAEE272}" dt="2020-05-20T11:35:54.959" v="500" actId="123"/>
          <ac:spMkLst>
            <pc:docMk/>
            <pc:sldMk cId="2450553049" sldId="257"/>
            <ac:spMk id="3" creationId="{2CE5C390-F09C-460D-9B0D-9C913545D77E}"/>
          </ac:spMkLst>
        </pc:spChg>
      </pc:sldChg>
      <pc:sldChg chg="modSp mod">
        <pc:chgData name="Sandeep Udandarao" userId="ff416240ea9c31ac" providerId="LiveId" clId="{CD450A07-72FA-4482-AB85-764A8BAEE272}" dt="2020-05-20T11:35:24.041" v="498" actId="20577"/>
        <pc:sldMkLst>
          <pc:docMk/>
          <pc:sldMk cId="259434113" sldId="258"/>
        </pc:sldMkLst>
        <pc:spChg chg="mod">
          <ac:chgData name="Sandeep Udandarao" userId="ff416240ea9c31ac" providerId="LiveId" clId="{CD450A07-72FA-4482-AB85-764A8BAEE272}" dt="2020-05-20T11:35:14.357" v="483" actId="20577"/>
          <ac:spMkLst>
            <pc:docMk/>
            <pc:sldMk cId="259434113" sldId="258"/>
            <ac:spMk id="2" creationId="{F92E8DB0-494C-4B79-9F2B-54E98783E55B}"/>
          </ac:spMkLst>
        </pc:spChg>
        <pc:spChg chg="mod">
          <ac:chgData name="Sandeep Udandarao" userId="ff416240ea9c31ac" providerId="LiveId" clId="{CD450A07-72FA-4482-AB85-764A8BAEE272}" dt="2020-05-20T11:35:24.041" v="498" actId="20577"/>
          <ac:spMkLst>
            <pc:docMk/>
            <pc:sldMk cId="259434113" sldId="258"/>
            <ac:spMk id="3" creationId="{9A3B8992-8275-480A-9F1F-BFC6FCB6FE73}"/>
          </ac:spMkLst>
        </pc:spChg>
      </pc:sldChg>
      <pc:sldChg chg="addSp delSp modSp mod">
        <pc:chgData name="Sandeep Udandarao" userId="ff416240ea9c31ac" providerId="LiveId" clId="{CD450A07-72FA-4482-AB85-764A8BAEE272}" dt="2020-05-20T11:38:52.063" v="683" actId="20577"/>
        <pc:sldMkLst>
          <pc:docMk/>
          <pc:sldMk cId="2576298215" sldId="260"/>
        </pc:sldMkLst>
        <pc:spChg chg="mod">
          <ac:chgData name="Sandeep Udandarao" userId="ff416240ea9c31ac" providerId="LiveId" clId="{CD450A07-72FA-4482-AB85-764A8BAEE272}" dt="2020-05-20T11:38:52.063" v="683" actId="20577"/>
          <ac:spMkLst>
            <pc:docMk/>
            <pc:sldMk cId="2576298215" sldId="260"/>
            <ac:spMk id="2" creationId="{CD3BF64D-C8B4-4760-B0A7-527CF5D3D928}"/>
          </ac:spMkLst>
        </pc:spChg>
        <pc:spChg chg="del">
          <ac:chgData name="Sandeep Udandarao" userId="ff416240ea9c31ac" providerId="LiveId" clId="{CD450A07-72FA-4482-AB85-764A8BAEE272}" dt="2020-05-20T11:36:45.997" v="546" actId="478"/>
          <ac:spMkLst>
            <pc:docMk/>
            <pc:sldMk cId="2576298215" sldId="260"/>
            <ac:spMk id="5" creationId="{7049385E-F19A-4CD2-8FE3-F964C3FDBFBE}"/>
          </ac:spMkLst>
        </pc:spChg>
        <pc:spChg chg="add del mod">
          <ac:chgData name="Sandeep Udandarao" userId="ff416240ea9c31ac" providerId="LiveId" clId="{CD450A07-72FA-4482-AB85-764A8BAEE272}" dt="2020-05-20T11:36:43.916" v="545" actId="478"/>
          <ac:spMkLst>
            <pc:docMk/>
            <pc:sldMk cId="2576298215" sldId="260"/>
            <ac:spMk id="6" creationId="{EF3C0EA6-FCC0-48CE-A36D-34443D00A14E}"/>
          </ac:spMkLst>
        </pc:spChg>
        <pc:spChg chg="add mod">
          <ac:chgData name="Sandeep Udandarao" userId="ff416240ea9c31ac" providerId="LiveId" clId="{CD450A07-72FA-4482-AB85-764A8BAEE272}" dt="2020-05-20T11:37:58.020" v="611" actId="20577"/>
          <ac:spMkLst>
            <pc:docMk/>
            <pc:sldMk cId="2576298215" sldId="260"/>
            <ac:spMk id="7" creationId="{8CE59F19-FD1B-415F-969E-B5A2EEC58D55}"/>
          </ac:spMkLst>
        </pc:spChg>
        <pc:spChg chg="add mod">
          <ac:chgData name="Sandeep Udandarao" userId="ff416240ea9c31ac" providerId="LiveId" clId="{CD450A07-72FA-4482-AB85-764A8BAEE272}" dt="2020-05-20T11:38:42.329" v="680" actId="1076"/>
          <ac:spMkLst>
            <pc:docMk/>
            <pc:sldMk cId="2576298215" sldId="260"/>
            <ac:spMk id="10" creationId="{18474976-8F01-40A3-A8F2-2D49D5F3421A}"/>
          </ac:spMkLst>
        </pc:spChg>
        <pc:picChg chg="del">
          <ac:chgData name="Sandeep Udandarao" userId="ff416240ea9c31ac" providerId="LiveId" clId="{CD450A07-72FA-4482-AB85-764A8BAEE272}" dt="2020-05-20T11:35:40.654" v="499" actId="478"/>
          <ac:picMkLst>
            <pc:docMk/>
            <pc:sldMk cId="2576298215" sldId="260"/>
            <ac:picMk id="4" creationId="{94714CE9-7BD5-4C45-B4B3-41DE24988237}"/>
          </ac:picMkLst>
        </pc:picChg>
        <pc:picChg chg="add mod">
          <ac:chgData name="Sandeep Udandarao" userId="ff416240ea9c31ac" providerId="LiveId" clId="{CD450A07-72FA-4482-AB85-764A8BAEE272}" dt="2020-05-20T11:36:54.635" v="549" actId="1076"/>
          <ac:picMkLst>
            <pc:docMk/>
            <pc:sldMk cId="2576298215" sldId="260"/>
            <ac:picMk id="1026" creationId="{E141D2B8-3D7E-4E75-A7B6-0CFFF92711A6}"/>
          </ac:picMkLst>
        </pc:picChg>
        <pc:picChg chg="add mod">
          <ac:chgData name="Sandeep Udandarao" userId="ff416240ea9c31ac" providerId="LiveId" clId="{CD450A07-72FA-4482-AB85-764A8BAEE272}" dt="2020-05-20T11:37:25.830" v="555" actId="1076"/>
          <ac:picMkLst>
            <pc:docMk/>
            <pc:sldMk cId="2576298215" sldId="260"/>
            <ac:picMk id="1028" creationId="{85C917A1-ED33-4127-A0CE-F115DFEE56CF}"/>
          </ac:picMkLst>
        </pc:picChg>
      </pc:sldChg>
      <pc:sldChg chg="modSp mod">
        <pc:chgData name="Sandeep Udandarao" userId="ff416240ea9c31ac" providerId="LiveId" clId="{CD450A07-72FA-4482-AB85-764A8BAEE272}" dt="2020-05-20T11:36:20.723" v="544" actId="20577"/>
        <pc:sldMkLst>
          <pc:docMk/>
          <pc:sldMk cId="89057951" sldId="261"/>
        </pc:sldMkLst>
        <pc:spChg chg="mod">
          <ac:chgData name="Sandeep Udandarao" userId="ff416240ea9c31ac" providerId="LiveId" clId="{CD450A07-72FA-4482-AB85-764A8BAEE272}" dt="2020-05-20T11:36:20.723" v="544" actId="20577"/>
          <ac:spMkLst>
            <pc:docMk/>
            <pc:sldMk cId="89057951" sldId="261"/>
            <ac:spMk id="3" creationId="{D42D9EDF-86FE-4655-9B19-8E8BC2DEECCF}"/>
          </ac:spMkLst>
        </pc:spChg>
      </pc:sldChg>
      <pc:sldChg chg="modSp mod">
        <pc:chgData name="Sandeep Udandarao" userId="ff416240ea9c31ac" providerId="LiveId" clId="{CD450A07-72FA-4482-AB85-764A8BAEE272}" dt="2020-05-20T11:44:57.284" v="1052" actId="20577"/>
        <pc:sldMkLst>
          <pc:docMk/>
          <pc:sldMk cId="3474052274" sldId="264"/>
        </pc:sldMkLst>
        <pc:spChg chg="mod">
          <ac:chgData name="Sandeep Udandarao" userId="ff416240ea9c31ac" providerId="LiveId" clId="{CD450A07-72FA-4482-AB85-764A8BAEE272}" dt="2020-05-20T11:44:57.284" v="1052" actId="20577"/>
          <ac:spMkLst>
            <pc:docMk/>
            <pc:sldMk cId="3474052274" sldId="264"/>
            <ac:spMk id="3" creationId="{B2846303-179E-4CDB-86F0-F7C258F5E403}"/>
          </ac:spMkLst>
        </pc:spChg>
      </pc:sldChg>
      <pc:sldChg chg="modSp mod">
        <pc:chgData name="Sandeep Udandarao" userId="ff416240ea9c31ac" providerId="LiveId" clId="{CD450A07-72FA-4482-AB85-764A8BAEE272}" dt="2020-05-20T11:47:43.085" v="1083" actId="20577"/>
        <pc:sldMkLst>
          <pc:docMk/>
          <pc:sldMk cId="3638776107" sldId="269"/>
        </pc:sldMkLst>
        <pc:spChg chg="mod">
          <ac:chgData name="Sandeep Udandarao" userId="ff416240ea9c31ac" providerId="LiveId" clId="{CD450A07-72FA-4482-AB85-764A8BAEE272}" dt="2020-05-20T11:47:43.085" v="1083" actId="20577"/>
          <ac:spMkLst>
            <pc:docMk/>
            <pc:sldMk cId="3638776107" sldId="269"/>
            <ac:spMk id="3" creationId="{AF233BF2-FDE1-41C5-B0D0-5E23D1B958E3}"/>
          </ac:spMkLst>
        </pc:spChg>
      </pc:sldChg>
      <pc:sldChg chg="modSp mod">
        <pc:chgData name="Sandeep Udandarao" userId="ff416240ea9c31ac" providerId="LiveId" clId="{CD450A07-72FA-4482-AB85-764A8BAEE272}" dt="2020-05-20T11:48:06.914" v="1084" actId="123"/>
        <pc:sldMkLst>
          <pc:docMk/>
          <pc:sldMk cId="1753004498" sldId="270"/>
        </pc:sldMkLst>
        <pc:spChg chg="mod">
          <ac:chgData name="Sandeep Udandarao" userId="ff416240ea9c31ac" providerId="LiveId" clId="{CD450A07-72FA-4482-AB85-764A8BAEE272}" dt="2020-05-20T11:48:06.914" v="1084" actId="123"/>
          <ac:spMkLst>
            <pc:docMk/>
            <pc:sldMk cId="1753004498" sldId="270"/>
            <ac:spMk id="3" creationId="{FA3CD16F-FDD9-4C63-93D4-48E47D82B7CE}"/>
          </ac:spMkLst>
        </pc:spChg>
      </pc:sldChg>
      <pc:sldChg chg="addSp delSp modSp mod">
        <pc:chgData name="Sandeep Udandarao" userId="ff416240ea9c31ac" providerId="LiveId" clId="{CD450A07-72FA-4482-AB85-764A8BAEE272}" dt="2020-05-20T12:03:20.223" v="1252" actId="1076"/>
        <pc:sldMkLst>
          <pc:docMk/>
          <pc:sldMk cId="1602054149" sldId="272"/>
        </pc:sldMkLst>
        <pc:spChg chg="mod">
          <ac:chgData name="Sandeep Udandarao" userId="ff416240ea9c31ac" providerId="LiveId" clId="{CD450A07-72FA-4482-AB85-764A8BAEE272}" dt="2020-05-20T11:49:53.175" v="1092" actId="5793"/>
          <ac:spMkLst>
            <pc:docMk/>
            <pc:sldMk cId="1602054149" sldId="272"/>
            <ac:spMk id="3" creationId="{55CA10EA-FEE5-4069-9770-62891143F0EF}"/>
          </ac:spMkLst>
        </pc:spChg>
        <pc:spChg chg="del">
          <ac:chgData name="Sandeep Udandarao" userId="ff416240ea9c31ac" providerId="LiveId" clId="{CD450A07-72FA-4482-AB85-764A8BAEE272}" dt="2020-05-20T11:50:19.570" v="1096" actId="478"/>
          <ac:spMkLst>
            <pc:docMk/>
            <pc:sldMk cId="1602054149" sldId="272"/>
            <ac:spMk id="5" creationId="{E9520F84-51C7-487A-9303-20EC10E5F718}"/>
          </ac:spMkLst>
        </pc:spChg>
        <pc:spChg chg="add del mod ord">
          <ac:chgData name="Sandeep Udandarao" userId="ff416240ea9c31ac" providerId="LiveId" clId="{CD450A07-72FA-4482-AB85-764A8BAEE272}" dt="2020-05-20T12:00:36.255" v="1201" actId="478"/>
          <ac:spMkLst>
            <pc:docMk/>
            <pc:sldMk cId="1602054149" sldId="272"/>
            <ac:spMk id="7" creationId="{62FA1BA6-52F3-429E-AF04-AB9C63DE4365}"/>
          </ac:spMkLst>
        </pc:spChg>
        <pc:spChg chg="add mod">
          <ac:chgData name="Sandeep Udandarao" userId="ff416240ea9c31ac" providerId="LiveId" clId="{CD450A07-72FA-4482-AB85-764A8BAEE272}" dt="2020-05-20T12:01:35.038" v="1208" actId="207"/>
          <ac:spMkLst>
            <pc:docMk/>
            <pc:sldMk cId="1602054149" sldId="272"/>
            <ac:spMk id="8" creationId="{080BE3A2-5147-4D52-9B7F-5BA76F7A9848}"/>
          </ac:spMkLst>
        </pc:spChg>
        <pc:spChg chg="add mod">
          <ac:chgData name="Sandeep Udandarao" userId="ff416240ea9c31ac" providerId="LiveId" clId="{CD450A07-72FA-4482-AB85-764A8BAEE272}" dt="2020-05-20T12:03:20.223" v="1252" actId="1076"/>
          <ac:spMkLst>
            <pc:docMk/>
            <pc:sldMk cId="1602054149" sldId="272"/>
            <ac:spMk id="12" creationId="{C4105C1F-FA67-45C4-94F1-F485411F762A}"/>
          </ac:spMkLst>
        </pc:spChg>
        <pc:picChg chg="add mod modCrop">
          <ac:chgData name="Sandeep Udandarao" userId="ff416240ea9c31ac" providerId="LiveId" clId="{CD450A07-72FA-4482-AB85-764A8BAEE272}" dt="2020-05-20T11:53:04.339" v="1118" actId="1076"/>
          <ac:picMkLst>
            <pc:docMk/>
            <pc:sldMk cId="1602054149" sldId="272"/>
            <ac:picMk id="4" creationId="{0B23D0BD-41D2-4634-B94B-A1C5B209AACA}"/>
          </ac:picMkLst>
        </pc:picChg>
        <pc:picChg chg="add mod ord modCrop">
          <ac:chgData name="Sandeep Udandarao" userId="ff416240ea9c31ac" providerId="LiveId" clId="{CD450A07-72FA-4482-AB85-764A8BAEE272}" dt="2020-05-20T12:00:15.727" v="1198" actId="167"/>
          <ac:picMkLst>
            <pc:docMk/>
            <pc:sldMk cId="1602054149" sldId="272"/>
            <ac:picMk id="6" creationId="{55FBD82C-14DD-448E-9C96-E794041109E6}"/>
          </ac:picMkLst>
        </pc:picChg>
        <pc:cxnChg chg="add mod">
          <ac:chgData name="Sandeep Udandarao" userId="ff416240ea9c31ac" providerId="LiveId" clId="{CD450A07-72FA-4482-AB85-764A8BAEE272}" dt="2020-05-20T12:02:38.113" v="1210" actId="14100"/>
          <ac:cxnSpMkLst>
            <pc:docMk/>
            <pc:sldMk cId="1602054149" sldId="272"/>
            <ac:cxnSpMk id="10" creationId="{1A9D4857-CFDC-4E8B-8297-0AA2F3C903C2}"/>
          </ac:cxnSpMkLst>
        </pc:cxnChg>
      </pc:sldChg>
      <pc:sldChg chg="addSp delSp modSp mod">
        <pc:chgData name="Sandeep Udandarao" userId="ff416240ea9c31ac" providerId="LiveId" clId="{CD450A07-72FA-4482-AB85-764A8BAEE272}" dt="2020-05-20T11:57:55.530" v="1193" actId="20577"/>
        <pc:sldMkLst>
          <pc:docMk/>
          <pc:sldMk cId="1821005871" sldId="273"/>
        </pc:sldMkLst>
        <pc:spChg chg="mod">
          <ac:chgData name="Sandeep Udandarao" userId="ff416240ea9c31ac" providerId="LiveId" clId="{CD450A07-72FA-4482-AB85-764A8BAEE272}" dt="2020-05-20T11:53:23.814" v="1138" actId="20577"/>
          <ac:spMkLst>
            <pc:docMk/>
            <pc:sldMk cId="1821005871" sldId="273"/>
            <ac:spMk id="2" creationId="{4A11B9BD-4EF0-431B-94F1-9EAA956AF744}"/>
          </ac:spMkLst>
        </pc:spChg>
        <pc:spChg chg="del mod">
          <ac:chgData name="Sandeep Udandarao" userId="ff416240ea9c31ac" providerId="LiveId" clId="{CD450A07-72FA-4482-AB85-764A8BAEE272}" dt="2020-05-20T11:55:42.514" v="1145"/>
          <ac:spMkLst>
            <pc:docMk/>
            <pc:sldMk cId="1821005871" sldId="273"/>
            <ac:spMk id="3" creationId="{0CEE5C5F-5B79-490B-B326-2396E5814BF9}"/>
          </ac:spMkLst>
        </pc:spChg>
        <pc:spChg chg="add del mod">
          <ac:chgData name="Sandeep Udandarao" userId="ff416240ea9c31ac" providerId="LiveId" clId="{CD450A07-72FA-4482-AB85-764A8BAEE272}" dt="2020-05-20T11:57:11.497" v="1155" actId="478"/>
          <ac:spMkLst>
            <pc:docMk/>
            <pc:sldMk cId="1821005871" sldId="273"/>
            <ac:spMk id="6" creationId="{5ECAB946-59F1-4572-8305-632CD6FB5667}"/>
          </ac:spMkLst>
        </pc:spChg>
        <pc:spChg chg="add mod">
          <ac:chgData name="Sandeep Udandarao" userId="ff416240ea9c31ac" providerId="LiveId" clId="{CD450A07-72FA-4482-AB85-764A8BAEE272}" dt="2020-05-20T11:57:55.530" v="1193" actId="20577"/>
          <ac:spMkLst>
            <pc:docMk/>
            <pc:sldMk cId="1821005871" sldId="273"/>
            <ac:spMk id="8" creationId="{C38F7B1B-8C06-4064-962A-853EA6E6B2B9}"/>
          </ac:spMkLst>
        </pc:spChg>
        <pc:picChg chg="add del mod modCrop">
          <ac:chgData name="Sandeep Udandarao" userId="ff416240ea9c31ac" providerId="LiveId" clId="{CD450A07-72FA-4482-AB85-764A8BAEE272}" dt="2020-05-20T11:56:51.824" v="1150" actId="21"/>
          <ac:picMkLst>
            <pc:docMk/>
            <pc:sldMk cId="1821005871" sldId="273"/>
            <ac:picMk id="4" creationId="{F1ACA992-23EB-4708-9F3D-38085F05D806}"/>
          </ac:picMkLst>
        </pc:picChg>
        <pc:picChg chg="add mod modCrop">
          <ac:chgData name="Sandeep Udandarao" userId="ff416240ea9c31ac" providerId="LiveId" clId="{CD450A07-72FA-4482-AB85-764A8BAEE272}" dt="2020-05-20T11:57:31.469" v="1159" actId="1076"/>
          <ac:picMkLst>
            <pc:docMk/>
            <pc:sldMk cId="1821005871" sldId="273"/>
            <ac:picMk id="7" creationId="{7BD4E4AC-2294-4EF3-B9EB-099E4AED38CC}"/>
          </ac:picMkLst>
        </pc:picChg>
      </pc:sldChg>
      <pc:sldChg chg="del">
        <pc:chgData name="Sandeep Udandarao" userId="ff416240ea9c31ac" providerId="LiveId" clId="{CD450A07-72FA-4482-AB85-764A8BAEE272}" dt="2020-05-20T11:54:07.887" v="1139" actId="2696"/>
        <pc:sldMkLst>
          <pc:docMk/>
          <pc:sldMk cId="1325400302" sldId="274"/>
        </pc:sldMkLst>
      </pc:sldChg>
      <pc:sldChg chg="del">
        <pc:chgData name="Sandeep Udandarao" userId="ff416240ea9c31ac" providerId="LiveId" clId="{CD450A07-72FA-4482-AB85-764A8BAEE272}" dt="2020-05-20T11:54:23.105" v="1140" actId="2696"/>
        <pc:sldMkLst>
          <pc:docMk/>
          <pc:sldMk cId="3958977766" sldId="275"/>
        </pc:sldMkLst>
      </pc:sldChg>
      <pc:sldChg chg="modSp mod">
        <pc:chgData name="Sandeep Udandarao" userId="ff416240ea9c31ac" providerId="LiveId" clId="{CD450A07-72FA-4482-AB85-764A8BAEE272}" dt="2020-05-20T12:04:25.245" v="1297" actId="27636"/>
        <pc:sldMkLst>
          <pc:docMk/>
          <pc:sldMk cId="448860691" sldId="276"/>
        </pc:sldMkLst>
        <pc:spChg chg="mod">
          <ac:chgData name="Sandeep Udandarao" userId="ff416240ea9c31ac" providerId="LiveId" clId="{CD450A07-72FA-4482-AB85-764A8BAEE272}" dt="2020-05-20T12:04:25.245" v="1297" actId="27636"/>
          <ac:spMkLst>
            <pc:docMk/>
            <pc:sldMk cId="448860691" sldId="276"/>
            <ac:spMk id="3" creationId="{800167F4-D00A-4875-97FE-C8E83E71E12B}"/>
          </ac:spMkLst>
        </pc:spChg>
      </pc:sldChg>
      <pc:sldChg chg="modSp mod">
        <pc:chgData name="Sandeep Udandarao" userId="ff416240ea9c31ac" providerId="LiveId" clId="{CD450A07-72FA-4482-AB85-764A8BAEE272}" dt="2020-05-20T12:04:42.587" v="1310" actId="20577"/>
        <pc:sldMkLst>
          <pc:docMk/>
          <pc:sldMk cId="1566488336" sldId="277"/>
        </pc:sldMkLst>
        <pc:spChg chg="mod">
          <ac:chgData name="Sandeep Udandarao" userId="ff416240ea9c31ac" providerId="LiveId" clId="{CD450A07-72FA-4482-AB85-764A8BAEE272}" dt="2020-05-20T12:04:42.587" v="1310" actId="20577"/>
          <ac:spMkLst>
            <pc:docMk/>
            <pc:sldMk cId="1566488336" sldId="277"/>
            <ac:spMk id="3" creationId="{E1E511E2-EEC2-429C-BFE5-F7A0FC19979C}"/>
          </ac:spMkLst>
        </pc:spChg>
      </pc:sldChg>
      <pc:sldChg chg="modSp mod">
        <pc:chgData name="Sandeep Udandarao" userId="ff416240ea9c31ac" providerId="LiveId" clId="{CD450A07-72FA-4482-AB85-764A8BAEE272}" dt="2020-05-20T12:05:12.944" v="1311" actId="20577"/>
        <pc:sldMkLst>
          <pc:docMk/>
          <pc:sldMk cId="1759988700" sldId="283"/>
        </pc:sldMkLst>
        <pc:spChg chg="mod">
          <ac:chgData name="Sandeep Udandarao" userId="ff416240ea9c31ac" providerId="LiveId" clId="{CD450A07-72FA-4482-AB85-764A8BAEE272}" dt="2020-05-20T12:05:12.944" v="1311" actId="20577"/>
          <ac:spMkLst>
            <pc:docMk/>
            <pc:sldMk cId="1759988700" sldId="283"/>
            <ac:spMk id="3" creationId="{0A732429-789A-4D5E-A4D4-2D112EB4E80A}"/>
          </ac:spMkLst>
        </pc:spChg>
      </pc:sldChg>
      <pc:sldChg chg="modSp mod">
        <pc:chgData name="Sandeep Udandarao" userId="ff416240ea9c31ac" providerId="LiveId" clId="{CD450A07-72FA-4482-AB85-764A8BAEE272}" dt="2020-05-20T12:05:43.002" v="1312" actId="113"/>
        <pc:sldMkLst>
          <pc:docMk/>
          <pc:sldMk cId="1910074579" sldId="287"/>
        </pc:sldMkLst>
        <pc:spChg chg="mod">
          <ac:chgData name="Sandeep Udandarao" userId="ff416240ea9c31ac" providerId="LiveId" clId="{CD450A07-72FA-4482-AB85-764A8BAEE272}" dt="2020-05-20T12:05:43.002" v="1312" actId="113"/>
          <ac:spMkLst>
            <pc:docMk/>
            <pc:sldMk cId="1910074579" sldId="287"/>
            <ac:spMk id="2" creationId="{AB67E317-9C9E-4175-8DAC-0B902704642C}"/>
          </ac:spMkLst>
        </pc:spChg>
      </pc:sldChg>
      <pc:sldChg chg="addSp delSp modSp new mod">
        <pc:chgData name="Sandeep Udandarao" userId="ff416240ea9c31ac" providerId="LiveId" clId="{CD450A07-72FA-4482-AB85-764A8BAEE272}" dt="2020-05-20T11:44:03.552" v="1047" actId="255"/>
        <pc:sldMkLst>
          <pc:docMk/>
          <pc:sldMk cId="1690760414" sldId="289"/>
        </pc:sldMkLst>
        <pc:spChg chg="mod">
          <ac:chgData name="Sandeep Udandarao" userId="ff416240ea9c31ac" providerId="LiveId" clId="{CD450A07-72FA-4482-AB85-764A8BAEE272}" dt="2020-05-20T11:38:57.767" v="692" actId="20577"/>
          <ac:spMkLst>
            <pc:docMk/>
            <pc:sldMk cId="1690760414" sldId="289"/>
            <ac:spMk id="2" creationId="{41C0F8D6-9A8A-4FD7-8D33-DB83B3D32E79}"/>
          </ac:spMkLst>
        </pc:spChg>
        <pc:spChg chg="del">
          <ac:chgData name="Sandeep Udandarao" userId="ff416240ea9c31ac" providerId="LiveId" clId="{CD450A07-72FA-4482-AB85-764A8BAEE272}" dt="2020-05-20T11:39:08.003" v="693" actId="478"/>
          <ac:spMkLst>
            <pc:docMk/>
            <pc:sldMk cId="1690760414" sldId="289"/>
            <ac:spMk id="3" creationId="{3CF8C149-9CA3-4A14-93AF-764E6907F837}"/>
          </ac:spMkLst>
        </pc:spChg>
        <pc:spChg chg="add mod">
          <ac:chgData name="Sandeep Udandarao" userId="ff416240ea9c31ac" providerId="LiveId" clId="{CD450A07-72FA-4482-AB85-764A8BAEE272}" dt="2020-05-20T11:44:03.552" v="1047" actId="255"/>
          <ac:spMkLst>
            <pc:docMk/>
            <pc:sldMk cId="1690760414" sldId="289"/>
            <ac:spMk id="4" creationId="{03BA6489-6D91-47BB-B986-6E557C77025D}"/>
          </ac:spMkLst>
        </pc:spChg>
        <pc:picChg chg="add mod">
          <ac:chgData name="Sandeep Udandarao" userId="ff416240ea9c31ac" providerId="LiveId" clId="{CD450A07-72FA-4482-AB85-764A8BAEE272}" dt="2020-05-20T11:39:39.343" v="705" actId="14100"/>
          <ac:picMkLst>
            <pc:docMk/>
            <pc:sldMk cId="1690760414" sldId="289"/>
            <ac:picMk id="2050" creationId="{12A4CB66-2CC2-46C6-92F1-F2F578D0CFA3}"/>
          </ac:picMkLst>
        </pc:picChg>
        <pc:picChg chg="add mod">
          <ac:chgData name="Sandeep Udandarao" userId="ff416240ea9c31ac" providerId="LiveId" clId="{CD450A07-72FA-4482-AB85-764A8BAEE272}" dt="2020-05-20T11:40:23.266" v="712" actId="1076"/>
          <ac:picMkLst>
            <pc:docMk/>
            <pc:sldMk cId="1690760414" sldId="289"/>
            <ac:picMk id="2052" creationId="{3E36FCB2-B2FF-499F-B8F5-FBA6F58916A3}"/>
          </ac:picMkLst>
        </pc:picChg>
      </pc:sldChg>
      <pc:sldChg chg="modSp new mod">
        <pc:chgData name="Sandeep Udandarao" userId="ff416240ea9c31ac" providerId="LiveId" clId="{CD450A07-72FA-4482-AB85-764A8BAEE272}" dt="2020-05-20T12:07:18.852" v="1458" actId="313"/>
        <pc:sldMkLst>
          <pc:docMk/>
          <pc:sldMk cId="647113816" sldId="290"/>
        </pc:sldMkLst>
        <pc:spChg chg="mod">
          <ac:chgData name="Sandeep Udandarao" userId="ff416240ea9c31ac" providerId="LiveId" clId="{CD450A07-72FA-4482-AB85-764A8BAEE272}" dt="2020-05-20T12:06:04.812" v="1341" actId="20577"/>
          <ac:spMkLst>
            <pc:docMk/>
            <pc:sldMk cId="647113816" sldId="290"/>
            <ac:spMk id="2" creationId="{EE4E6AF8-022F-4B1C-98F5-CB24A76210D4}"/>
          </ac:spMkLst>
        </pc:spChg>
        <pc:spChg chg="mod">
          <ac:chgData name="Sandeep Udandarao" userId="ff416240ea9c31ac" providerId="LiveId" clId="{CD450A07-72FA-4482-AB85-764A8BAEE272}" dt="2020-05-20T12:07:18.852" v="1458" actId="313"/>
          <ac:spMkLst>
            <pc:docMk/>
            <pc:sldMk cId="647113816" sldId="290"/>
            <ac:spMk id="3" creationId="{19B2EB24-1C7D-4174-9407-966BAA72A638}"/>
          </ac:spMkLst>
        </pc:spChg>
      </pc:sldChg>
      <pc:sldChg chg="new del">
        <pc:chgData name="Sandeep Udandarao" userId="ff416240ea9c31ac" providerId="LiveId" clId="{CD450A07-72FA-4482-AB85-764A8BAEE272}" dt="2020-05-20T11:51:01.234" v="1100" actId="680"/>
        <pc:sldMkLst>
          <pc:docMk/>
          <pc:sldMk cId="3188911432" sldId="290"/>
        </pc:sldMkLst>
      </pc:sldChg>
    </pc:docChg>
  </pc:docChgLst>
  <pc:docChgLst>
    <pc:chgData name="Sandeep Udandarao" userId="ff416240ea9c31ac" providerId="LiveId" clId="{DABCB25C-8851-4962-A534-4EDBB16C7556}"/>
    <pc:docChg chg="undo custSel modSld sldOrd modShowInfo">
      <pc:chgData name="Sandeep Udandarao" userId="ff416240ea9c31ac" providerId="LiveId" clId="{DABCB25C-8851-4962-A534-4EDBB16C7556}" dt="2020-05-20T17:02:09.052" v="427"/>
      <pc:docMkLst>
        <pc:docMk/>
      </pc:docMkLst>
      <pc:sldChg chg="addSp delSp modSp mod modTransition delAnim">
        <pc:chgData name="Sandeep Udandarao" userId="ff416240ea9c31ac" providerId="LiveId" clId="{DABCB25C-8851-4962-A534-4EDBB16C7556}" dt="2020-05-20T14:44:28.181" v="54"/>
        <pc:sldMkLst>
          <pc:docMk/>
          <pc:sldMk cId="2312568718" sldId="256"/>
        </pc:sldMkLst>
        <pc:spChg chg="mod">
          <ac:chgData name="Sandeep Udandarao" userId="ff416240ea9c31ac" providerId="LiveId" clId="{DABCB25C-8851-4962-A534-4EDBB16C7556}" dt="2020-05-20T14:31:36.696" v="43" actId="20577"/>
          <ac:spMkLst>
            <pc:docMk/>
            <pc:sldMk cId="2312568718" sldId="256"/>
            <ac:spMk id="2" creationId="{0944CD96-D156-4A2C-9735-C367179E47EE}"/>
          </ac:spMkLst>
        </pc:spChg>
        <pc:picChg chg="add del mod">
          <ac:chgData name="Sandeep Udandarao" userId="ff416240ea9c31ac" providerId="LiveId" clId="{DABCB25C-8851-4962-A534-4EDBB16C7556}" dt="2020-05-20T14:28:48.404" v="29"/>
          <ac:picMkLst>
            <pc:docMk/>
            <pc:sldMk cId="2312568718" sldId="256"/>
            <ac:picMk id="4" creationId="{2CBA51F5-214F-43CB-ACB7-137DBA808738}"/>
          </ac:picMkLst>
        </pc:picChg>
        <pc:picChg chg="add del mod">
          <ac:chgData name="Sandeep Udandarao" userId="ff416240ea9c31ac" providerId="LiveId" clId="{DABCB25C-8851-4962-A534-4EDBB16C7556}" dt="2020-05-20T14:40:59.195" v="46" actId="478"/>
          <ac:picMkLst>
            <pc:docMk/>
            <pc:sldMk cId="2312568718" sldId="256"/>
            <ac:picMk id="4" creationId="{CBFB53DA-12A5-4595-A36A-952476A0D13F}"/>
          </ac:picMkLst>
        </pc:picChg>
        <pc:picChg chg="add del mod">
          <ac:chgData name="Sandeep Udandarao" userId="ff416240ea9c31ac" providerId="LiveId" clId="{DABCB25C-8851-4962-A534-4EDBB16C7556}" dt="2020-05-20T14:42:33.105" v="49" actId="478"/>
          <ac:picMkLst>
            <pc:docMk/>
            <pc:sldMk cId="2312568718" sldId="256"/>
            <ac:picMk id="5" creationId="{3567B15D-6901-4792-9AC8-099487317530}"/>
          </ac:picMkLst>
        </pc:picChg>
        <pc:picChg chg="add del mod">
          <ac:chgData name="Sandeep Udandarao" userId="ff416240ea9c31ac" providerId="LiveId" clId="{DABCB25C-8851-4962-A534-4EDBB16C7556}" dt="2020-05-20T14:29:13.917" v="30" actId="478"/>
          <ac:picMkLst>
            <pc:docMk/>
            <pc:sldMk cId="2312568718" sldId="256"/>
            <ac:picMk id="5" creationId="{7D0DDF1A-C92B-4FB4-889E-7EDDEC0420A6}"/>
          </ac:picMkLst>
        </pc:picChg>
        <pc:picChg chg="add del mod">
          <ac:chgData name="Sandeep Udandarao" userId="ff416240ea9c31ac" providerId="LiveId" clId="{DABCB25C-8851-4962-A534-4EDBB16C7556}" dt="2020-05-20T14:43:28.304" v="51" actId="478"/>
          <ac:picMkLst>
            <pc:docMk/>
            <pc:sldMk cId="2312568718" sldId="256"/>
            <ac:picMk id="6" creationId="{06FEB78D-98BF-41EE-8A10-D971A0F74069}"/>
          </ac:picMkLst>
        </pc:picChg>
        <pc:picChg chg="add del mod">
          <ac:chgData name="Sandeep Udandarao" userId="ff416240ea9c31ac" providerId="LiveId" clId="{DABCB25C-8851-4962-A534-4EDBB16C7556}" dt="2020-05-20T14:31:13.493" v="37" actId="478"/>
          <ac:picMkLst>
            <pc:docMk/>
            <pc:sldMk cId="2312568718" sldId="256"/>
            <ac:picMk id="6" creationId="{C66872A0-2691-41AB-A065-B6ABD92DD628}"/>
          </ac:picMkLst>
        </pc:picChg>
        <pc:picChg chg="add del mod">
          <ac:chgData name="Sandeep Udandarao" userId="ff416240ea9c31ac" providerId="LiveId" clId="{DABCB25C-8851-4962-A534-4EDBB16C7556}" dt="2020-05-20T14:43:53.850" v="53" actId="478"/>
          <ac:picMkLst>
            <pc:docMk/>
            <pc:sldMk cId="2312568718" sldId="256"/>
            <ac:picMk id="7" creationId="{576B5616-94E2-46DA-B983-B9000786E2C5}"/>
          </ac:picMkLst>
        </pc:picChg>
        <pc:picChg chg="add mod">
          <ac:chgData name="Sandeep Udandarao" userId="ff416240ea9c31ac" providerId="LiveId" clId="{DABCB25C-8851-4962-A534-4EDBB16C7556}" dt="2020-05-20T14:44:28.181" v="54"/>
          <ac:picMkLst>
            <pc:docMk/>
            <pc:sldMk cId="2312568718" sldId="256"/>
            <ac:picMk id="8" creationId="{09E88EDE-4D80-4C13-8FDC-EAC744115F60}"/>
          </ac:picMkLst>
        </pc:picChg>
      </pc:sldChg>
      <pc:sldChg chg="addSp delSp modSp mod modTransition delAnim">
        <pc:chgData name="Sandeep Udandarao" userId="ff416240ea9c31ac" providerId="LiveId" clId="{DABCB25C-8851-4962-A534-4EDBB16C7556}" dt="2020-05-20T14:47:13.009" v="59"/>
        <pc:sldMkLst>
          <pc:docMk/>
          <pc:sldMk cId="2450553049" sldId="257"/>
        </pc:sldMkLst>
        <pc:picChg chg="add del mod">
          <ac:chgData name="Sandeep Udandarao" userId="ff416240ea9c31ac" providerId="LiveId" clId="{DABCB25C-8851-4962-A534-4EDBB16C7556}" dt="2020-05-20T14:41:01.819" v="47" actId="478"/>
          <ac:picMkLst>
            <pc:docMk/>
            <pc:sldMk cId="2450553049" sldId="257"/>
            <ac:picMk id="4" creationId="{217176EB-8618-407B-B91F-0A238D7A427A}"/>
          </ac:picMkLst>
        </pc:picChg>
        <pc:picChg chg="add del mod">
          <ac:chgData name="Sandeep Udandarao" userId="ff416240ea9c31ac" providerId="LiveId" clId="{DABCB25C-8851-4962-A534-4EDBB16C7556}" dt="2020-05-20T14:28:48.404" v="29"/>
          <ac:picMkLst>
            <pc:docMk/>
            <pc:sldMk cId="2450553049" sldId="257"/>
            <ac:picMk id="4" creationId="{A520A06E-4449-409A-9475-0AE7265797EC}"/>
          </ac:picMkLst>
        </pc:picChg>
        <pc:picChg chg="add del mod">
          <ac:chgData name="Sandeep Udandarao" userId="ff416240ea9c31ac" providerId="LiveId" clId="{DABCB25C-8851-4962-A534-4EDBB16C7556}" dt="2020-05-20T14:29:29.789" v="31" actId="478"/>
          <ac:picMkLst>
            <pc:docMk/>
            <pc:sldMk cId="2450553049" sldId="257"/>
            <ac:picMk id="5" creationId="{4FEF0890-1C6B-4A6A-9D13-DB8C69A5524F}"/>
          </ac:picMkLst>
        </pc:picChg>
        <pc:picChg chg="add del mod">
          <ac:chgData name="Sandeep Udandarao" userId="ff416240ea9c31ac" providerId="LiveId" clId="{DABCB25C-8851-4962-A534-4EDBB16C7556}" dt="2020-05-20T14:45:58.922" v="56" actId="478"/>
          <ac:picMkLst>
            <pc:docMk/>
            <pc:sldMk cId="2450553049" sldId="257"/>
            <ac:picMk id="5" creationId="{96179AC8-1BF0-49A0-AEE4-73DC2E848E25}"/>
          </ac:picMkLst>
        </pc:picChg>
        <pc:picChg chg="add del mod">
          <ac:chgData name="Sandeep Udandarao" userId="ff416240ea9c31ac" providerId="LiveId" clId="{DABCB25C-8851-4962-A534-4EDBB16C7556}" dt="2020-05-20T14:46:14.120" v="58" actId="478"/>
          <ac:picMkLst>
            <pc:docMk/>
            <pc:sldMk cId="2450553049" sldId="257"/>
            <ac:picMk id="6" creationId="{0FE852E3-2B9F-46A1-A46A-2466EC5C38B1}"/>
          </ac:picMkLst>
        </pc:picChg>
        <pc:picChg chg="add mod">
          <ac:chgData name="Sandeep Udandarao" userId="ff416240ea9c31ac" providerId="LiveId" clId="{DABCB25C-8851-4962-A534-4EDBB16C7556}" dt="2020-05-20T14:47:13.009" v="59"/>
          <ac:picMkLst>
            <pc:docMk/>
            <pc:sldMk cId="2450553049" sldId="257"/>
            <ac:picMk id="8" creationId="{DCA5BC60-3EF9-4C84-BA44-E5A4130600AD}"/>
          </ac:picMkLst>
        </pc:picChg>
        <pc:inkChg chg="add">
          <ac:chgData name="Sandeep Udandarao" userId="ff416240ea9c31ac" providerId="LiveId" clId="{DABCB25C-8851-4962-A534-4EDBB16C7556}" dt="2020-05-20T14:47:13.009" v="59"/>
          <ac:inkMkLst>
            <pc:docMk/>
            <pc:sldMk cId="2450553049" sldId="257"/>
            <ac:inkMk id="7" creationId="{817D501F-D0D8-40A9-9BE4-EB2E48D1B4B6}"/>
          </ac:inkMkLst>
        </pc:inkChg>
      </pc:sldChg>
      <pc:sldChg chg="addSp delSp modSp mod modTransition delAnim">
        <pc:chgData name="Sandeep Udandarao" userId="ff416240ea9c31ac" providerId="LiveId" clId="{DABCB25C-8851-4962-A534-4EDBB16C7556}" dt="2020-05-20T14:54:30.151" v="73"/>
        <pc:sldMkLst>
          <pc:docMk/>
          <pc:sldMk cId="259434113" sldId="258"/>
        </pc:sldMkLst>
        <pc:picChg chg="add del mod">
          <ac:chgData name="Sandeep Udandarao" userId="ff416240ea9c31ac" providerId="LiveId" clId="{DABCB25C-8851-4962-A534-4EDBB16C7556}" dt="2020-05-20T14:32:37.179" v="44" actId="478"/>
          <ac:picMkLst>
            <pc:docMk/>
            <pc:sldMk cId="259434113" sldId="258"/>
            <ac:picMk id="4" creationId="{AAD3985B-191F-485C-967A-804DFCDBA92F}"/>
          </ac:picMkLst>
        </pc:picChg>
        <pc:picChg chg="add del mod">
          <ac:chgData name="Sandeep Udandarao" userId="ff416240ea9c31ac" providerId="LiveId" clId="{DABCB25C-8851-4962-A534-4EDBB16C7556}" dt="2020-05-20T14:50:12.570" v="61" actId="478"/>
          <ac:picMkLst>
            <pc:docMk/>
            <pc:sldMk cId="259434113" sldId="258"/>
            <ac:picMk id="5" creationId="{7A5C7003-5806-40AF-B3B5-8540657287C0}"/>
          </ac:picMkLst>
        </pc:picChg>
        <pc:picChg chg="add del mod">
          <ac:chgData name="Sandeep Udandarao" userId="ff416240ea9c31ac" providerId="LiveId" clId="{DABCB25C-8851-4962-A534-4EDBB16C7556}" dt="2020-05-20T14:51:23.133" v="64" actId="478"/>
          <ac:picMkLst>
            <pc:docMk/>
            <pc:sldMk cId="259434113" sldId="258"/>
            <ac:picMk id="7" creationId="{F13E5F8A-2CF4-4082-A3FE-1F015FCB62FD}"/>
          </ac:picMkLst>
        </pc:picChg>
        <pc:picChg chg="add del mod">
          <ac:chgData name="Sandeep Udandarao" userId="ff416240ea9c31ac" providerId="LiveId" clId="{DABCB25C-8851-4962-A534-4EDBB16C7556}" dt="2020-05-20T14:53:31.130" v="71" actId="478"/>
          <ac:picMkLst>
            <pc:docMk/>
            <pc:sldMk cId="259434113" sldId="258"/>
            <ac:picMk id="9" creationId="{345C3061-8A36-45D4-8770-F140FA86C66B}"/>
          </ac:picMkLst>
        </pc:picChg>
        <pc:picChg chg="add mod">
          <ac:chgData name="Sandeep Udandarao" userId="ff416240ea9c31ac" providerId="LiveId" clId="{DABCB25C-8851-4962-A534-4EDBB16C7556}" dt="2020-05-20T14:54:30.151" v="73"/>
          <ac:picMkLst>
            <pc:docMk/>
            <pc:sldMk cId="259434113" sldId="258"/>
            <ac:picMk id="11" creationId="{0C390D6E-9FC2-480F-9C6D-7DD0DB74C691}"/>
          </ac:picMkLst>
        </pc:picChg>
        <pc:inkChg chg="add del">
          <ac:chgData name="Sandeep Udandarao" userId="ff416240ea9c31ac" providerId="LiveId" clId="{DABCB25C-8851-4962-A534-4EDBB16C7556}" dt="2020-05-20T14:50:27.991" v="62" actId="478"/>
          <ac:inkMkLst>
            <pc:docMk/>
            <pc:sldMk cId="259434113" sldId="258"/>
            <ac:inkMk id="4" creationId="{9C7C0389-9AD2-4BAB-A513-81033949DD71}"/>
          </ac:inkMkLst>
        </pc:inkChg>
        <pc:inkChg chg="add del">
          <ac:chgData name="Sandeep Udandarao" userId="ff416240ea9c31ac" providerId="LiveId" clId="{DABCB25C-8851-4962-A534-4EDBB16C7556}" dt="2020-05-20T14:51:26.908" v="65" actId="478"/>
          <ac:inkMkLst>
            <pc:docMk/>
            <pc:sldMk cId="259434113" sldId="258"/>
            <ac:inkMk id="6" creationId="{B4593D39-727C-45F9-BEA0-E90F2DF9C062}"/>
          </ac:inkMkLst>
        </pc:inkChg>
        <pc:inkChg chg="add del">
          <ac:chgData name="Sandeep Udandarao" userId="ff416240ea9c31ac" providerId="LiveId" clId="{DABCB25C-8851-4962-A534-4EDBB16C7556}" dt="2020-05-20T14:53:36.098" v="72" actId="478"/>
          <ac:inkMkLst>
            <pc:docMk/>
            <pc:sldMk cId="259434113" sldId="258"/>
            <ac:inkMk id="8" creationId="{D942663F-F314-4508-992F-7E6752421944}"/>
          </ac:inkMkLst>
        </pc:inkChg>
        <pc:inkChg chg="add">
          <ac:chgData name="Sandeep Udandarao" userId="ff416240ea9c31ac" providerId="LiveId" clId="{DABCB25C-8851-4962-A534-4EDBB16C7556}" dt="2020-05-20T14:54:30.151" v="73"/>
          <ac:inkMkLst>
            <pc:docMk/>
            <pc:sldMk cId="259434113" sldId="258"/>
            <ac:inkMk id="10" creationId="{452454BF-E2E8-445E-BB3C-339D337C6399}"/>
          </ac:inkMkLst>
        </pc:inkChg>
      </pc:sldChg>
      <pc:sldChg chg="addSp delSp modSp mod modTransition delAnim">
        <pc:chgData name="Sandeep Udandarao" userId="ff416240ea9c31ac" providerId="LiveId" clId="{DABCB25C-8851-4962-A534-4EDBB16C7556}" dt="2020-05-20T15:10:48.851" v="104"/>
        <pc:sldMkLst>
          <pc:docMk/>
          <pc:sldMk cId="848228946" sldId="259"/>
        </pc:sldMkLst>
        <pc:picChg chg="add del mod">
          <ac:chgData name="Sandeep Udandarao" userId="ff416240ea9c31ac" providerId="LiveId" clId="{DABCB25C-8851-4962-A534-4EDBB16C7556}" dt="2020-05-20T14:29:34.390" v="32" actId="478"/>
          <ac:picMkLst>
            <pc:docMk/>
            <pc:sldMk cId="848228946" sldId="259"/>
            <ac:picMk id="4" creationId="{D05005A4-397F-476E-8561-3537810F2C50}"/>
          </ac:picMkLst>
        </pc:picChg>
        <pc:picChg chg="add mod">
          <ac:chgData name="Sandeep Udandarao" userId="ff416240ea9c31ac" providerId="LiveId" clId="{DABCB25C-8851-4962-A534-4EDBB16C7556}" dt="2020-05-20T15:05:19.178" v="90" actId="1076"/>
          <ac:picMkLst>
            <pc:docMk/>
            <pc:sldMk cId="848228946" sldId="259"/>
            <ac:picMk id="4" creationId="{FEA009F2-F2BD-44B6-BB94-E284933BB15C}"/>
          </ac:picMkLst>
        </pc:picChg>
        <pc:picChg chg="add del mod">
          <ac:chgData name="Sandeep Udandarao" userId="ff416240ea9c31ac" providerId="LiveId" clId="{DABCB25C-8851-4962-A534-4EDBB16C7556}" dt="2020-05-20T15:05:39.434" v="92" actId="478"/>
          <ac:picMkLst>
            <pc:docMk/>
            <pc:sldMk cId="848228946" sldId="259"/>
            <ac:picMk id="5" creationId="{34B76301-B4EA-466C-9237-1EE0832662C3}"/>
          </ac:picMkLst>
        </pc:picChg>
        <pc:picChg chg="add del mod">
          <ac:chgData name="Sandeep Udandarao" userId="ff416240ea9c31ac" providerId="LiveId" clId="{DABCB25C-8851-4962-A534-4EDBB16C7556}" dt="2020-05-20T15:05:47.697" v="94" actId="478"/>
          <ac:picMkLst>
            <pc:docMk/>
            <pc:sldMk cId="848228946" sldId="259"/>
            <ac:picMk id="6" creationId="{30B35334-624E-416E-8E12-AD4A6F86E025}"/>
          </ac:picMkLst>
        </pc:picChg>
        <pc:picChg chg="add del mod">
          <ac:chgData name="Sandeep Udandarao" userId="ff416240ea9c31ac" providerId="LiveId" clId="{DABCB25C-8851-4962-A534-4EDBB16C7556}" dt="2020-05-20T15:05:57.769" v="96" actId="478"/>
          <ac:picMkLst>
            <pc:docMk/>
            <pc:sldMk cId="848228946" sldId="259"/>
            <ac:picMk id="7" creationId="{FCB5B73B-BF0A-40FC-BAE5-37B3E8D28E1B}"/>
          </ac:picMkLst>
        </pc:picChg>
        <pc:picChg chg="add del mod">
          <ac:chgData name="Sandeep Udandarao" userId="ff416240ea9c31ac" providerId="LiveId" clId="{DABCB25C-8851-4962-A534-4EDBB16C7556}" dt="2020-05-20T15:07:15.609" v="98" actId="478"/>
          <ac:picMkLst>
            <pc:docMk/>
            <pc:sldMk cId="848228946" sldId="259"/>
            <ac:picMk id="9" creationId="{6F608362-442B-4FA7-90AA-57AFB4452A8C}"/>
          </ac:picMkLst>
        </pc:picChg>
        <pc:picChg chg="add del mod">
          <ac:chgData name="Sandeep Udandarao" userId="ff416240ea9c31ac" providerId="LiveId" clId="{DABCB25C-8851-4962-A534-4EDBB16C7556}" dt="2020-05-20T15:08:15.749" v="101" actId="478"/>
          <ac:picMkLst>
            <pc:docMk/>
            <pc:sldMk cId="848228946" sldId="259"/>
            <ac:picMk id="10" creationId="{E7ABA6BB-3BCB-411D-9361-C8FDA4DB08C4}"/>
          </ac:picMkLst>
        </pc:picChg>
        <pc:picChg chg="add del mod">
          <ac:chgData name="Sandeep Udandarao" userId="ff416240ea9c31ac" providerId="LiveId" clId="{DABCB25C-8851-4962-A534-4EDBB16C7556}" dt="2020-05-20T15:09:43.448" v="103" actId="478"/>
          <ac:picMkLst>
            <pc:docMk/>
            <pc:sldMk cId="848228946" sldId="259"/>
            <ac:picMk id="11" creationId="{5C3E521D-18D9-4B00-854F-55238C8392B1}"/>
          </ac:picMkLst>
        </pc:picChg>
        <pc:picChg chg="add mod">
          <ac:chgData name="Sandeep Udandarao" userId="ff416240ea9c31ac" providerId="LiveId" clId="{DABCB25C-8851-4962-A534-4EDBB16C7556}" dt="2020-05-20T15:10:48.851" v="104"/>
          <ac:picMkLst>
            <pc:docMk/>
            <pc:sldMk cId="848228946" sldId="259"/>
            <ac:picMk id="12" creationId="{0BC4A033-B527-4B23-91E3-6C01A3543418}"/>
          </ac:picMkLst>
        </pc:picChg>
        <pc:inkChg chg="add del">
          <ac:chgData name="Sandeep Udandarao" userId="ff416240ea9c31ac" providerId="LiveId" clId="{DABCB25C-8851-4962-A534-4EDBB16C7556}" dt="2020-05-20T15:07:18.883" v="99" actId="478"/>
          <ac:inkMkLst>
            <pc:docMk/>
            <pc:sldMk cId="848228946" sldId="259"/>
            <ac:inkMk id="8" creationId="{79C8FBBF-B76B-46F2-91B8-62DB9962993E}"/>
          </ac:inkMkLst>
        </pc:inkChg>
      </pc:sldChg>
      <pc:sldChg chg="addSp delSp modSp mod ord modTransition delAnim">
        <pc:chgData name="Sandeep Udandarao" userId="ff416240ea9c31ac" providerId="LiveId" clId="{DABCB25C-8851-4962-A534-4EDBB16C7556}" dt="2020-05-20T14:58:28.217" v="78"/>
        <pc:sldMkLst>
          <pc:docMk/>
          <pc:sldMk cId="2576298215" sldId="260"/>
        </pc:sldMkLst>
        <pc:picChg chg="add del mod">
          <ac:chgData name="Sandeep Udandarao" userId="ff416240ea9c31ac" providerId="LiveId" clId="{DABCB25C-8851-4962-A534-4EDBB16C7556}" dt="2020-05-20T14:29:38.270" v="33" actId="478"/>
          <ac:picMkLst>
            <pc:docMk/>
            <pc:sldMk cId="2576298215" sldId="260"/>
            <ac:picMk id="3" creationId="{801F27B2-F377-436A-8C08-B3642083C79A}"/>
          </ac:picMkLst>
        </pc:picChg>
        <pc:picChg chg="add del mod">
          <ac:chgData name="Sandeep Udandarao" userId="ff416240ea9c31ac" providerId="LiveId" clId="{DABCB25C-8851-4962-A534-4EDBB16C7556}" dt="2020-05-20T14:56:02.341" v="75" actId="478"/>
          <ac:picMkLst>
            <pc:docMk/>
            <pc:sldMk cId="2576298215" sldId="260"/>
            <ac:picMk id="3" creationId="{8231C035-C9F0-4E89-86D8-73C071564418}"/>
          </ac:picMkLst>
        </pc:picChg>
        <pc:picChg chg="add del mod">
          <ac:chgData name="Sandeep Udandarao" userId="ff416240ea9c31ac" providerId="LiveId" clId="{DABCB25C-8851-4962-A534-4EDBB16C7556}" dt="2020-05-20T14:57:38.888" v="77" actId="478"/>
          <ac:picMkLst>
            <pc:docMk/>
            <pc:sldMk cId="2576298215" sldId="260"/>
            <ac:picMk id="4" creationId="{CD32B674-81C6-4B02-A899-3B4F56DB090D}"/>
          </ac:picMkLst>
        </pc:picChg>
        <pc:picChg chg="add mod">
          <ac:chgData name="Sandeep Udandarao" userId="ff416240ea9c31ac" providerId="LiveId" clId="{DABCB25C-8851-4962-A534-4EDBB16C7556}" dt="2020-05-20T14:58:28.217" v="78"/>
          <ac:picMkLst>
            <pc:docMk/>
            <pc:sldMk cId="2576298215" sldId="260"/>
            <ac:picMk id="5" creationId="{BB4EDA96-1B3B-4081-ACDA-5CAC0D994B69}"/>
          </ac:picMkLst>
        </pc:picChg>
      </pc:sldChg>
      <pc:sldChg chg="addSp delSp modSp mod modTransition delAnim">
        <pc:chgData name="Sandeep Udandarao" userId="ff416240ea9c31ac" providerId="LiveId" clId="{DABCB25C-8851-4962-A534-4EDBB16C7556}" dt="2020-05-20T15:12:46.291" v="105"/>
        <pc:sldMkLst>
          <pc:docMk/>
          <pc:sldMk cId="89057951" sldId="261"/>
        </pc:sldMkLst>
        <pc:picChg chg="add mod">
          <ac:chgData name="Sandeep Udandarao" userId="ff416240ea9c31ac" providerId="LiveId" clId="{DABCB25C-8851-4962-A534-4EDBB16C7556}" dt="2020-05-20T15:12:46.291" v="105"/>
          <ac:picMkLst>
            <pc:docMk/>
            <pc:sldMk cId="89057951" sldId="261"/>
            <ac:picMk id="4" creationId="{2983AF7B-E13E-42A9-9E48-960DC264F69B}"/>
          </ac:picMkLst>
        </pc:picChg>
        <pc:picChg chg="add del mod">
          <ac:chgData name="Sandeep Udandarao" userId="ff416240ea9c31ac" providerId="LiveId" clId="{DABCB25C-8851-4962-A534-4EDBB16C7556}" dt="2020-05-20T14:29:43.387" v="34" actId="478"/>
          <ac:picMkLst>
            <pc:docMk/>
            <pc:sldMk cId="89057951" sldId="261"/>
            <ac:picMk id="4" creationId="{E4314E52-102E-464B-B60A-08DB55453137}"/>
          </ac:picMkLst>
        </pc:picChg>
      </pc:sldChg>
      <pc:sldChg chg="addSp delSp modSp mod modTransition delAnim">
        <pc:chgData name="Sandeep Udandarao" userId="ff416240ea9c31ac" providerId="LiveId" clId="{DABCB25C-8851-4962-A534-4EDBB16C7556}" dt="2020-05-20T15:18:30.030" v="110"/>
        <pc:sldMkLst>
          <pc:docMk/>
          <pc:sldMk cId="3850923335" sldId="262"/>
        </pc:sldMkLst>
        <pc:picChg chg="add del mod">
          <ac:chgData name="Sandeep Udandarao" userId="ff416240ea9c31ac" providerId="LiveId" clId="{DABCB25C-8851-4962-A534-4EDBB16C7556}" dt="2020-05-20T15:15:41.940" v="107" actId="478"/>
          <ac:picMkLst>
            <pc:docMk/>
            <pc:sldMk cId="3850923335" sldId="262"/>
            <ac:picMk id="4" creationId="{2C2A42A9-C208-400F-BBDF-71FF0D7391FD}"/>
          </ac:picMkLst>
        </pc:picChg>
        <pc:picChg chg="add del mod">
          <ac:chgData name="Sandeep Udandarao" userId="ff416240ea9c31ac" providerId="LiveId" clId="{DABCB25C-8851-4962-A534-4EDBB16C7556}" dt="2020-05-20T14:29:47.320" v="35" actId="478"/>
          <ac:picMkLst>
            <pc:docMk/>
            <pc:sldMk cId="3850923335" sldId="262"/>
            <ac:picMk id="4" creationId="{72998D9C-4334-48D0-A1E5-63EEDF664A94}"/>
          </ac:picMkLst>
        </pc:picChg>
        <pc:picChg chg="add del mod">
          <ac:chgData name="Sandeep Udandarao" userId="ff416240ea9c31ac" providerId="LiveId" clId="{DABCB25C-8851-4962-A534-4EDBB16C7556}" dt="2020-05-20T15:17:08.700" v="109" actId="478"/>
          <ac:picMkLst>
            <pc:docMk/>
            <pc:sldMk cId="3850923335" sldId="262"/>
            <ac:picMk id="5" creationId="{487F3DBB-59A4-41C4-93EE-59B8D847E35F}"/>
          </ac:picMkLst>
        </pc:picChg>
        <pc:picChg chg="add mod">
          <ac:chgData name="Sandeep Udandarao" userId="ff416240ea9c31ac" providerId="LiveId" clId="{DABCB25C-8851-4962-A534-4EDBB16C7556}" dt="2020-05-20T15:18:30.030" v="110"/>
          <ac:picMkLst>
            <pc:docMk/>
            <pc:sldMk cId="3850923335" sldId="262"/>
            <ac:picMk id="6" creationId="{990B9F38-C698-4043-849B-6639AC9EE0A0}"/>
          </ac:picMkLst>
        </pc:picChg>
      </pc:sldChg>
      <pc:sldChg chg="addSp delSp modSp mod modTransition delAnim">
        <pc:chgData name="Sandeep Udandarao" userId="ff416240ea9c31ac" providerId="LiveId" clId="{DABCB25C-8851-4962-A534-4EDBB16C7556}" dt="2020-05-20T15:20:57.361" v="113"/>
        <pc:sldMkLst>
          <pc:docMk/>
          <pc:sldMk cId="3419243787" sldId="263"/>
        </pc:sldMkLst>
        <pc:picChg chg="add del mod">
          <ac:chgData name="Sandeep Udandarao" userId="ff416240ea9c31ac" providerId="LiveId" clId="{DABCB25C-8851-4962-A534-4EDBB16C7556}" dt="2020-05-20T15:20:10.080" v="112" actId="478"/>
          <ac:picMkLst>
            <pc:docMk/>
            <pc:sldMk cId="3419243787" sldId="263"/>
            <ac:picMk id="4" creationId="{333D5332-29F6-45BF-A14F-1DB31A801004}"/>
          </ac:picMkLst>
        </pc:picChg>
        <pc:picChg chg="add mod">
          <ac:chgData name="Sandeep Udandarao" userId="ff416240ea9c31ac" providerId="LiveId" clId="{DABCB25C-8851-4962-A534-4EDBB16C7556}" dt="2020-05-20T15:20:57.361" v="113"/>
          <ac:picMkLst>
            <pc:docMk/>
            <pc:sldMk cId="3419243787" sldId="263"/>
            <ac:picMk id="5" creationId="{147CFD2E-F8CB-4F2D-A36F-4AC226ABEFA1}"/>
          </ac:picMkLst>
        </pc:picChg>
      </pc:sldChg>
      <pc:sldChg chg="addSp delSp modSp mod modTransition delAnim">
        <pc:chgData name="Sandeep Udandarao" userId="ff416240ea9c31ac" providerId="LiveId" clId="{DABCB25C-8851-4962-A534-4EDBB16C7556}" dt="2020-05-20T15:25:50.131" v="121"/>
        <pc:sldMkLst>
          <pc:docMk/>
          <pc:sldMk cId="3474052274" sldId="264"/>
        </pc:sldMkLst>
        <pc:picChg chg="add del mod">
          <ac:chgData name="Sandeep Udandarao" userId="ff416240ea9c31ac" providerId="LiveId" clId="{DABCB25C-8851-4962-A534-4EDBB16C7556}" dt="2020-05-20T15:21:11.524" v="114" actId="478"/>
          <ac:picMkLst>
            <pc:docMk/>
            <pc:sldMk cId="3474052274" sldId="264"/>
            <ac:picMk id="4" creationId="{B2CC443B-CB3A-49A1-B22F-6F1AAA4A07C8}"/>
          </ac:picMkLst>
        </pc:picChg>
        <pc:picChg chg="add del mod">
          <ac:chgData name="Sandeep Udandarao" userId="ff416240ea9c31ac" providerId="LiveId" clId="{DABCB25C-8851-4962-A534-4EDBB16C7556}" dt="2020-05-20T15:23:03.156" v="116" actId="478"/>
          <ac:picMkLst>
            <pc:docMk/>
            <pc:sldMk cId="3474052274" sldId="264"/>
            <ac:picMk id="6" creationId="{472CC05A-8F98-4498-8BBD-8276AA64ED52}"/>
          </ac:picMkLst>
        </pc:picChg>
        <pc:picChg chg="add del mod">
          <ac:chgData name="Sandeep Udandarao" userId="ff416240ea9c31ac" providerId="LiveId" clId="{DABCB25C-8851-4962-A534-4EDBB16C7556}" dt="2020-05-20T15:24:24.622" v="119" actId="478"/>
          <ac:picMkLst>
            <pc:docMk/>
            <pc:sldMk cId="3474052274" sldId="264"/>
            <ac:picMk id="8" creationId="{BB8DB9B8-D749-4212-9CB3-4167BDC7D36A}"/>
          </ac:picMkLst>
        </pc:picChg>
        <pc:picChg chg="add mod">
          <ac:chgData name="Sandeep Udandarao" userId="ff416240ea9c31ac" providerId="LiveId" clId="{DABCB25C-8851-4962-A534-4EDBB16C7556}" dt="2020-05-20T15:25:50.131" v="121"/>
          <ac:picMkLst>
            <pc:docMk/>
            <pc:sldMk cId="3474052274" sldId="264"/>
            <ac:picMk id="10" creationId="{C4828437-6273-4D2B-BA0E-D4ECFCBB020F}"/>
          </ac:picMkLst>
        </pc:picChg>
        <pc:inkChg chg="add del">
          <ac:chgData name="Sandeep Udandarao" userId="ff416240ea9c31ac" providerId="LiveId" clId="{DABCB25C-8851-4962-A534-4EDBB16C7556}" dt="2020-05-20T15:23:05.819" v="117" actId="478"/>
          <ac:inkMkLst>
            <pc:docMk/>
            <pc:sldMk cId="3474052274" sldId="264"/>
            <ac:inkMk id="5" creationId="{842428B5-FF6E-444D-B64D-7BDE1897718C}"/>
          </ac:inkMkLst>
        </pc:inkChg>
        <pc:inkChg chg="add del">
          <ac:chgData name="Sandeep Udandarao" userId="ff416240ea9c31ac" providerId="LiveId" clId="{DABCB25C-8851-4962-A534-4EDBB16C7556}" dt="2020-05-20T15:24:27.266" v="120" actId="478"/>
          <ac:inkMkLst>
            <pc:docMk/>
            <pc:sldMk cId="3474052274" sldId="264"/>
            <ac:inkMk id="7" creationId="{AC175E2E-2B81-46E3-9C31-98D7739D5402}"/>
          </ac:inkMkLst>
        </pc:inkChg>
        <pc:inkChg chg="add">
          <ac:chgData name="Sandeep Udandarao" userId="ff416240ea9c31ac" providerId="LiveId" clId="{DABCB25C-8851-4962-A534-4EDBB16C7556}" dt="2020-05-20T15:25:50.131" v="121"/>
          <ac:inkMkLst>
            <pc:docMk/>
            <pc:sldMk cId="3474052274" sldId="264"/>
            <ac:inkMk id="9" creationId="{D4642813-A03D-4F40-AAE5-6AC742E061D7}"/>
          </ac:inkMkLst>
        </pc:inkChg>
      </pc:sldChg>
      <pc:sldChg chg="addSp modSp modTransition">
        <pc:chgData name="Sandeep Udandarao" userId="ff416240ea9c31ac" providerId="LiveId" clId="{DABCB25C-8851-4962-A534-4EDBB16C7556}" dt="2020-05-20T15:27:05.758" v="122"/>
        <pc:sldMkLst>
          <pc:docMk/>
          <pc:sldMk cId="3254386706" sldId="265"/>
        </pc:sldMkLst>
        <pc:picChg chg="add mod">
          <ac:chgData name="Sandeep Udandarao" userId="ff416240ea9c31ac" providerId="LiveId" clId="{DABCB25C-8851-4962-A534-4EDBB16C7556}" dt="2020-05-20T15:27:05.758" v="122"/>
          <ac:picMkLst>
            <pc:docMk/>
            <pc:sldMk cId="3254386706" sldId="265"/>
            <ac:picMk id="4" creationId="{D8C273AE-281D-44D6-B149-C5F0CA095F64}"/>
          </ac:picMkLst>
        </pc:picChg>
      </pc:sldChg>
      <pc:sldChg chg="addSp delSp modSp mod modTransition delAnim">
        <pc:chgData name="Sandeep Udandarao" userId="ff416240ea9c31ac" providerId="LiveId" clId="{DABCB25C-8851-4962-A534-4EDBB16C7556}" dt="2020-05-20T15:37:17.705" v="147"/>
        <pc:sldMkLst>
          <pc:docMk/>
          <pc:sldMk cId="2557506251" sldId="266"/>
        </pc:sldMkLst>
        <pc:spChg chg="mod">
          <ac:chgData name="Sandeep Udandarao" userId="ff416240ea9c31ac" providerId="LiveId" clId="{DABCB25C-8851-4962-A534-4EDBB16C7556}" dt="2020-05-20T15:31:46.583" v="141" actId="20577"/>
          <ac:spMkLst>
            <pc:docMk/>
            <pc:sldMk cId="2557506251" sldId="266"/>
            <ac:spMk id="3" creationId="{63FCB6E5-9380-48B8-90EF-16518CCD70A0}"/>
          </ac:spMkLst>
        </pc:spChg>
        <pc:picChg chg="add del mod">
          <ac:chgData name="Sandeep Udandarao" userId="ff416240ea9c31ac" providerId="LiveId" clId="{DABCB25C-8851-4962-A534-4EDBB16C7556}" dt="2020-05-20T15:28:28.790" v="125" actId="478"/>
          <ac:picMkLst>
            <pc:docMk/>
            <pc:sldMk cId="2557506251" sldId="266"/>
            <ac:picMk id="5" creationId="{DA0EDABD-FCDB-45E0-BF1F-EDC759797C7B}"/>
          </ac:picMkLst>
        </pc:picChg>
        <pc:picChg chg="add del mod">
          <ac:chgData name="Sandeep Udandarao" userId="ff416240ea9c31ac" providerId="LiveId" clId="{DABCB25C-8851-4962-A534-4EDBB16C7556}" dt="2020-05-20T15:28:56.387" v="127" actId="478"/>
          <ac:picMkLst>
            <pc:docMk/>
            <pc:sldMk cId="2557506251" sldId="266"/>
            <ac:picMk id="6" creationId="{E7714E91-C9FB-455C-8D30-236CDE55A3CD}"/>
          </ac:picMkLst>
        </pc:picChg>
        <pc:picChg chg="add del mod">
          <ac:chgData name="Sandeep Udandarao" userId="ff416240ea9c31ac" providerId="LiveId" clId="{DABCB25C-8851-4962-A534-4EDBB16C7556}" dt="2020-05-20T15:34:59.286" v="144" actId="478"/>
          <ac:picMkLst>
            <pc:docMk/>
            <pc:sldMk cId="2557506251" sldId="266"/>
            <ac:picMk id="7" creationId="{94ED8B55-8BDC-458A-AAC0-877AC9B92C27}"/>
          </ac:picMkLst>
        </pc:picChg>
        <pc:picChg chg="add del mod">
          <ac:chgData name="Sandeep Udandarao" userId="ff416240ea9c31ac" providerId="LiveId" clId="{DABCB25C-8851-4962-A534-4EDBB16C7556}" dt="2020-05-20T15:36:01.527" v="146" actId="478"/>
          <ac:picMkLst>
            <pc:docMk/>
            <pc:sldMk cId="2557506251" sldId="266"/>
            <ac:picMk id="8" creationId="{89C88EB8-9405-4EA8-B2AC-9731ED350F60}"/>
          </ac:picMkLst>
        </pc:picChg>
        <pc:picChg chg="add mod">
          <ac:chgData name="Sandeep Udandarao" userId="ff416240ea9c31ac" providerId="LiveId" clId="{DABCB25C-8851-4962-A534-4EDBB16C7556}" dt="2020-05-20T15:37:17.705" v="147"/>
          <ac:picMkLst>
            <pc:docMk/>
            <pc:sldMk cId="2557506251" sldId="266"/>
            <ac:picMk id="9" creationId="{92A832EC-5F06-4D3F-BD26-1E4BC48C2E72}"/>
          </ac:picMkLst>
        </pc:picChg>
        <pc:inkChg chg="add del">
          <ac:chgData name="Sandeep Udandarao" userId="ff416240ea9c31ac" providerId="LiveId" clId="{DABCB25C-8851-4962-A534-4EDBB16C7556}" dt="2020-05-20T15:28:26.065" v="124" actId="478"/>
          <ac:inkMkLst>
            <pc:docMk/>
            <pc:sldMk cId="2557506251" sldId="266"/>
            <ac:inkMk id="4" creationId="{312D3839-5184-4B9C-AB14-DBDA7D0D042F}"/>
          </ac:inkMkLst>
        </pc:inkChg>
      </pc:sldChg>
      <pc:sldChg chg="addSp delSp modSp mod modTransition delAnim">
        <pc:chgData name="Sandeep Udandarao" userId="ff416240ea9c31ac" providerId="LiveId" clId="{DABCB25C-8851-4962-A534-4EDBB16C7556}" dt="2020-05-20T15:42:47.832" v="157"/>
        <pc:sldMkLst>
          <pc:docMk/>
          <pc:sldMk cId="3384002235" sldId="267"/>
        </pc:sldMkLst>
        <pc:picChg chg="add del mod">
          <ac:chgData name="Sandeep Udandarao" userId="ff416240ea9c31ac" providerId="LiveId" clId="{DABCB25C-8851-4962-A534-4EDBB16C7556}" dt="2020-05-20T15:33:11.017" v="142" actId="478"/>
          <ac:picMkLst>
            <pc:docMk/>
            <pc:sldMk cId="3384002235" sldId="267"/>
            <ac:picMk id="4" creationId="{C72C6E54-24C4-49B8-A0DC-E6638B49FDCB}"/>
          </ac:picMkLst>
        </pc:picChg>
        <pc:picChg chg="add del mod">
          <ac:chgData name="Sandeep Udandarao" userId="ff416240ea9c31ac" providerId="LiveId" clId="{DABCB25C-8851-4962-A534-4EDBB16C7556}" dt="2020-05-20T15:37:46.074" v="148" actId="478"/>
          <ac:picMkLst>
            <pc:docMk/>
            <pc:sldMk cId="3384002235" sldId="267"/>
            <ac:picMk id="5" creationId="{C53804CC-4E64-40AF-B414-2C3041F8602F}"/>
          </ac:picMkLst>
        </pc:picChg>
        <pc:picChg chg="add del mod">
          <ac:chgData name="Sandeep Udandarao" userId="ff416240ea9c31ac" providerId="LiveId" clId="{DABCB25C-8851-4962-A534-4EDBB16C7556}" dt="2020-05-20T15:38:20.266" v="150" actId="478"/>
          <ac:picMkLst>
            <pc:docMk/>
            <pc:sldMk cId="3384002235" sldId="267"/>
            <ac:picMk id="6" creationId="{612AFB84-6B1C-4056-A4EB-7E6EC20E55E0}"/>
          </ac:picMkLst>
        </pc:picChg>
        <pc:picChg chg="add del mod">
          <ac:chgData name="Sandeep Udandarao" userId="ff416240ea9c31ac" providerId="LiveId" clId="{DABCB25C-8851-4962-A534-4EDBB16C7556}" dt="2020-05-20T15:38:56.208" v="152" actId="478"/>
          <ac:picMkLst>
            <pc:docMk/>
            <pc:sldMk cId="3384002235" sldId="267"/>
            <ac:picMk id="7" creationId="{78D48426-1A39-40A5-84E4-E8AF3A9D22DA}"/>
          </ac:picMkLst>
        </pc:picChg>
        <pc:picChg chg="add del mod">
          <ac:chgData name="Sandeep Udandarao" userId="ff416240ea9c31ac" providerId="LiveId" clId="{DABCB25C-8851-4962-A534-4EDBB16C7556}" dt="2020-05-20T15:40:39.204" v="154" actId="478"/>
          <ac:picMkLst>
            <pc:docMk/>
            <pc:sldMk cId="3384002235" sldId="267"/>
            <ac:picMk id="8" creationId="{253D686B-F396-402F-BE2E-1B79ADBCC4B6}"/>
          </ac:picMkLst>
        </pc:picChg>
        <pc:picChg chg="add mod">
          <ac:chgData name="Sandeep Udandarao" userId="ff416240ea9c31ac" providerId="LiveId" clId="{DABCB25C-8851-4962-A534-4EDBB16C7556}" dt="2020-05-20T15:42:47.832" v="157"/>
          <ac:picMkLst>
            <pc:docMk/>
            <pc:sldMk cId="3384002235" sldId="267"/>
            <ac:picMk id="9" creationId="{3F59E324-D55C-411E-88DA-F8B1FB994D33}"/>
          </ac:picMkLst>
        </pc:picChg>
      </pc:sldChg>
      <pc:sldChg chg="addSp delSp modSp mod modTransition delAnim">
        <pc:chgData name="Sandeep Udandarao" userId="ff416240ea9c31ac" providerId="LiveId" clId="{DABCB25C-8851-4962-A534-4EDBB16C7556}" dt="2020-05-20T15:42:47.832" v="157"/>
        <pc:sldMkLst>
          <pc:docMk/>
          <pc:sldMk cId="4039229988" sldId="268"/>
        </pc:sldMkLst>
        <pc:picChg chg="add del mod">
          <ac:chgData name="Sandeep Udandarao" userId="ff416240ea9c31ac" providerId="LiveId" clId="{DABCB25C-8851-4962-A534-4EDBB16C7556}" dt="2020-05-20T15:40:44.328" v="156" actId="478"/>
          <ac:picMkLst>
            <pc:docMk/>
            <pc:sldMk cId="4039229988" sldId="268"/>
            <ac:picMk id="6" creationId="{045C5122-82F7-47DA-ACD5-E26720285505}"/>
          </ac:picMkLst>
        </pc:picChg>
        <pc:picChg chg="add mod">
          <ac:chgData name="Sandeep Udandarao" userId="ff416240ea9c31ac" providerId="LiveId" clId="{DABCB25C-8851-4962-A534-4EDBB16C7556}" dt="2020-05-20T15:42:47.832" v="157"/>
          <ac:picMkLst>
            <pc:docMk/>
            <pc:sldMk cId="4039229988" sldId="268"/>
            <ac:picMk id="7" creationId="{BC35BC90-0EA9-41BC-B6E1-67ACB8888DE4}"/>
          </ac:picMkLst>
        </pc:picChg>
      </pc:sldChg>
      <pc:sldChg chg="addSp delSp modSp mod modTransition delAnim">
        <pc:chgData name="Sandeep Udandarao" userId="ff416240ea9c31ac" providerId="LiveId" clId="{DABCB25C-8851-4962-A534-4EDBB16C7556}" dt="2020-05-20T15:42:47.832" v="157"/>
        <pc:sldMkLst>
          <pc:docMk/>
          <pc:sldMk cId="3638776107" sldId="269"/>
        </pc:sldMkLst>
        <pc:picChg chg="add del mod">
          <ac:chgData name="Sandeep Udandarao" userId="ff416240ea9c31ac" providerId="LiveId" clId="{DABCB25C-8851-4962-A534-4EDBB16C7556}" dt="2020-05-20T15:40:41.768" v="155" actId="478"/>
          <ac:picMkLst>
            <pc:docMk/>
            <pc:sldMk cId="3638776107" sldId="269"/>
            <ac:picMk id="4" creationId="{69CB8798-143A-4966-98D0-2328B8B81521}"/>
          </ac:picMkLst>
        </pc:picChg>
        <pc:picChg chg="add mod">
          <ac:chgData name="Sandeep Udandarao" userId="ff416240ea9c31ac" providerId="LiveId" clId="{DABCB25C-8851-4962-A534-4EDBB16C7556}" dt="2020-05-20T15:42:47.832" v="157"/>
          <ac:picMkLst>
            <pc:docMk/>
            <pc:sldMk cId="3638776107" sldId="269"/>
            <ac:picMk id="5" creationId="{A2DA501B-FE47-4030-A990-C0E1FE15892C}"/>
          </ac:picMkLst>
        </pc:picChg>
      </pc:sldChg>
      <pc:sldChg chg="addSp modSp modTransition">
        <pc:chgData name="Sandeep Udandarao" userId="ff416240ea9c31ac" providerId="LiveId" clId="{DABCB25C-8851-4962-A534-4EDBB16C7556}" dt="2020-05-20T15:45:56.153" v="158"/>
        <pc:sldMkLst>
          <pc:docMk/>
          <pc:sldMk cId="1753004498" sldId="270"/>
        </pc:sldMkLst>
        <pc:picChg chg="add mod">
          <ac:chgData name="Sandeep Udandarao" userId="ff416240ea9c31ac" providerId="LiveId" clId="{DABCB25C-8851-4962-A534-4EDBB16C7556}" dt="2020-05-20T15:45:56.153" v="158"/>
          <ac:picMkLst>
            <pc:docMk/>
            <pc:sldMk cId="1753004498" sldId="270"/>
            <ac:picMk id="5" creationId="{FBA3B6FE-34A9-458B-9D71-DC384AFA945E}"/>
          </ac:picMkLst>
        </pc:picChg>
        <pc:inkChg chg="add">
          <ac:chgData name="Sandeep Udandarao" userId="ff416240ea9c31ac" providerId="LiveId" clId="{DABCB25C-8851-4962-A534-4EDBB16C7556}" dt="2020-05-20T15:45:56.153" v="158"/>
          <ac:inkMkLst>
            <pc:docMk/>
            <pc:sldMk cId="1753004498" sldId="270"/>
            <ac:inkMk id="4" creationId="{66DE6D5D-19C4-4564-BF11-11290F5980B6}"/>
          </ac:inkMkLst>
        </pc:inkChg>
      </pc:sldChg>
      <pc:sldChg chg="addSp modSp modTransition">
        <pc:chgData name="Sandeep Udandarao" userId="ff416240ea9c31ac" providerId="LiveId" clId="{DABCB25C-8851-4962-A534-4EDBB16C7556}" dt="2020-05-20T15:46:27.150" v="159"/>
        <pc:sldMkLst>
          <pc:docMk/>
          <pc:sldMk cId="4012081795" sldId="271"/>
        </pc:sldMkLst>
        <pc:picChg chg="add mod">
          <ac:chgData name="Sandeep Udandarao" userId="ff416240ea9c31ac" providerId="LiveId" clId="{DABCB25C-8851-4962-A534-4EDBB16C7556}" dt="2020-05-20T15:46:27.150" v="159"/>
          <ac:picMkLst>
            <pc:docMk/>
            <pc:sldMk cId="4012081795" sldId="271"/>
            <ac:picMk id="3" creationId="{8E79496B-7A32-4E2A-890A-48C7A0503BEB}"/>
          </ac:picMkLst>
        </pc:picChg>
      </pc:sldChg>
      <pc:sldChg chg="addSp delSp modSp mod modTransition delAnim">
        <pc:chgData name="Sandeep Udandarao" userId="ff416240ea9c31ac" providerId="LiveId" clId="{DABCB25C-8851-4962-A534-4EDBB16C7556}" dt="2020-05-20T16:17:43.072" v="246"/>
        <pc:sldMkLst>
          <pc:docMk/>
          <pc:sldMk cId="1602054149" sldId="272"/>
        </pc:sldMkLst>
        <pc:spChg chg="add del mod">
          <ac:chgData name="Sandeep Udandarao" userId="ff416240ea9c31ac" providerId="LiveId" clId="{DABCB25C-8851-4962-A534-4EDBB16C7556}" dt="2020-05-20T15:50:11.296" v="175" actId="478"/>
          <ac:spMkLst>
            <pc:docMk/>
            <pc:sldMk cId="1602054149" sldId="272"/>
            <ac:spMk id="9" creationId="{2445190D-1411-4EF9-B000-10BE4DD249C6}"/>
          </ac:spMkLst>
        </pc:spChg>
        <pc:spChg chg="add del mod">
          <ac:chgData name="Sandeep Udandarao" userId="ff416240ea9c31ac" providerId="LiveId" clId="{DABCB25C-8851-4962-A534-4EDBB16C7556}" dt="2020-05-20T15:51:44.280" v="221" actId="478"/>
          <ac:spMkLst>
            <pc:docMk/>
            <pc:sldMk cId="1602054149" sldId="272"/>
            <ac:spMk id="11" creationId="{2BA65DB2-B8E7-4013-BB43-1BE67CBF9837}"/>
          </ac:spMkLst>
        </pc:spChg>
        <pc:picChg chg="mod">
          <ac:chgData name="Sandeep Udandarao" userId="ff416240ea9c31ac" providerId="LiveId" clId="{DABCB25C-8851-4962-A534-4EDBB16C7556}" dt="2020-05-20T15:49:41.340" v="167" actId="1076"/>
          <ac:picMkLst>
            <pc:docMk/>
            <pc:sldMk cId="1602054149" sldId="272"/>
            <ac:picMk id="4" creationId="{0B23D0BD-41D2-4634-B94B-A1C5B209AACA}"/>
          </ac:picMkLst>
        </pc:picChg>
        <pc:picChg chg="mod">
          <ac:chgData name="Sandeep Udandarao" userId="ff416240ea9c31ac" providerId="LiveId" clId="{DABCB25C-8851-4962-A534-4EDBB16C7556}" dt="2020-05-20T15:58:28.413" v="227" actId="1076"/>
          <ac:picMkLst>
            <pc:docMk/>
            <pc:sldMk cId="1602054149" sldId="272"/>
            <ac:picMk id="6" creationId="{55FBD82C-14DD-448E-9C96-E794041109E6}"/>
          </ac:picMkLst>
        </pc:picChg>
        <pc:picChg chg="add del mod">
          <ac:chgData name="Sandeep Udandarao" userId="ff416240ea9c31ac" providerId="LiveId" clId="{DABCB25C-8851-4962-A534-4EDBB16C7556}" dt="2020-05-20T15:47:36.525" v="161" actId="478"/>
          <ac:picMkLst>
            <pc:docMk/>
            <pc:sldMk cId="1602054149" sldId="272"/>
            <ac:picMk id="7" creationId="{73D5CF1E-F53D-41AB-8F5E-91FDEC51CE88}"/>
          </ac:picMkLst>
        </pc:picChg>
        <pc:picChg chg="add del mod">
          <ac:chgData name="Sandeep Udandarao" userId="ff416240ea9c31ac" providerId="LiveId" clId="{DABCB25C-8851-4962-A534-4EDBB16C7556}" dt="2020-05-20T15:54:44.692" v="224" actId="478"/>
          <ac:picMkLst>
            <pc:docMk/>
            <pc:sldMk cId="1602054149" sldId="272"/>
            <ac:picMk id="13" creationId="{05DAC945-3AD4-4EBE-A6BB-E97446F8C853}"/>
          </ac:picMkLst>
        </pc:picChg>
        <pc:picChg chg="add del mod">
          <ac:chgData name="Sandeep Udandarao" userId="ff416240ea9c31ac" providerId="LiveId" clId="{DABCB25C-8851-4962-A534-4EDBB16C7556}" dt="2020-05-20T15:57:53.012" v="226" actId="478"/>
          <ac:picMkLst>
            <pc:docMk/>
            <pc:sldMk cId="1602054149" sldId="272"/>
            <ac:picMk id="14" creationId="{B7AEB7BA-70AB-4A0D-B9C4-5676BB50A693}"/>
          </ac:picMkLst>
        </pc:picChg>
        <pc:picChg chg="add del mod">
          <ac:chgData name="Sandeep Udandarao" userId="ff416240ea9c31ac" providerId="LiveId" clId="{DABCB25C-8851-4962-A534-4EDBB16C7556}" dt="2020-05-20T15:59:51.675" v="229" actId="478"/>
          <ac:picMkLst>
            <pc:docMk/>
            <pc:sldMk cId="1602054149" sldId="272"/>
            <ac:picMk id="15" creationId="{7CE11C46-674A-4F05-8217-FE3E4EF9D07C}"/>
          </ac:picMkLst>
        </pc:picChg>
        <pc:picChg chg="add del mod">
          <ac:chgData name="Sandeep Udandarao" userId="ff416240ea9c31ac" providerId="LiveId" clId="{DABCB25C-8851-4962-A534-4EDBB16C7556}" dt="2020-05-20T16:00:24.221" v="231" actId="478"/>
          <ac:picMkLst>
            <pc:docMk/>
            <pc:sldMk cId="1602054149" sldId="272"/>
            <ac:picMk id="16" creationId="{01D42F85-F32D-47E9-A67A-C51446B4AFD5}"/>
          </ac:picMkLst>
        </pc:picChg>
        <pc:picChg chg="add del mod">
          <ac:chgData name="Sandeep Udandarao" userId="ff416240ea9c31ac" providerId="LiveId" clId="{DABCB25C-8851-4962-A534-4EDBB16C7556}" dt="2020-05-20T16:00:42.150" v="235" actId="478"/>
          <ac:picMkLst>
            <pc:docMk/>
            <pc:sldMk cId="1602054149" sldId="272"/>
            <ac:picMk id="17" creationId="{BC72A028-5D7D-4265-A65E-190EE4527808}"/>
          </ac:picMkLst>
        </pc:picChg>
        <pc:picChg chg="add del mod">
          <ac:chgData name="Sandeep Udandarao" userId="ff416240ea9c31ac" providerId="LiveId" clId="{DABCB25C-8851-4962-A534-4EDBB16C7556}" dt="2020-05-20T16:02:13.821" v="237" actId="478"/>
          <ac:picMkLst>
            <pc:docMk/>
            <pc:sldMk cId="1602054149" sldId="272"/>
            <ac:picMk id="18" creationId="{C575DFAC-C0BF-4190-9D8F-734E663D0A8B}"/>
          </ac:picMkLst>
        </pc:picChg>
        <pc:picChg chg="add del mod">
          <ac:chgData name="Sandeep Udandarao" userId="ff416240ea9c31ac" providerId="LiveId" clId="{DABCB25C-8851-4962-A534-4EDBB16C7556}" dt="2020-05-20T16:05:09.094" v="239" actId="478"/>
          <ac:picMkLst>
            <pc:docMk/>
            <pc:sldMk cId="1602054149" sldId="272"/>
            <ac:picMk id="19" creationId="{8C1836D4-58CE-467E-A69A-3B4DF94603D4}"/>
          </ac:picMkLst>
        </pc:picChg>
        <pc:picChg chg="add del mod">
          <ac:chgData name="Sandeep Udandarao" userId="ff416240ea9c31ac" providerId="LiveId" clId="{DABCB25C-8851-4962-A534-4EDBB16C7556}" dt="2020-05-20T16:07:42.614" v="241" actId="478"/>
          <ac:picMkLst>
            <pc:docMk/>
            <pc:sldMk cId="1602054149" sldId="272"/>
            <ac:picMk id="21" creationId="{57295C22-D8EC-4290-BC47-4366251B9FB9}"/>
          </ac:picMkLst>
        </pc:picChg>
        <pc:picChg chg="add del mod">
          <ac:chgData name="Sandeep Udandarao" userId="ff416240ea9c31ac" providerId="LiveId" clId="{DABCB25C-8851-4962-A534-4EDBB16C7556}" dt="2020-05-20T16:12:17.097" v="244" actId="478"/>
          <ac:picMkLst>
            <pc:docMk/>
            <pc:sldMk cId="1602054149" sldId="272"/>
            <ac:picMk id="23" creationId="{31115072-236E-4344-ADA7-BFD45D5573D4}"/>
          </ac:picMkLst>
        </pc:picChg>
        <pc:picChg chg="add mod">
          <ac:chgData name="Sandeep Udandarao" userId="ff416240ea9c31ac" providerId="LiveId" clId="{DABCB25C-8851-4962-A534-4EDBB16C7556}" dt="2020-05-20T16:17:43.072" v="246"/>
          <ac:picMkLst>
            <pc:docMk/>
            <pc:sldMk cId="1602054149" sldId="272"/>
            <ac:picMk id="24" creationId="{011B3038-80FE-4F0E-AEC6-121C1724F789}"/>
          </ac:picMkLst>
        </pc:picChg>
        <pc:inkChg chg="add del">
          <ac:chgData name="Sandeep Udandarao" userId="ff416240ea9c31ac" providerId="LiveId" clId="{DABCB25C-8851-4962-A534-4EDBB16C7556}" dt="2020-05-20T15:47:43.499" v="162" actId="478"/>
          <ac:inkMkLst>
            <pc:docMk/>
            <pc:sldMk cId="1602054149" sldId="272"/>
            <ac:inkMk id="5" creationId="{8D67F6D4-CA36-4B07-8185-29F79F8491A4}"/>
          </ac:inkMkLst>
        </pc:inkChg>
        <pc:inkChg chg="add del">
          <ac:chgData name="Sandeep Udandarao" userId="ff416240ea9c31ac" providerId="LiveId" clId="{DABCB25C-8851-4962-A534-4EDBB16C7556}" dt="2020-05-20T16:07:47.982" v="242" actId="478"/>
          <ac:inkMkLst>
            <pc:docMk/>
            <pc:sldMk cId="1602054149" sldId="272"/>
            <ac:inkMk id="20" creationId="{09A3E6E1-8739-4F47-A183-4B75D955D06B}"/>
          </ac:inkMkLst>
        </pc:inkChg>
        <pc:inkChg chg="add del">
          <ac:chgData name="Sandeep Udandarao" userId="ff416240ea9c31ac" providerId="LiveId" clId="{DABCB25C-8851-4962-A534-4EDBB16C7556}" dt="2020-05-20T16:12:19.515" v="245" actId="478"/>
          <ac:inkMkLst>
            <pc:docMk/>
            <pc:sldMk cId="1602054149" sldId="272"/>
            <ac:inkMk id="22" creationId="{DC05E067-19BC-499D-A6B6-9F227FC0AD5E}"/>
          </ac:inkMkLst>
        </pc:inkChg>
      </pc:sldChg>
      <pc:sldChg chg="addSp delSp modSp mod modTransition delAnim">
        <pc:chgData name="Sandeep Udandarao" userId="ff416240ea9c31ac" providerId="LiveId" clId="{DABCB25C-8851-4962-A534-4EDBB16C7556}" dt="2020-05-20T16:34:16.230" v="373"/>
        <pc:sldMkLst>
          <pc:docMk/>
          <pc:sldMk cId="1821005871" sldId="273"/>
        </pc:sldMkLst>
        <pc:spChg chg="mod">
          <ac:chgData name="Sandeep Udandarao" userId="ff416240ea9c31ac" providerId="LiveId" clId="{DABCB25C-8851-4962-A534-4EDBB16C7556}" dt="2020-05-20T16:30:19.378" v="361" actId="20577"/>
          <ac:spMkLst>
            <pc:docMk/>
            <pc:sldMk cId="1821005871" sldId="273"/>
            <ac:spMk id="8" creationId="{C38F7B1B-8C06-4064-962A-853EA6E6B2B9}"/>
          </ac:spMkLst>
        </pc:spChg>
        <pc:picChg chg="add del mod">
          <ac:chgData name="Sandeep Udandarao" userId="ff416240ea9c31ac" providerId="LiveId" clId="{DABCB25C-8851-4962-A534-4EDBB16C7556}" dt="2020-05-20T15:52:35.743" v="222" actId="478"/>
          <ac:picMkLst>
            <pc:docMk/>
            <pc:sldMk cId="1821005871" sldId="273"/>
            <ac:picMk id="3" creationId="{F21FF08C-92E9-48CC-92DA-F0015CDFE5DA}"/>
          </ac:picMkLst>
        </pc:picChg>
        <pc:picChg chg="add del mod">
          <ac:chgData name="Sandeep Udandarao" userId="ff416240ea9c31ac" providerId="LiveId" clId="{DABCB25C-8851-4962-A534-4EDBB16C7556}" dt="2020-05-20T16:17:47.853" v="247" actId="478"/>
          <ac:picMkLst>
            <pc:docMk/>
            <pc:sldMk cId="1821005871" sldId="273"/>
            <ac:picMk id="4" creationId="{5630CB6F-830D-4800-BB8A-9BFCD860B79C}"/>
          </ac:picMkLst>
        </pc:picChg>
        <pc:picChg chg="add del mod">
          <ac:chgData name="Sandeep Udandarao" userId="ff416240ea9c31ac" providerId="LiveId" clId="{DABCB25C-8851-4962-A534-4EDBB16C7556}" dt="2020-05-20T16:18:26.606" v="249" actId="478"/>
          <ac:picMkLst>
            <pc:docMk/>
            <pc:sldMk cId="1821005871" sldId="273"/>
            <ac:picMk id="5" creationId="{77BA9748-7DCC-4F2F-B94F-B1F838219C25}"/>
          </ac:picMkLst>
        </pc:picChg>
        <pc:picChg chg="add del mod">
          <ac:chgData name="Sandeep Udandarao" userId="ff416240ea9c31ac" providerId="LiveId" clId="{DABCB25C-8851-4962-A534-4EDBB16C7556}" dt="2020-05-20T16:30:29.177" v="362" actId="478"/>
          <ac:picMkLst>
            <pc:docMk/>
            <pc:sldMk cId="1821005871" sldId="273"/>
            <ac:picMk id="6" creationId="{0566B195-DCEB-43CD-95FE-31F6932DE9B8}"/>
          </ac:picMkLst>
        </pc:picChg>
        <pc:picChg chg="add del mod">
          <ac:chgData name="Sandeep Udandarao" userId="ff416240ea9c31ac" providerId="LiveId" clId="{DABCB25C-8851-4962-A534-4EDBB16C7556}" dt="2020-05-20T16:31:12.026" v="364" actId="478"/>
          <ac:picMkLst>
            <pc:docMk/>
            <pc:sldMk cId="1821005871" sldId="273"/>
            <ac:picMk id="10" creationId="{EA5D49DE-FF51-429E-B418-F7CBCEC1983F}"/>
          </ac:picMkLst>
        </pc:picChg>
        <pc:picChg chg="add del mod">
          <ac:chgData name="Sandeep Udandarao" userId="ff416240ea9c31ac" providerId="LiveId" clId="{DABCB25C-8851-4962-A534-4EDBB16C7556}" dt="2020-05-20T16:31:46.777" v="368" actId="478"/>
          <ac:picMkLst>
            <pc:docMk/>
            <pc:sldMk cId="1821005871" sldId="273"/>
            <ac:picMk id="12" creationId="{AC130930-D10F-4E2A-99ED-9B4E8762EFE2}"/>
          </ac:picMkLst>
        </pc:picChg>
        <pc:picChg chg="add del mod">
          <ac:chgData name="Sandeep Udandarao" userId="ff416240ea9c31ac" providerId="LiveId" clId="{DABCB25C-8851-4962-A534-4EDBB16C7556}" dt="2020-05-20T16:32:08.830" v="370" actId="478"/>
          <ac:picMkLst>
            <pc:docMk/>
            <pc:sldMk cId="1821005871" sldId="273"/>
            <ac:picMk id="13" creationId="{448A91F9-51EF-4A1B-B88F-B7EBC06FBB09}"/>
          </ac:picMkLst>
        </pc:picChg>
        <pc:picChg chg="add mod">
          <ac:chgData name="Sandeep Udandarao" userId="ff416240ea9c31ac" providerId="LiveId" clId="{DABCB25C-8851-4962-A534-4EDBB16C7556}" dt="2020-05-20T16:34:16.230" v="373"/>
          <ac:picMkLst>
            <pc:docMk/>
            <pc:sldMk cId="1821005871" sldId="273"/>
            <ac:picMk id="14" creationId="{4E3DDCDD-D637-4B0B-A9EB-B26141A61BF9}"/>
          </ac:picMkLst>
        </pc:picChg>
        <pc:inkChg chg="add del">
          <ac:chgData name="Sandeep Udandarao" userId="ff416240ea9c31ac" providerId="LiveId" clId="{DABCB25C-8851-4962-A534-4EDBB16C7556}" dt="2020-05-20T16:31:15.120" v="365" actId="478"/>
          <ac:inkMkLst>
            <pc:docMk/>
            <pc:sldMk cId="1821005871" sldId="273"/>
            <ac:inkMk id="9" creationId="{5932E15A-4595-4462-995B-8E58669E51B6}"/>
          </ac:inkMkLst>
        </pc:inkChg>
        <pc:inkChg chg="add del">
          <ac:chgData name="Sandeep Udandarao" userId="ff416240ea9c31ac" providerId="LiveId" clId="{DABCB25C-8851-4962-A534-4EDBB16C7556}" dt="2020-05-20T16:31:44.782" v="367" actId="478"/>
          <ac:inkMkLst>
            <pc:docMk/>
            <pc:sldMk cId="1821005871" sldId="273"/>
            <ac:inkMk id="11" creationId="{6524A6D0-D161-4F12-B4DD-57BFB63CA634}"/>
          </ac:inkMkLst>
        </pc:inkChg>
      </pc:sldChg>
      <pc:sldChg chg="addSp delSp modSp mod modTransition delAnim">
        <pc:chgData name="Sandeep Udandarao" userId="ff416240ea9c31ac" providerId="LiveId" clId="{DABCB25C-8851-4962-A534-4EDBB16C7556}" dt="2020-05-20T16:35:02.686" v="374"/>
        <pc:sldMkLst>
          <pc:docMk/>
          <pc:sldMk cId="448860691" sldId="276"/>
        </pc:sldMkLst>
        <pc:picChg chg="add del mod">
          <ac:chgData name="Sandeep Udandarao" userId="ff416240ea9c31ac" providerId="LiveId" clId="{DABCB25C-8851-4962-A534-4EDBB16C7556}" dt="2020-05-20T16:31:54.175" v="369"/>
          <ac:picMkLst>
            <pc:docMk/>
            <pc:sldMk cId="448860691" sldId="276"/>
            <ac:picMk id="4" creationId="{06EABFEF-9040-4A53-9E0A-BE18A22D0E86}"/>
          </ac:picMkLst>
        </pc:picChg>
        <pc:picChg chg="add del mod">
          <ac:chgData name="Sandeep Udandarao" userId="ff416240ea9c31ac" providerId="LiveId" clId="{DABCB25C-8851-4962-A534-4EDBB16C7556}" dt="2020-05-20T16:32:15.769" v="371" actId="478"/>
          <ac:picMkLst>
            <pc:docMk/>
            <pc:sldMk cId="448860691" sldId="276"/>
            <ac:picMk id="5" creationId="{A5FE3E9F-E100-48B2-BEB1-6C0095C08658}"/>
          </ac:picMkLst>
        </pc:picChg>
        <pc:picChg chg="add mod">
          <ac:chgData name="Sandeep Udandarao" userId="ff416240ea9c31ac" providerId="LiveId" clId="{DABCB25C-8851-4962-A534-4EDBB16C7556}" dt="2020-05-20T16:35:02.686" v="374"/>
          <ac:picMkLst>
            <pc:docMk/>
            <pc:sldMk cId="448860691" sldId="276"/>
            <ac:picMk id="6" creationId="{F3652788-A256-4EFB-AFCE-8572F67E7CC0}"/>
          </ac:picMkLst>
        </pc:picChg>
      </pc:sldChg>
      <pc:sldChg chg="addSp delSp modSp mod modTransition delAnim">
        <pc:chgData name="Sandeep Udandarao" userId="ff416240ea9c31ac" providerId="LiveId" clId="{DABCB25C-8851-4962-A534-4EDBB16C7556}" dt="2020-05-20T16:38:53.578" v="377"/>
        <pc:sldMkLst>
          <pc:docMk/>
          <pc:sldMk cId="1566488336" sldId="277"/>
        </pc:sldMkLst>
        <pc:picChg chg="add del mod">
          <ac:chgData name="Sandeep Udandarao" userId="ff416240ea9c31ac" providerId="LiveId" clId="{DABCB25C-8851-4962-A534-4EDBB16C7556}" dt="2020-05-20T16:27:56.761" v="253" actId="478"/>
          <ac:picMkLst>
            <pc:docMk/>
            <pc:sldMk cId="1566488336" sldId="277"/>
            <ac:picMk id="4" creationId="{B60F2417-F586-4735-9656-5BC2AA2E9DD0}"/>
          </ac:picMkLst>
        </pc:picChg>
        <pc:picChg chg="add del mod">
          <ac:chgData name="Sandeep Udandarao" userId="ff416240ea9c31ac" providerId="LiveId" clId="{DABCB25C-8851-4962-A534-4EDBB16C7556}" dt="2020-05-20T16:28:11.128" v="256" actId="478"/>
          <ac:picMkLst>
            <pc:docMk/>
            <pc:sldMk cId="1566488336" sldId="277"/>
            <ac:picMk id="5" creationId="{A27AF743-86FF-47B6-A228-BD819D0A27CA}"/>
          </ac:picMkLst>
        </pc:picChg>
        <pc:picChg chg="add del mod">
          <ac:chgData name="Sandeep Udandarao" userId="ff416240ea9c31ac" providerId="LiveId" clId="{DABCB25C-8851-4962-A534-4EDBB16C7556}" dt="2020-05-20T16:28:28.417" v="258" actId="478"/>
          <ac:picMkLst>
            <pc:docMk/>
            <pc:sldMk cId="1566488336" sldId="277"/>
            <ac:picMk id="6" creationId="{8F66249D-D620-44DC-A437-3B8F2DE7F30A}"/>
          </ac:picMkLst>
        </pc:picChg>
        <pc:picChg chg="add del mod">
          <ac:chgData name="Sandeep Udandarao" userId="ff416240ea9c31ac" providerId="LiveId" clId="{DABCB25C-8851-4962-A534-4EDBB16C7556}" dt="2020-05-20T16:29:01.626" v="260" actId="478"/>
          <ac:picMkLst>
            <pc:docMk/>
            <pc:sldMk cId="1566488336" sldId="277"/>
            <ac:picMk id="9" creationId="{EC0CFA55-4E1E-4609-988B-E53DC9DC9C17}"/>
          </ac:picMkLst>
        </pc:picChg>
        <pc:picChg chg="add del mod">
          <ac:chgData name="Sandeep Udandarao" userId="ff416240ea9c31ac" providerId="LiveId" clId="{DABCB25C-8851-4962-A534-4EDBB16C7556}" dt="2020-05-20T16:32:20.115" v="372" actId="478"/>
          <ac:picMkLst>
            <pc:docMk/>
            <pc:sldMk cId="1566488336" sldId="277"/>
            <ac:picMk id="13" creationId="{55F697CA-25BD-447A-BE68-7D28E7EF1000}"/>
          </ac:picMkLst>
        </pc:picChg>
        <pc:picChg chg="add del mod">
          <ac:chgData name="Sandeep Udandarao" userId="ff416240ea9c31ac" providerId="LiveId" clId="{DABCB25C-8851-4962-A534-4EDBB16C7556}" dt="2020-05-20T16:36:03.026" v="376" actId="478"/>
          <ac:picMkLst>
            <pc:docMk/>
            <pc:sldMk cId="1566488336" sldId="277"/>
            <ac:picMk id="14" creationId="{81859C43-C820-41B5-8EF2-FE7634B55B73}"/>
          </ac:picMkLst>
        </pc:picChg>
        <pc:picChg chg="add mod">
          <ac:chgData name="Sandeep Udandarao" userId="ff416240ea9c31ac" providerId="LiveId" clId="{DABCB25C-8851-4962-A534-4EDBB16C7556}" dt="2020-05-20T16:38:53.578" v="377"/>
          <ac:picMkLst>
            <pc:docMk/>
            <pc:sldMk cId="1566488336" sldId="277"/>
            <ac:picMk id="15" creationId="{20242740-06DA-4C50-A26A-870035B3B383}"/>
          </ac:picMkLst>
        </pc:picChg>
        <pc:inkChg chg="add del">
          <ac:chgData name="Sandeep Udandarao" userId="ff416240ea9c31ac" providerId="LiveId" clId="{DABCB25C-8851-4962-A534-4EDBB16C7556}" dt="2020-05-20T16:29:35.397" v="263" actId="478"/>
          <ac:inkMkLst>
            <pc:docMk/>
            <pc:sldMk cId="1566488336" sldId="277"/>
            <ac:inkMk id="12" creationId="{183736F8-0320-4751-9B9E-EAFB540FF943}"/>
          </ac:inkMkLst>
        </pc:inkChg>
      </pc:sldChg>
      <pc:sldChg chg="addSp delSp modSp mod modTransition delAnim">
        <pc:chgData name="Sandeep Udandarao" userId="ff416240ea9c31ac" providerId="LiveId" clId="{DABCB25C-8851-4962-A534-4EDBB16C7556}" dt="2020-05-20T16:40:10.353" v="378"/>
        <pc:sldMkLst>
          <pc:docMk/>
          <pc:sldMk cId="3768529117" sldId="278"/>
        </pc:sldMkLst>
        <pc:picChg chg="add del mod">
          <ac:chgData name="Sandeep Udandarao" userId="ff416240ea9c31ac" providerId="LiveId" clId="{DABCB25C-8851-4962-A534-4EDBB16C7556}" dt="2020-05-20T16:27:59.674" v="254" actId="478"/>
          <ac:picMkLst>
            <pc:docMk/>
            <pc:sldMk cId="3768529117" sldId="278"/>
            <ac:picMk id="8" creationId="{9E4A3DE2-9651-4766-8D77-E87CE87EE315}"/>
          </ac:picMkLst>
        </pc:picChg>
        <pc:picChg chg="add del mod">
          <ac:chgData name="Sandeep Udandarao" userId="ff416240ea9c31ac" providerId="LiveId" clId="{DABCB25C-8851-4962-A534-4EDBB16C7556}" dt="2020-05-20T16:29:04.294" v="261" actId="478"/>
          <ac:picMkLst>
            <pc:docMk/>
            <pc:sldMk cId="3768529117" sldId="278"/>
            <ac:picMk id="9" creationId="{A4048215-072D-4434-B940-C3C21D79537B}"/>
          </ac:picMkLst>
        </pc:picChg>
        <pc:picChg chg="add mod">
          <ac:chgData name="Sandeep Udandarao" userId="ff416240ea9c31ac" providerId="LiveId" clId="{DABCB25C-8851-4962-A534-4EDBB16C7556}" dt="2020-05-20T16:40:10.353" v="378"/>
          <ac:picMkLst>
            <pc:docMk/>
            <pc:sldMk cId="3768529117" sldId="278"/>
            <ac:picMk id="10" creationId="{1E727379-46E9-48AF-AE28-7E07FE586F0B}"/>
          </ac:picMkLst>
        </pc:picChg>
      </pc:sldChg>
      <pc:sldChg chg="addSp delSp modSp mod modTransition delAnim">
        <pc:chgData name="Sandeep Udandarao" userId="ff416240ea9c31ac" providerId="LiveId" clId="{DABCB25C-8851-4962-A534-4EDBB16C7556}" dt="2020-05-20T16:41:29.570" v="381"/>
        <pc:sldMkLst>
          <pc:docMk/>
          <pc:sldMk cId="3486740055" sldId="279"/>
        </pc:sldMkLst>
        <pc:picChg chg="add del mod">
          <ac:chgData name="Sandeep Udandarao" userId="ff416240ea9c31ac" providerId="LiveId" clId="{DABCB25C-8851-4962-A534-4EDBB16C7556}" dt="2020-05-20T16:40:51.675" v="380" actId="478"/>
          <ac:picMkLst>
            <pc:docMk/>
            <pc:sldMk cId="3486740055" sldId="279"/>
            <ac:picMk id="6" creationId="{37B4E122-F23F-4B42-80B3-48F7099A90C3}"/>
          </ac:picMkLst>
        </pc:picChg>
        <pc:picChg chg="add mod">
          <ac:chgData name="Sandeep Udandarao" userId="ff416240ea9c31ac" providerId="LiveId" clId="{DABCB25C-8851-4962-A534-4EDBB16C7556}" dt="2020-05-20T16:41:29.570" v="381"/>
          <ac:picMkLst>
            <pc:docMk/>
            <pc:sldMk cId="3486740055" sldId="279"/>
            <ac:picMk id="7" creationId="{CD07FE2C-2EB3-4410-A512-B332AF52F97B}"/>
          </ac:picMkLst>
        </pc:picChg>
      </pc:sldChg>
      <pc:sldChg chg="addSp delSp modSp mod modTransition delAnim">
        <pc:chgData name="Sandeep Udandarao" userId="ff416240ea9c31ac" providerId="LiveId" clId="{DABCB25C-8851-4962-A534-4EDBB16C7556}" dt="2020-05-20T16:42:37.224" v="385"/>
        <pc:sldMkLst>
          <pc:docMk/>
          <pc:sldMk cId="2062746624" sldId="280"/>
        </pc:sldMkLst>
        <pc:picChg chg="add del mod">
          <ac:chgData name="Sandeep Udandarao" userId="ff416240ea9c31ac" providerId="LiveId" clId="{DABCB25C-8851-4962-A534-4EDBB16C7556}" dt="2020-05-20T16:42:01.261" v="384" actId="478"/>
          <ac:picMkLst>
            <pc:docMk/>
            <pc:sldMk cId="2062746624" sldId="280"/>
            <ac:picMk id="5" creationId="{F3C5D580-FDDA-48E1-AE02-A77252A5342E}"/>
          </ac:picMkLst>
        </pc:picChg>
        <pc:picChg chg="add mod">
          <ac:chgData name="Sandeep Udandarao" userId="ff416240ea9c31ac" providerId="LiveId" clId="{DABCB25C-8851-4962-A534-4EDBB16C7556}" dt="2020-05-20T16:42:37.224" v="385"/>
          <ac:picMkLst>
            <pc:docMk/>
            <pc:sldMk cId="2062746624" sldId="280"/>
            <ac:picMk id="6" creationId="{1A04406E-D7B0-423E-A3A1-BCF53E837E84}"/>
          </ac:picMkLst>
        </pc:picChg>
      </pc:sldChg>
      <pc:sldChg chg="addSp delSp modSp mod modTransition delAnim">
        <pc:chgData name="Sandeep Udandarao" userId="ff416240ea9c31ac" providerId="LiveId" clId="{DABCB25C-8851-4962-A534-4EDBB16C7556}" dt="2020-05-20T16:43:14.945" v="386"/>
        <pc:sldMkLst>
          <pc:docMk/>
          <pc:sldMk cId="755255276" sldId="281"/>
        </pc:sldMkLst>
        <pc:picChg chg="add del mod">
          <ac:chgData name="Sandeep Udandarao" userId="ff416240ea9c31ac" providerId="LiveId" clId="{DABCB25C-8851-4962-A534-4EDBB16C7556}" dt="2020-05-20T16:41:58.276" v="383" actId="478"/>
          <ac:picMkLst>
            <pc:docMk/>
            <pc:sldMk cId="755255276" sldId="281"/>
            <ac:picMk id="4" creationId="{704BE525-30E3-4CC3-8CA0-53F3B464CCD6}"/>
          </ac:picMkLst>
        </pc:picChg>
        <pc:picChg chg="add mod">
          <ac:chgData name="Sandeep Udandarao" userId="ff416240ea9c31ac" providerId="LiveId" clId="{DABCB25C-8851-4962-A534-4EDBB16C7556}" dt="2020-05-20T16:43:14.945" v="386"/>
          <ac:picMkLst>
            <pc:docMk/>
            <pc:sldMk cId="755255276" sldId="281"/>
            <ac:picMk id="5" creationId="{C7190EEE-77DF-46F0-994A-F46CB6ADEC1C}"/>
          </ac:picMkLst>
        </pc:picChg>
      </pc:sldChg>
      <pc:sldChg chg="addSp delSp modSp mod modTransition delAnim">
        <pc:chgData name="Sandeep Udandarao" userId="ff416240ea9c31ac" providerId="LiveId" clId="{DABCB25C-8851-4962-A534-4EDBB16C7556}" dt="2020-05-20T16:49:28.759" v="400" actId="20577"/>
        <pc:sldMkLst>
          <pc:docMk/>
          <pc:sldMk cId="611559560" sldId="282"/>
        </pc:sldMkLst>
        <pc:spChg chg="mod">
          <ac:chgData name="Sandeep Udandarao" userId="ff416240ea9c31ac" providerId="LiveId" clId="{DABCB25C-8851-4962-A534-4EDBB16C7556}" dt="2020-05-20T16:49:28.759" v="400" actId="20577"/>
          <ac:spMkLst>
            <pc:docMk/>
            <pc:sldMk cId="611559560" sldId="282"/>
            <ac:spMk id="3" creationId="{8881B278-F9C9-4C0D-A418-DB061617BD95}"/>
          </ac:spMkLst>
        </pc:spChg>
        <pc:picChg chg="add del mod">
          <ac:chgData name="Sandeep Udandarao" userId="ff416240ea9c31ac" providerId="LiveId" clId="{DABCB25C-8851-4962-A534-4EDBB16C7556}" dt="2020-05-20T16:44:49.508" v="388" actId="478"/>
          <ac:picMkLst>
            <pc:docMk/>
            <pc:sldMk cId="611559560" sldId="282"/>
            <ac:picMk id="5" creationId="{23B9106A-5B05-4556-B306-14E6ED35316F}"/>
          </ac:picMkLst>
        </pc:picChg>
        <pc:picChg chg="add mod">
          <ac:chgData name="Sandeep Udandarao" userId="ff416240ea9c31ac" providerId="LiveId" clId="{DABCB25C-8851-4962-A534-4EDBB16C7556}" dt="2020-05-20T16:47:32.601" v="390"/>
          <ac:picMkLst>
            <pc:docMk/>
            <pc:sldMk cId="611559560" sldId="282"/>
            <ac:picMk id="6" creationId="{044464AF-4F70-4C98-913A-F405BD4902E9}"/>
          </ac:picMkLst>
        </pc:picChg>
        <pc:inkChg chg="add del">
          <ac:chgData name="Sandeep Udandarao" userId="ff416240ea9c31ac" providerId="LiveId" clId="{DABCB25C-8851-4962-A534-4EDBB16C7556}" dt="2020-05-20T16:44:53.580" v="389" actId="478"/>
          <ac:inkMkLst>
            <pc:docMk/>
            <pc:sldMk cId="611559560" sldId="282"/>
            <ac:inkMk id="4" creationId="{F79F025B-DC64-4986-8F53-C615548073E0}"/>
          </ac:inkMkLst>
        </pc:inkChg>
      </pc:sldChg>
      <pc:sldChg chg="addSp modSp modTransition">
        <pc:chgData name="Sandeep Udandarao" userId="ff416240ea9c31ac" providerId="LiveId" clId="{DABCB25C-8851-4962-A534-4EDBB16C7556}" dt="2020-05-20T16:47:57.208" v="391"/>
        <pc:sldMkLst>
          <pc:docMk/>
          <pc:sldMk cId="1759988700" sldId="283"/>
        </pc:sldMkLst>
        <pc:picChg chg="add mod">
          <ac:chgData name="Sandeep Udandarao" userId="ff416240ea9c31ac" providerId="LiveId" clId="{DABCB25C-8851-4962-A534-4EDBB16C7556}" dt="2020-05-20T16:47:57.208" v="391"/>
          <ac:picMkLst>
            <pc:docMk/>
            <pc:sldMk cId="1759988700" sldId="283"/>
            <ac:picMk id="4" creationId="{85A4879A-FEE0-4776-B1A3-3BBBDCC9EDD1}"/>
          </ac:picMkLst>
        </pc:picChg>
      </pc:sldChg>
      <pc:sldChg chg="addSp delSp modSp mod modTransition delAnim">
        <pc:chgData name="Sandeep Udandarao" userId="ff416240ea9c31ac" providerId="LiveId" clId="{DABCB25C-8851-4962-A534-4EDBB16C7556}" dt="2020-05-20T16:57:26.008" v="416"/>
        <pc:sldMkLst>
          <pc:docMk/>
          <pc:sldMk cId="1246818392" sldId="284"/>
        </pc:sldMkLst>
        <pc:spChg chg="mod">
          <ac:chgData name="Sandeep Udandarao" userId="ff416240ea9c31ac" providerId="LiveId" clId="{DABCB25C-8851-4962-A534-4EDBB16C7556}" dt="2020-05-20T13:26:02.349" v="27" actId="20577"/>
          <ac:spMkLst>
            <pc:docMk/>
            <pc:sldMk cId="1246818392" sldId="284"/>
            <ac:spMk id="3" creationId="{1325C73B-9DD4-4FDE-B09C-F419D1817CFB}"/>
          </ac:spMkLst>
        </pc:spChg>
        <pc:picChg chg="add del mod">
          <ac:chgData name="Sandeep Udandarao" userId="ff416240ea9c31ac" providerId="LiveId" clId="{DABCB25C-8851-4962-A534-4EDBB16C7556}" dt="2020-05-20T16:48:37.762" v="393" actId="478"/>
          <ac:picMkLst>
            <pc:docMk/>
            <pc:sldMk cId="1246818392" sldId="284"/>
            <ac:picMk id="4" creationId="{B605B1E1-3830-4B4F-9704-371F209F8051}"/>
          </ac:picMkLst>
        </pc:picChg>
        <pc:picChg chg="add del mod">
          <ac:chgData name="Sandeep Udandarao" userId="ff416240ea9c31ac" providerId="LiveId" clId="{DABCB25C-8851-4962-A534-4EDBB16C7556}" dt="2020-05-20T16:49:55.263" v="402" actId="478"/>
          <ac:picMkLst>
            <pc:docMk/>
            <pc:sldMk cId="1246818392" sldId="284"/>
            <ac:picMk id="5" creationId="{CB487D2C-EB76-4629-BCEC-26B344FE9BE2}"/>
          </ac:picMkLst>
        </pc:picChg>
        <pc:picChg chg="add del mod">
          <ac:chgData name="Sandeep Udandarao" userId="ff416240ea9c31ac" providerId="LiveId" clId="{DABCB25C-8851-4962-A534-4EDBB16C7556}" dt="2020-05-20T16:50:07.412" v="404" actId="478"/>
          <ac:picMkLst>
            <pc:docMk/>
            <pc:sldMk cId="1246818392" sldId="284"/>
            <ac:picMk id="6" creationId="{E44A6A8B-B62C-4A81-A11F-E2035744E3CA}"/>
          </ac:picMkLst>
        </pc:picChg>
        <pc:picChg chg="add del mod">
          <ac:chgData name="Sandeep Udandarao" userId="ff416240ea9c31ac" providerId="LiveId" clId="{DABCB25C-8851-4962-A534-4EDBB16C7556}" dt="2020-05-20T16:51:13.802" v="406" actId="478"/>
          <ac:picMkLst>
            <pc:docMk/>
            <pc:sldMk cId="1246818392" sldId="284"/>
            <ac:picMk id="7" creationId="{F7191EF6-9FD2-45D2-A0F1-4FC1152EB547}"/>
          </ac:picMkLst>
        </pc:picChg>
        <pc:picChg chg="add del mod">
          <ac:chgData name="Sandeep Udandarao" userId="ff416240ea9c31ac" providerId="LiveId" clId="{DABCB25C-8851-4962-A534-4EDBB16C7556}" dt="2020-05-20T16:52:35.248" v="408" actId="478"/>
          <ac:picMkLst>
            <pc:docMk/>
            <pc:sldMk cId="1246818392" sldId="284"/>
            <ac:picMk id="8" creationId="{AF19DAF0-18A9-4B7B-8A5F-9535DFB03CFA}"/>
          </ac:picMkLst>
        </pc:picChg>
        <pc:picChg chg="add del mod">
          <ac:chgData name="Sandeep Udandarao" userId="ff416240ea9c31ac" providerId="LiveId" clId="{DABCB25C-8851-4962-A534-4EDBB16C7556}" dt="2020-05-20T16:52:46.252" v="410" actId="478"/>
          <ac:picMkLst>
            <pc:docMk/>
            <pc:sldMk cId="1246818392" sldId="284"/>
            <ac:picMk id="9" creationId="{4FAE1729-0F6A-4349-A948-151CAD6AD46A}"/>
          </ac:picMkLst>
        </pc:picChg>
        <pc:picChg chg="add del mod">
          <ac:chgData name="Sandeep Udandarao" userId="ff416240ea9c31ac" providerId="LiveId" clId="{DABCB25C-8851-4962-A534-4EDBB16C7556}" dt="2020-05-20T16:53:00.943" v="412" actId="478"/>
          <ac:picMkLst>
            <pc:docMk/>
            <pc:sldMk cId="1246818392" sldId="284"/>
            <ac:picMk id="10" creationId="{4F9884B8-B921-4456-8949-02147D30FE04}"/>
          </ac:picMkLst>
        </pc:picChg>
        <pc:picChg chg="add del mod">
          <ac:chgData name="Sandeep Udandarao" userId="ff416240ea9c31ac" providerId="LiveId" clId="{DABCB25C-8851-4962-A534-4EDBB16C7556}" dt="2020-05-20T16:55:34.782" v="414" actId="478"/>
          <ac:picMkLst>
            <pc:docMk/>
            <pc:sldMk cId="1246818392" sldId="284"/>
            <ac:picMk id="12" creationId="{87D1B501-F4F5-4BDA-B2E0-1001F7D57769}"/>
          </ac:picMkLst>
        </pc:picChg>
        <pc:picChg chg="add mod">
          <ac:chgData name="Sandeep Udandarao" userId="ff416240ea9c31ac" providerId="LiveId" clId="{DABCB25C-8851-4962-A534-4EDBB16C7556}" dt="2020-05-20T16:57:26.008" v="416"/>
          <ac:picMkLst>
            <pc:docMk/>
            <pc:sldMk cId="1246818392" sldId="284"/>
            <ac:picMk id="14" creationId="{96183479-293D-42EA-B4E1-F0445929912F}"/>
          </ac:picMkLst>
        </pc:picChg>
        <pc:inkChg chg="add del">
          <ac:chgData name="Sandeep Udandarao" userId="ff416240ea9c31ac" providerId="LiveId" clId="{DABCB25C-8851-4962-A534-4EDBB16C7556}" dt="2020-05-20T16:55:37.927" v="415" actId="478"/>
          <ac:inkMkLst>
            <pc:docMk/>
            <pc:sldMk cId="1246818392" sldId="284"/>
            <ac:inkMk id="11" creationId="{7BBE9C81-8CB6-4C9F-AC98-2832FCDF3DC6}"/>
          </ac:inkMkLst>
        </pc:inkChg>
        <pc:inkChg chg="add">
          <ac:chgData name="Sandeep Udandarao" userId="ff416240ea9c31ac" providerId="LiveId" clId="{DABCB25C-8851-4962-A534-4EDBB16C7556}" dt="2020-05-20T16:57:26.008" v="416"/>
          <ac:inkMkLst>
            <pc:docMk/>
            <pc:sldMk cId="1246818392" sldId="284"/>
            <ac:inkMk id="13" creationId="{532E72D9-2A29-4A1F-B42C-8973530274A7}"/>
          </ac:inkMkLst>
        </pc:inkChg>
      </pc:sldChg>
      <pc:sldChg chg="addSp delSp modSp mod modTransition delAnim">
        <pc:chgData name="Sandeep Udandarao" userId="ff416240ea9c31ac" providerId="LiveId" clId="{DABCB25C-8851-4962-A534-4EDBB16C7556}" dt="2020-05-20T16:59:32.016" v="420"/>
        <pc:sldMkLst>
          <pc:docMk/>
          <pc:sldMk cId="3878915317" sldId="285"/>
        </pc:sldMkLst>
        <pc:picChg chg="add del mod">
          <ac:chgData name="Sandeep Udandarao" userId="ff416240ea9c31ac" providerId="LiveId" clId="{DABCB25C-8851-4962-A534-4EDBB16C7556}" dt="2020-05-20T16:57:44.717" v="417"/>
          <ac:picMkLst>
            <pc:docMk/>
            <pc:sldMk cId="3878915317" sldId="285"/>
            <ac:picMk id="4" creationId="{D0F8DAF4-E6B7-40C2-B6DA-2F5968798AE8}"/>
          </ac:picMkLst>
        </pc:picChg>
        <pc:picChg chg="add del mod">
          <ac:chgData name="Sandeep Udandarao" userId="ff416240ea9c31ac" providerId="LiveId" clId="{DABCB25C-8851-4962-A534-4EDBB16C7556}" dt="2020-05-20T16:57:47.722" v="418" actId="478"/>
          <ac:picMkLst>
            <pc:docMk/>
            <pc:sldMk cId="3878915317" sldId="285"/>
            <ac:picMk id="6" creationId="{A166816F-4D39-4EDF-9B02-5B37126454ED}"/>
          </ac:picMkLst>
        </pc:picChg>
        <pc:picChg chg="add mod">
          <ac:chgData name="Sandeep Udandarao" userId="ff416240ea9c31ac" providerId="LiveId" clId="{DABCB25C-8851-4962-A534-4EDBB16C7556}" dt="2020-05-20T16:59:32.016" v="420"/>
          <ac:picMkLst>
            <pc:docMk/>
            <pc:sldMk cId="3878915317" sldId="285"/>
            <ac:picMk id="7" creationId="{73851348-F125-4193-B9F2-F4392E155719}"/>
          </ac:picMkLst>
        </pc:picChg>
        <pc:inkChg chg="add del">
          <ac:chgData name="Sandeep Udandarao" userId="ff416240ea9c31ac" providerId="LiveId" clId="{DABCB25C-8851-4962-A534-4EDBB16C7556}" dt="2020-05-20T16:57:50.951" v="419" actId="478"/>
          <ac:inkMkLst>
            <pc:docMk/>
            <pc:sldMk cId="3878915317" sldId="285"/>
            <ac:inkMk id="5" creationId="{31388B0B-7661-4E00-840B-121493E832A8}"/>
          </ac:inkMkLst>
        </pc:inkChg>
      </pc:sldChg>
      <pc:sldChg chg="addSp delSp modSp mod modTransition delAnim">
        <pc:chgData name="Sandeep Udandarao" userId="ff416240ea9c31ac" providerId="LiveId" clId="{DABCB25C-8851-4962-A534-4EDBB16C7556}" dt="2020-05-20T17:01:27.667" v="426"/>
        <pc:sldMkLst>
          <pc:docMk/>
          <pc:sldMk cId="3064525417" sldId="286"/>
        </pc:sldMkLst>
        <pc:spChg chg="mod">
          <ac:chgData name="Sandeep Udandarao" userId="ff416240ea9c31ac" providerId="LiveId" clId="{DABCB25C-8851-4962-A534-4EDBB16C7556}" dt="2020-05-20T17:00:34.078" v="425" actId="20577"/>
          <ac:spMkLst>
            <pc:docMk/>
            <pc:sldMk cId="3064525417" sldId="286"/>
            <ac:spMk id="3" creationId="{851BCE20-6BC9-4AB5-8460-99A4C00BD8E6}"/>
          </ac:spMkLst>
        </pc:spChg>
        <pc:picChg chg="add del mod">
          <ac:chgData name="Sandeep Udandarao" userId="ff416240ea9c31ac" providerId="LiveId" clId="{DABCB25C-8851-4962-A534-4EDBB16C7556}" dt="2020-05-20T17:00:29.907" v="422" actId="478"/>
          <ac:picMkLst>
            <pc:docMk/>
            <pc:sldMk cId="3064525417" sldId="286"/>
            <ac:picMk id="4" creationId="{A7451A9C-304E-4C2E-BCD6-F752DB8AD18F}"/>
          </ac:picMkLst>
        </pc:picChg>
        <pc:picChg chg="add mod">
          <ac:chgData name="Sandeep Udandarao" userId="ff416240ea9c31ac" providerId="LiveId" clId="{DABCB25C-8851-4962-A534-4EDBB16C7556}" dt="2020-05-20T17:01:27.667" v="426"/>
          <ac:picMkLst>
            <pc:docMk/>
            <pc:sldMk cId="3064525417" sldId="286"/>
            <ac:picMk id="5" creationId="{C1520EEC-8942-43BD-B569-82A82EA3A407}"/>
          </ac:picMkLst>
        </pc:picChg>
      </pc:sldChg>
      <pc:sldChg chg="addSp modSp mod modTransition">
        <pc:chgData name="Sandeep Udandarao" userId="ff416240ea9c31ac" providerId="LiveId" clId="{DABCB25C-8851-4962-A534-4EDBB16C7556}" dt="2020-05-20T17:02:09.052" v="427"/>
        <pc:sldMkLst>
          <pc:docMk/>
          <pc:sldMk cId="1910074579" sldId="287"/>
        </pc:sldMkLst>
        <pc:spChg chg="mod">
          <ac:chgData name="Sandeep Udandarao" userId="ff416240ea9c31ac" providerId="LiveId" clId="{DABCB25C-8851-4962-A534-4EDBB16C7556}" dt="2020-05-20T13:25:05.665" v="1" actId="313"/>
          <ac:spMkLst>
            <pc:docMk/>
            <pc:sldMk cId="1910074579" sldId="287"/>
            <ac:spMk id="3" creationId="{61FA9054-53F6-48A3-95B9-D3FDCF9E9747}"/>
          </ac:spMkLst>
        </pc:spChg>
        <pc:picChg chg="add mod">
          <ac:chgData name="Sandeep Udandarao" userId="ff416240ea9c31ac" providerId="LiveId" clId="{DABCB25C-8851-4962-A534-4EDBB16C7556}" dt="2020-05-20T17:02:09.052" v="427"/>
          <ac:picMkLst>
            <pc:docMk/>
            <pc:sldMk cId="1910074579" sldId="287"/>
            <ac:picMk id="4" creationId="{5E7ECDED-FFEE-4138-A765-F83D70C16F7C}"/>
          </ac:picMkLst>
        </pc:picChg>
      </pc:sldChg>
      <pc:sldChg chg="addSp modSp mod modTransition">
        <pc:chgData name="Sandeep Udandarao" userId="ff416240ea9c31ac" providerId="LiveId" clId="{DABCB25C-8851-4962-A534-4EDBB16C7556}" dt="2020-05-20T17:02:09.052" v="427"/>
        <pc:sldMkLst>
          <pc:docMk/>
          <pc:sldMk cId="2543373804" sldId="288"/>
        </pc:sldMkLst>
        <pc:spChg chg="mod">
          <ac:chgData name="Sandeep Udandarao" userId="ff416240ea9c31ac" providerId="LiveId" clId="{DABCB25C-8851-4962-A534-4EDBB16C7556}" dt="2020-05-20T13:25:00.622" v="0" actId="313"/>
          <ac:spMkLst>
            <pc:docMk/>
            <pc:sldMk cId="2543373804" sldId="288"/>
            <ac:spMk id="3" creationId="{D61ACC35-1501-46D1-BEE2-3BA2AEE305FC}"/>
          </ac:spMkLst>
        </pc:spChg>
        <pc:picChg chg="add mod">
          <ac:chgData name="Sandeep Udandarao" userId="ff416240ea9c31ac" providerId="LiveId" clId="{DABCB25C-8851-4962-A534-4EDBB16C7556}" dt="2020-05-20T17:02:09.052" v="427"/>
          <ac:picMkLst>
            <pc:docMk/>
            <pc:sldMk cId="2543373804" sldId="288"/>
            <ac:picMk id="4" creationId="{6107216D-C434-4218-AE71-7AF4A93BF0C7}"/>
          </ac:picMkLst>
        </pc:picChg>
      </pc:sldChg>
      <pc:sldChg chg="addSp delSp modSp mod ord modTransition delAnim">
        <pc:chgData name="Sandeep Udandarao" userId="ff416240ea9c31ac" providerId="LiveId" clId="{DABCB25C-8851-4962-A534-4EDBB16C7556}" dt="2020-05-20T15:03:01.730" v="87"/>
        <pc:sldMkLst>
          <pc:docMk/>
          <pc:sldMk cId="1690760414" sldId="289"/>
        </pc:sldMkLst>
        <pc:picChg chg="add del mod">
          <ac:chgData name="Sandeep Udandarao" userId="ff416240ea9c31ac" providerId="LiveId" clId="{DABCB25C-8851-4962-A534-4EDBB16C7556}" dt="2020-05-20T14:59:28.094" v="80" actId="478"/>
          <ac:picMkLst>
            <pc:docMk/>
            <pc:sldMk cId="1690760414" sldId="289"/>
            <ac:picMk id="3" creationId="{F684A058-9025-4762-8FF6-7EC74D97AB92}"/>
          </ac:picMkLst>
        </pc:picChg>
        <pc:picChg chg="add del mod">
          <ac:chgData name="Sandeep Udandarao" userId="ff416240ea9c31ac" providerId="LiveId" clId="{DABCB25C-8851-4962-A534-4EDBB16C7556}" dt="2020-05-20T15:00:05.632" v="82" actId="478"/>
          <ac:picMkLst>
            <pc:docMk/>
            <pc:sldMk cId="1690760414" sldId="289"/>
            <ac:picMk id="5" creationId="{59AB28AE-32C9-4AB4-B1EC-840CAF0E8B46}"/>
          </ac:picMkLst>
        </pc:picChg>
        <pc:picChg chg="add del mod">
          <ac:chgData name="Sandeep Udandarao" userId="ff416240ea9c31ac" providerId="LiveId" clId="{DABCB25C-8851-4962-A534-4EDBB16C7556}" dt="2020-05-20T15:00:51.395" v="84" actId="478"/>
          <ac:picMkLst>
            <pc:docMk/>
            <pc:sldMk cId="1690760414" sldId="289"/>
            <ac:picMk id="6" creationId="{DDE1F473-BB44-402D-9B7D-CC8C6F379AB3}"/>
          </ac:picMkLst>
        </pc:picChg>
        <pc:picChg chg="add del mod">
          <ac:chgData name="Sandeep Udandarao" userId="ff416240ea9c31ac" providerId="LiveId" clId="{DABCB25C-8851-4962-A534-4EDBB16C7556}" dt="2020-05-20T15:01:46.196" v="86" actId="478"/>
          <ac:picMkLst>
            <pc:docMk/>
            <pc:sldMk cId="1690760414" sldId="289"/>
            <ac:picMk id="8" creationId="{38973060-B0E2-4981-B15A-81FD8A920763}"/>
          </ac:picMkLst>
        </pc:picChg>
        <pc:picChg chg="add mod">
          <ac:chgData name="Sandeep Udandarao" userId="ff416240ea9c31ac" providerId="LiveId" clId="{DABCB25C-8851-4962-A534-4EDBB16C7556}" dt="2020-05-20T15:03:01.730" v="87"/>
          <ac:picMkLst>
            <pc:docMk/>
            <pc:sldMk cId="1690760414" sldId="289"/>
            <ac:picMk id="9" creationId="{A1380C42-13E5-4565-8BA4-CC886FD859FC}"/>
          </ac:picMkLst>
        </pc:picChg>
        <pc:inkChg chg="add del">
          <ac:chgData name="Sandeep Udandarao" userId="ff416240ea9c31ac" providerId="LiveId" clId="{DABCB25C-8851-4962-A534-4EDBB16C7556}" dt="2020-05-20T15:03:01.730" v="87"/>
          <ac:inkMkLst>
            <pc:docMk/>
            <pc:sldMk cId="1690760414" sldId="289"/>
            <ac:inkMk id="7" creationId="{7FFE5330-A426-493E-8865-D567FC5BAE6A}"/>
          </ac:inkMkLst>
        </pc:inkChg>
      </pc:sldChg>
      <pc:sldChg chg="addSp modSp modTransition">
        <pc:chgData name="Sandeep Udandarao" userId="ff416240ea9c31ac" providerId="LiveId" clId="{DABCB25C-8851-4962-A534-4EDBB16C7556}" dt="2020-05-20T17:02:09.052" v="427"/>
        <pc:sldMkLst>
          <pc:docMk/>
          <pc:sldMk cId="647113816" sldId="290"/>
        </pc:sldMkLst>
        <pc:picChg chg="add mod">
          <ac:chgData name="Sandeep Udandarao" userId="ff416240ea9c31ac" providerId="LiveId" clId="{DABCB25C-8851-4962-A534-4EDBB16C7556}" dt="2020-05-20T17:02:09.052" v="427"/>
          <ac:picMkLst>
            <pc:docMk/>
            <pc:sldMk cId="647113816" sldId="290"/>
            <ac:picMk id="4" creationId="{43803C61-207A-44FA-B01A-EA2D16112A4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32F341-DB33-44BE-95EB-7681A88C09A9}" type="datetimeFigureOut">
              <a:rPr lang="en-IN" smtClean="0"/>
              <a:t>20-05-2020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FA6FDE-F7C3-43D4-92EA-0BCD963594E2}" type="slidenum">
              <a:rPr lang="en-IN" smtClean="0"/>
              <a:t>‹#›</a:t>
            </a:fld>
            <a:endParaRPr lang="en-IN"/>
          </a:p>
        </p:txBody>
      </p:sp>
    </p:spTree>
    <p:extLst>
      <p:ext uri="{BB962C8B-B14F-4D97-AF65-F5344CB8AC3E}">
        <p14:creationId xmlns:p14="http://schemas.microsoft.com/office/powerpoint/2010/main" val="371258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458D12F2-C009-48AD-B236-CC24C7193826}"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1281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D174A-12B2-4B92-BFB9-B6A5EC5DBAD1}"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2860186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1656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3203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37400015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3826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291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4242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6281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243550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2D174A-12B2-4B92-BFB9-B6A5EC5DBAD1}" type="datetimeFigureOut">
              <a:rPr lang="en-IN" smtClean="0"/>
              <a:t>20-05-2020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58D12F2-C009-48AD-B236-CC24C7193826}"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92749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C2D174A-12B2-4B92-BFB9-B6A5EC5DBAD1}"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1425762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C2D174A-12B2-4B92-BFB9-B6A5EC5DBAD1}" type="datetimeFigureOut">
              <a:rPr lang="en-IN" smtClean="0"/>
              <a:t>20-05-2020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58D12F2-C009-48AD-B236-CC24C7193826}"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816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C2D174A-12B2-4B92-BFB9-B6A5EC5DBAD1}" type="datetimeFigureOut">
              <a:rPr lang="en-IN" smtClean="0"/>
              <a:t>20-05-2020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58D12F2-C009-48AD-B236-CC24C7193826}"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056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2D174A-12B2-4B92-BFB9-B6A5EC5DBAD1}" type="datetimeFigureOut">
              <a:rPr lang="en-IN" smtClean="0"/>
              <a:t>20-05-2020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2651712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D174A-12B2-4B92-BFB9-B6A5EC5DBAD1}"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D12F2-C009-48AD-B236-CC24C7193826}"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94890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C2D174A-12B2-4B92-BFB9-B6A5EC5DBAD1}" type="datetimeFigureOut">
              <a:rPr lang="en-IN" smtClean="0"/>
              <a:t>20-05-2020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58D12F2-C009-48AD-B236-CC24C7193826}" type="slidenum">
              <a:rPr lang="en-IN" smtClean="0"/>
              <a:t>‹#›</a:t>
            </a:fld>
            <a:endParaRPr lang="en-IN"/>
          </a:p>
        </p:txBody>
      </p:sp>
    </p:spTree>
    <p:extLst>
      <p:ext uri="{BB962C8B-B14F-4D97-AF65-F5344CB8AC3E}">
        <p14:creationId xmlns:p14="http://schemas.microsoft.com/office/powerpoint/2010/main" val="29174122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C2D174A-12B2-4B92-BFB9-B6A5EC5DBAD1}" type="datetimeFigureOut">
              <a:rPr lang="en-IN" smtClean="0"/>
              <a:t>20-05-2020</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8D12F2-C009-48AD-B236-CC24C7193826}" type="slidenum">
              <a:rPr lang="en-IN" smtClean="0"/>
              <a:t>‹#›</a:t>
            </a:fld>
            <a:endParaRPr lang="en-IN"/>
          </a:p>
        </p:txBody>
      </p:sp>
    </p:spTree>
    <p:extLst>
      <p:ext uri="{BB962C8B-B14F-4D97-AF65-F5344CB8AC3E}">
        <p14:creationId xmlns:p14="http://schemas.microsoft.com/office/powerpoint/2010/main" val="2284040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4CD96-D156-4A2C-9735-C367179E47EE}"/>
              </a:ext>
            </a:extLst>
          </p:cNvPr>
          <p:cNvSpPr>
            <a:spLocks noGrp="1"/>
          </p:cNvSpPr>
          <p:nvPr>
            <p:ph type="ctrTitle"/>
          </p:nvPr>
        </p:nvSpPr>
        <p:spPr/>
        <p:txBody>
          <a:bodyPr/>
          <a:lstStyle/>
          <a:p>
            <a:r>
              <a:rPr lang="en-US" dirty="0"/>
              <a:t>Wigderson Algorithm </a:t>
            </a:r>
            <a:r>
              <a:rPr lang="en-US"/>
              <a:t>For 3-colorable </a:t>
            </a:r>
            <a:r>
              <a:rPr lang="en-US" dirty="0"/>
              <a:t>Graphs</a:t>
            </a:r>
            <a:endParaRPr lang="en-IN" dirty="0"/>
          </a:p>
        </p:txBody>
      </p:sp>
      <p:sp>
        <p:nvSpPr>
          <p:cNvPr id="3" name="Subtitle 2">
            <a:extLst>
              <a:ext uri="{FF2B5EF4-FFF2-40B4-BE49-F238E27FC236}">
                <a16:creationId xmlns:a16="http://schemas.microsoft.com/office/drawing/2014/main" id="{FCE31969-152A-4BBB-A6A2-C8D21F9B01B1}"/>
              </a:ext>
            </a:extLst>
          </p:cNvPr>
          <p:cNvSpPr>
            <a:spLocks noGrp="1"/>
          </p:cNvSpPr>
          <p:nvPr>
            <p:ph type="subTitle" idx="1"/>
          </p:nvPr>
        </p:nvSpPr>
        <p:spPr>
          <a:xfrm>
            <a:off x="2688165" y="3577697"/>
            <a:ext cx="6815669" cy="1740027"/>
          </a:xfrm>
        </p:spPr>
        <p:txBody>
          <a:bodyPr>
            <a:normAutofit lnSpcReduction="10000"/>
          </a:bodyPr>
          <a:lstStyle/>
          <a:p>
            <a:r>
              <a:rPr lang="en-US" dirty="0"/>
              <a:t>Mini Project MA252</a:t>
            </a:r>
          </a:p>
          <a:p>
            <a:r>
              <a:rPr lang="en-US" dirty="0"/>
              <a:t>Mathematics and Computing</a:t>
            </a:r>
          </a:p>
          <a:p>
            <a:r>
              <a:rPr lang="en-US" dirty="0"/>
              <a:t>IIT Guwahati</a:t>
            </a:r>
          </a:p>
          <a:p>
            <a:r>
              <a:rPr lang="en-IN" dirty="0"/>
              <a:t>Course Instructor : Prof. K.V. Krishna</a:t>
            </a:r>
          </a:p>
        </p:txBody>
      </p:sp>
    </p:spTree>
    <p:extLst>
      <p:ext uri="{BB962C8B-B14F-4D97-AF65-F5344CB8AC3E}">
        <p14:creationId xmlns:p14="http://schemas.microsoft.com/office/powerpoint/2010/main" val="2312568718"/>
      </p:ext>
    </p:extLst>
  </p:cSld>
  <p:clrMapOvr>
    <a:masterClrMapping/>
  </p:clrMapOvr>
  <mc:AlternateContent xmlns:mc="http://schemas.openxmlformats.org/markup-compatibility/2006" xmlns:p14="http://schemas.microsoft.com/office/powerpoint/2010/main">
    <mc:Choice Requires="p14">
      <p:transition spd="slow" p14:dur="2000" advTm="24540"/>
    </mc:Choice>
    <mc:Fallback xmlns="">
      <p:transition spd="slow" advTm="24540"/>
    </mc:Fallback>
  </mc:AlternateContent>
  <p:extLst>
    <p:ext uri="{3A86A75C-4F4B-4683-9AE1-C65F6400EC91}">
      <p14:laserTraceLst xmlns:p14="http://schemas.microsoft.com/office/powerpoint/2010/main">
        <p14:tracePtLst>
          <p14:tracePt t="5625" x="1193800" y="5213350"/>
          <p14:tracePt t="5942" x="1212850" y="5143500"/>
          <p14:tracePt t="5950" x="1270000" y="5041900"/>
          <p14:tracePt t="5958" x="1314450" y="4921250"/>
          <p14:tracePt t="5971" x="1454150" y="4584700"/>
          <p14:tracePt t="5987" x="1676400" y="4165600"/>
          <p14:tracePt t="6003" x="1765300" y="4000500"/>
          <p14:tracePt t="6020" x="1917700" y="3714750"/>
          <p14:tracePt t="6024" x="2044700" y="3543300"/>
          <p14:tracePt t="6037" x="2197100" y="3359150"/>
          <p14:tracePt t="6054" x="2501900" y="2959100"/>
          <p14:tracePt t="6070" x="2635250" y="2787650"/>
          <p14:tracePt t="6087" x="2717800" y="2679700"/>
          <p14:tracePt t="6104" x="2787650" y="2590800"/>
          <p14:tracePt t="6120" x="2876550" y="2482850"/>
          <p14:tracePt t="6137" x="3048000" y="2336800"/>
          <p14:tracePt t="6154" x="3175000" y="2222500"/>
          <p14:tracePt t="6170" x="3251200" y="2178050"/>
          <p14:tracePt t="6187" x="3302000" y="2152650"/>
          <p14:tracePt t="6203" x="3340100" y="2133600"/>
          <p14:tracePt t="6220" x="3422650" y="2095500"/>
          <p14:tracePt t="6237" x="3479800" y="2082800"/>
          <p14:tracePt t="6253" x="3511550" y="2076450"/>
          <p14:tracePt t="6270" x="3556000" y="2076450"/>
          <p14:tracePt t="6287" x="3625850" y="2076450"/>
          <p14:tracePt t="6303" x="3683000" y="2089150"/>
          <p14:tracePt t="6320" x="3733800" y="2120900"/>
          <p14:tracePt t="6337" x="3778250" y="2139950"/>
          <p14:tracePt t="6353" x="3803650" y="2146300"/>
          <p14:tracePt t="6371" x="3848100" y="2165350"/>
          <p14:tracePt t="6387" x="3886200" y="2178050"/>
          <p14:tracePt t="6403" x="3924300" y="2190750"/>
          <p14:tracePt t="6420" x="3968750" y="2209800"/>
          <p14:tracePt t="6436" x="4000500" y="2235200"/>
          <p14:tracePt t="6453" x="4032250" y="2260600"/>
          <p14:tracePt t="6470" x="4070350" y="2286000"/>
          <p14:tracePt t="6487" x="4102100" y="2298700"/>
          <p14:tracePt t="6503" x="4165600" y="2317750"/>
          <p14:tracePt t="6520" x="4235450" y="2317750"/>
          <p14:tracePt t="6536" x="4337050" y="2317750"/>
          <p14:tracePt t="6539" x="4413250" y="2317750"/>
          <p14:tracePt t="6553" x="4464050" y="2311400"/>
          <p14:tracePt t="6570" x="4699000" y="2279650"/>
          <p14:tracePt t="6586" x="4857750" y="2273300"/>
          <p14:tracePt t="6603" x="5029200" y="2254250"/>
          <p14:tracePt t="6619" x="5213350" y="2247900"/>
          <p14:tracePt t="6636" x="5340350" y="2241550"/>
          <p14:tracePt t="6653" x="5448300" y="2228850"/>
          <p14:tracePt t="6670" x="5581650" y="2203450"/>
          <p14:tracePt t="6686" x="5683250" y="2165350"/>
          <p14:tracePt t="6703" x="5784850" y="2133600"/>
          <p14:tracePt t="6719" x="5867400" y="2082800"/>
          <p14:tracePt t="6736" x="5949950" y="2025650"/>
          <p14:tracePt t="6753" x="6026150" y="1968500"/>
          <p14:tracePt t="6770" x="6064250" y="1924050"/>
          <p14:tracePt t="6786" x="6096000" y="1892300"/>
          <p14:tracePt t="6803" x="6102350" y="1879600"/>
          <p14:tracePt t="6819" x="6102350" y="1866900"/>
          <p14:tracePt t="6836" x="6102350" y="1841500"/>
          <p14:tracePt t="6853" x="6045200" y="1765300"/>
          <p14:tracePt t="6869" x="5937250" y="1631950"/>
          <p14:tracePt t="6886" x="5848350" y="1549400"/>
          <p14:tracePt t="6902" x="5734050" y="1485900"/>
          <p14:tracePt t="6919" x="5607050" y="1435100"/>
          <p14:tracePt t="6936" x="5441950" y="1377950"/>
          <p14:tracePt t="6952" x="5308600" y="1346200"/>
          <p14:tracePt t="6969" x="5232400" y="1333500"/>
          <p14:tracePt t="6986" x="5105400" y="1333500"/>
          <p14:tracePt t="7003" x="4984750" y="1333500"/>
          <p14:tracePt t="7019" x="4838700" y="1333500"/>
          <p14:tracePt t="7036" x="4635500" y="1339850"/>
          <p14:tracePt t="7053" x="4578350" y="1346200"/>
          <p14:tracePt t="7069" x="4457700" y="1371600"/>
          <p14:tracePt t="7086" x="4337050" y="1397000"/>
          <p14:tracePt t="7103" x="4152900" y="1435100"/>
          <p14:tracePt t="7119" x="4013200" y="1498600"/>
          <p14:tracePt t="7136" x="3924300" y="1536700"/>
          <p14:tracePt t="7153" x="3790950" y="1587500"/>
          <p14:tracePt t="7169" x="3676650" y="1631950"/>
          <p14:tracePt t="7186" x="3536950" y="1701800"/>
          <p14:tracePt t="7203" x="3460750" y="1746250"/>
          <p14:tracePt t="7219" x="3422650" y="1778000"/>
          <p14:tracePt t="7236" x="3359150" y="1835150"/>
          <p14:tracePt t="7254" x="3289300" y="1892300"/>
          <p14:tracePt t="7269" x="3219450" y="1949450"/>
          <p14:tracePt t="7286" x="3175000" y="1987550"/>
          <p14:tracePt t="7303" x="3143250" y="2012950"/>
          <p14:tracePt t="7319" x="3092450" y="2051050"/>
          <p14:tracePt t="7336" x="3035300" y="2101850"/>
          <p14:tracePt t="7352" x="3016250" y="2120900"/>
          <p14:tracePt t="7369" x="3003550" y="2139950"/>
          <p14:tracePt t="7386" x="2997200" y="2152650"/>
          <p14:tracePt t="7402" x="2997200" y="2165350"/>
          <p14:tracePt t="7419" x="2997200" y="2178050"/>
          <p14:tracePt t="7436" x="2997200" y="2209800"/>
          <p14:tracePt t="7452" x="3003550" y="2241550"/>
          <p14:tracePt t="7469" x="3016250" y="2260600"/>
          <p14:tracePt t="7486" x="3035300" y="2298700"/>
          <p14:tracePt t="7502" x="3092450" y="2368550"/>
          <p14:tracePt t="7519" x="3149600" y="2425700"/>
          <p14:tracePt t="7535" x="3200400" y="2476500"/>
          <p14:tracePt t="7552" x="3219450" y="2501900"/>
          <p14:tracePt t="7569" x="3251200" y="2527300"/>
          <p14:tracePt t="7586" x="3308350" y="2565400"/>
          <p14:tracePt t="7602" x="3378200" y="2603500"/>
          <p14:tracePt t="7619" x="3429000" y="2635250"/>
          <p14:tracePt t="7636" x="3473450" y="2660650"/>
          <p14:tracePt t="7654" x="3524250" y="2686050"/>
          <p14:tracePt t="7669" x="3568700" y="2711450"/>
          <p14:tracePt t="7685" x="3632200" y="2724150"/>
          <p14:tracePt t="7702" x="3708400" y="2743200"/>
          <p14:tracePt t="7719" x="3740150" y="2749550"/>
          <p14:tracePt t="7736" x="3803650" y="2774950"/>
          <p14:tracePt t="7752" x="3860800" y="2781300"/>
          <p14:tracePt t="7768" x="3943350" y="2794000"/>
          <p14:tracePt t="7785" x="4051300" y="2806700"/>
          <p14:tracePt t="7802" x="4127500" y="2806700"/>
          <p14:tracePt t="7819" x="4279900" y="2825750"/>
          <p14:tracePt t="7835" x="4394200" y="2825750"/>
          <p14:tracePt t="7852" x="4546600" y="2825750"/>
          <p14:tracePt t="7868" x="4679950" y="2825750"/>
          <p14:tracePt t="7885" x="4800600" y="2825750"/>
          <p14:tracePt t="7902" x="4927600" y="2825750"/>
          <p14:tracePt t="7919" x="5041900" y="2825750"/>
          <p14:tracePt t="7935" x="5137150" y="2825750"/>
          <p14:tracePt t="7952" x="5238750" y="2813050"/>
          <p14:tracePt t="7969" x="5346700" y="2787650"/>
          <p14:tracePt t="7986" x="5429250" y="2774950"/>
          <p14:tracePt t="8002" x="5486400" y="2755900"/>
          <p14:tracePt t="8018" x="5556250" y="2736850"/>
          <p14:tracePt t="8035" x="5632450" y="2705100"/>
          <p14:tracePt t="8038" x="5657850" y="2692400"/>
          <p14:tracePt t="8052" x="5702300" y="2679700"/>
          <p14:tracePt t="8068" x="5778500" y="2647950"/>
          <p14:tracePt t="8085" x="5848350" y="2609850"/>
          <p14:tracePt t="8102" x="5943600" y="2578100"/>
          <p14:tracePt t="8118" x="6019800" y="2533650"/>
          <p14:tracePt t="8135" x="6089650" y="2489200"/>
          <p14:tracePt t="8152" x="6153150" y="2438400"/>
          <p14:tracePt t="8168" x="6165850" y="2413000"/>
          <p14:tracePt t="8185" x="6184900" y="2387600"/>
          <p14:tracePt t="8201" x="6197600" y="2343150"/>
          <p14:tracePt t="8219" x="6229350" y="2241550"/>
          <p14:tracePt t="8235" x="6248400" y="2165350"/>
          <p14:tracePt t="8252" x="6254750" y="2127250"/>
          <p14:tracePt t="8268" x="6261100" y="2076450"/>
          <p14:tracePt t="8285" x="6261100" y="2057400"/>
          <p14:tracePt t="8302" x="6261100" y="2038350"/>
          <p14:tracePt t="8318" x="6261100" y="2025650"/>
          <p14:tracePt t="8335" x="6261100" y="2012950"/>
          <p14:tracePt t="8352" x="6242050" y="1974850"/>
          <p14:tracePt t="8368" x="6203950" y="1911350"/>
          <p14:tracePt t="8385" x="6089650" y="1797050"/>
          <p14:tracePt t="8401" x="6007100" y="1727200"/>
          <p14:tracePt t="8418" x="5956300" y="1682750"/>
          <p14:tracePt t="8435" x="5886450" y="1631950"/>
          <p14:tracePt t="8451" x="5791200" y="1574800"/>
          <p14:tracePt t="8468" x="5664200" y="1517650"/>
          <p14:tracePt t="8485" x="5588000" y="1479550"/>
          <p14:tracePt t="8502" x="5524500" y="1460500"/>
          <p14:tracePt t="8518" x="5448300" y="1435100"/>
          <p14:tracePt t="8536" x="5295900" y="1409700"/>
          <p14:tracePt t="8551" x="5219700" y="1384300"/>
          <p14:tracePt t="8568" x="5149850" y="1371600"/>
          <p14:tracePt t="8585" x="5086350" y="1358900"/>
          <p14:tracePt t="8601" x="5035550" y="1352550"/>
          <p14:tracePt t="8619" x="4889500" y="1333500"/>
          <p14:tracePt t="8634" x="4787900" y="1333500"/>
          <p14:tracePt t="8651" x="4616450" y="1333500"/>
          <p14:tracePt t="8668" x="4476750" y="1333500"/>
          <p14:tracePt t="8685" x="4413250" y="1346200"/>
          <p14:tracePt t="8702" x="4197350" y="1358900"/>
          <p14:tracePt t="8718" x="4064000" y="1377950"/>
          <p14:tracePt t="8735" x="3924300" y="1409700"/>
          <p14:tracePt t="8751" x="3765550" y="1454150"/>
          <p14:tracePt t="8768" x="3663950" y="1473200"/>
          <p14:tracePt t="8785" x="3429000" y="1549400"/>
          <p14:tracePt t="8801" x="3321050" y="1593850"/>
          <p14:tracePt t="8818" x="3219450" y="1625600"/>
          <p14:tracePt t="8834" x="3162300" y="1663700"/>
          <p14:tracePt t="8851" x="3117850" y="1689100"/>
          <p14:tracePt t="8868" x="3035300" y="1771650"/>
          <p14:tracePt t="8884" x="2990850" y="1822450"/>
          <p14:tracePt t="8901" x="2971800" y="1866900"/>
          <p14:tracePt t="8917" x="2959100" y="1898650"/>
          <p14:tracePt t="8934" x="2959100" y="1917700"/>
          <p14:tracePt t="8951" x="2959100" y="1987550"/>
          <p14:tracePt t="8967" x="2971800" y="2089150"/>
          <p14:tracePt t="8984" x="2997200" y="2197100"/>
          <p14:tracePt t="9001" x="3041650" y="2324100"/>
          <p14:tracePt t="9020" x="3098800" y="2438400"/>
          <p14:tracePt t="9034" x="3136900" y="2489200"/>
          <p14:tracePt t="9037" x="3168650" y="2540000"/>
          <p14:tracePt t="9051" x="3257550" y="2616200"/>
          <p14:tracePt t="9067" x="3352800" y="2686050"/>
          <p14:tracePt t="9084" x="3448050" y="2762250"/>
          <p14:tracePt t="9102" x="3587750" y="2825750"/>
          <p14:tracePt t="9117" x="3708400" y="2870200"/>
          <p14:tracePt t="9134" x="3892550" y="2914650"/>
          <p14:tracePt t="9151" x="4102100" y="2927350"/>
          <p14:tracePt t="9167" x="4286250" y="2946400"/>
          <p14:tracePt t="9185" x="4527550" y="2946400"/>
          <p14:tracePt t="9201" x="4654550" y="2946400"/>
          <p14:tracePt t="9217" x="4845050" y="2946400"/>
          <p14:tracePt t="9234" x="5010150" y="2946400"/>
          <p14:tracePt t="9251" x="5149850" y="2946400"/>
          <p14:tracePt t="9269" x="5321300" y="2921000"/>
          <p14:tracePt t="9284" x="5403850" y="2895600"/>
          <p14:tracePt t="9301" x="5530850" y="2870200"/>
          <p14:tracePt t="9317" x="5664200" y="2838450"/>
          <p14:tracePt t="9334" x="5721350" y="2806700"/>
          <p14:tracePt t="9351" x="5797550" y="2762250"/>
          <p14:tracePt t="9367" x="5835650" y="2724150"/>
          <p14:tracePt t="9384" x="5899150" y="2667000"/>
          <p14:tracePt t="9400" x="5969000" y="2590800"/>
          <p14:tracePt t="9417" x="6019800" y="2533650"/>
          <p14:tracePt t="9434" x="6076950" y="2476500"/>
          <p14:tracePt t="9451" x="6102350" y="2444750"/>
          <p14:tracePt t="9467" x="6115050" y="2419350"/>
          <p14:tracePt t="9484" x="6140450" y="2387600"/>
          <p14:tracePt t="9500" x="6165850" y="2336800"/>
          <p14:tracePt t="9517" x="6197600" y="2286000"/>
          <p14:tracePt t="9533" x="6203950" y="2260600"/>
          <p14:tracePt t="9550" x="6203950" y="2241550"/>
          <p14:tracePt t="9567" x="6203950" y="2203450"/>
          <p14:tracePt t="9584" x="6159500" y="2012950"/>
          <p14:tracePt t="9600" x="6115050" y="1892300"/>
          <p14:tracePt t="9617" x="6057900" y="1797050"/>
          <p14:tracePt t="9634" x="6000750" y="1720850"/>
          <p14:tracePt t="9650" x="5969000" y="1682750"/>
          <p14:tracePt t="9668" x="5854700" y="1600200"/>
          <p14:tracePt t="9684" x="5746750" y="1536700"/>
          <p14:tracePt t="9700" x="5657850" y="1498600"/>
          <p14:tracePt t="9717" x="5537200" y="1466850"/>
          <p14:tracePt t="9734" x="5473700" y="1454150"/>
          <p14:tracePt t="9751" x="5314950" y="1435100"/>
          <p14:tracePt t="9767" x="5207000" y="1435100"/>
          <p14:tracePt t="9783" x="5048250" y="1428750"/>
          <p14:tracePt t="9800" x="4921250" y="1422400"/>
          <p14:tracePt t="9817" x="4864100" y="1422400"/>
          <p14:tracePt t="9834" x="4768850" y="1422400"/>
          <p14:tracePt t="9850" x="4699000" y="1422400"/>
          <p14:tracePt t="9867" x="4622800" y="1422400"/>
          <p14:tracePt t="9883" x="4527550" y="1428750"/>
          <p14:tracePt t="9900" x="4483100" y="1435100"/>
          <p14:tracePt t="9917" x="4349750" y="1485900"/>
          <p14:tracePt t="9933" x="4254500" y="1530350"/>
          <p14:tracePt t="9950" x="4178300" y="1574800"/>
          <p14:tracePt t="9967" x="4095750" y="1619250"/>
          <p14:tracePt t="9983" x="4051300" y="1644650"/>
          <p14:tracePt t="10000" x="3968750" y="1714500"/>
          <p14:tracePt t="10016" x="3905250" y="1752600"/>
          <p14:tracePt t="10033" x="3841750" y="1828800"/>
          <p14:tracePt t="10050" x="3771900" y="1930400"/>
          <p14:tracePt t="10067" x="3708400" y="2000250"/>
          <p14:tracePt t="10083" x="3663950" y="2089150"/>
          <p14:tracePt t="10100" x="3613150" y="2146300"/>
          <p14:tracePt t="10117" x="3594100" y="2165350"/>
          <p14:tracePt t="10133" x="3581400" y="2190750"/>
          <p14:tracePt t="10151" x="3581400" y="2209800"/>
          <p14:tracePt t="10183" x="3581400" y="2222500"/>
          <p14:tracePt t="10200" x="3581400" y="2228850"/>
          <p14:tracePt t="10216" x="3594100" y="2235200"/>
          <p14:tracePt t="10234" x="3606800" y="2260600"/>
          <p14:tracePt t="10250" x="3657600" y="2324100"/>
          <p14:tracePt t="10267" x="3708400" y="2393950"/>
          <p14:tracePt t="10283" x="3784600" y="2463800"/>
          <p14:tracePt t="10300" x="3892550" y="2552700"/>
          <p14:tracePt t="10316" x="3956050" y="2597150"/>
          <p14:tracePt t="10333" x="4070350" y="2667000"/>
          <p14:tracePt t="10350" x="4191000" y="2711450"/>
          <p14:tracePt t="10366" x="4311650" y="2724150"/>
          <p14:tracePt t="10383" x="4451350" y="2736850"/>
          <p14:tracePt t="10400" x="4641850" y="2736850"/>
          <p14:tracePt t="10417" x="4787900" y="2736850"/>
          <p14:tracePt t="10433" x="4927600" y="2730500"/>
          <p14:tracePt t="10450" x="5086350" y="2717800"/>
          <p14:tracePt t="10466" x="5238750" y="2698750"/>
          <p14:tracePt t="10483" x="5397500" y="2673350"/>
          <p14:tracePt t="10500" x="5511800" y="2660650"/>
          <p14:tracePt t="10516" x="5632450" y="2635250"/>
          <p14:tracePt t="10533" x="5734050" y="2603500"/>
          <p14:tracePt t="10536" x="5765800" y="2597150"/>
          <p14:tracePt t="10550" x="5861050" y="2559050"/>
          <p14:tracePt t="10566" x="5930900" y="2520950"/>
          <p14:tracePt t="10583" x="6007100" y="2495550"/>
          <p14:tracePt t="10600" x="6108700" y="2438400"/>
          <p14:tracePt t="10616" x="6184900" y="2374900"/>
          <p14:tracePt t="10635" x="6248400" y="2324100"/>
          <p14:tracePt t="10650" x="6292850" y="2279650"/>
          <p14:tracePt t="10666" x="6324600" y="2241550"/>
          <p14:tracePt t="10683" x="6343650" y="2197100"/>
          <p14:tracePt t="10699" x="6369050" y="2171700"/>
          <p14:tracePt t="10717" x="6362700" y="2127250"/>
          <p14:tracePt t="10733" x="6324600" y="2032000"/>
          <p14:tracePt t="10749" x="6261100" y="1949450"/>
          <p14:tracePt t="10766" x="6172200" y="1847850"/>
          <p14:tracePt t="10783" x="6045200" y="1701800"/>
          <p14:tracePt t="10800" x="5829300" y="1504950"/>
          <p14:tracePt t="10816" x="5651500" y="1409700"/>
          <p14:tracePt t="10833" x="5530850" y="1352550"/>
          <p14:tracePt t="10849" x="5403850" y="1308100"/>
          <p14:tracePt t="10866" x="5264150" y="1257300"/>
          <p14:tracePt t="10882" x="4972050" y="1206500"/>
          <p14:tracePt t="10899" x="4762500" y="1206500"/>
          <p14:tracePt t="10916" x="4508500" y="1238250"/>
          <p14:tracePt t="10933" x="4400550" y="1257300"/>
          <p14:tracePt t="10949" x="4254500" y="1308100"/>
          <p14:tracePt t="10966" x="3981450" y="1428750"/>
          <p14:tracePt t="10983" x="3816350" y="1524000"/>
          <p14:tracePt t="10999" x="3657600" y="1631950"/>
          <p14:tracePt t="11016" x="3581400" y="1701800"/>
          <p14:tracePt t="11033" x="3467100" y="1835150"/>
          <p14:tracePt t="11049" x="3441700" y="1879600"/>
          <p14:tracePt t="11066" x="3429000" y="1905000"/>
          <p14:tracePt t="11082" x="3429000" y="1949450"/>
          <p14:tracePt t="11099" x="3429000" y="1968500"/>
          <p14:tracePt t="11116" x="3435350" y="2070100"/>
          <p14:tracePt t="11133" x="3473450" y="2152650"/>
          <p14:tracePt t="11149" x="3511550" y="2235200"/>
          <p14:tracePt t="11166" x="3575050" y="2317750"/>
          <p14:tracePt t="11183" x="3619500" y="2387600"/>
          <p14:tracePt t="11199" x="3733800" y="2514600"/>
          <p14:tracePt t="11215" x="3829050" y="2609850"/>
          <p14:tracePt t="11232" x="3943350" y="2692400"/>
          <p14:tracePt t="11249" x="4051300" y="2749550"/>
          <p14:tracePt t="11266" x="4114800" y="2787650"/>
          <p14:tracePt t="11282" x="4184650" y="2832100"/>
          <p14:tracePt t="11299" x="4267200" y="2857500"/>
          <p14:tracePt t="11316" x="4368800" y="2882900"/>
          <p14:tracePt t="11332" x="4521200" y="2927350"/>
          <p14:tracePt t="11349" x="4699000" y="2933700"/>
          <p14:tracePt t="11365" x="4914900" y="2952750"/>
          <p14:tracePt t="11382" x="5124450" y="2952750"/>
          <p14:tracePt t="11399" x="5353050" y="2946400"/>
          <p14:tracePt t="11415" x="5607050" y="2921000"/>
          <p14:tracePt t="11433" x="5899150" y="2857500"/>
          <p14:tracePt t="11449" x="5988050" y="2832100"/>
          <p14:tracePt t="11465" x="6115050" y="2774950"/>
          <p14:tracePt t="11482" x="6216650" y="2711450"/>
          <p14:tracePt t="11498" x="6305550" y="2635250"/>
          <p14:tracePt t="11516" x="6388100" y="2527300"/>
          <p14:tracePt t="11532" x="6400800" y="2489200"/>
          <p14:tracePt t="11549" x="6413500" y="2463800"/>
          <p14:tracePt t="11565" x="6419850" y="2413000"/>
          <p14:tracePt t="11582" x="6419850" y="2349500"/>
          <p14:tracePt t="11599" x="6381750" y="2190750"/>
          <p14:tracePt t="11615" x="6311900" y="2070100"/>
          <p14:tracePt t="11632" x="6280150" y="2012950"/>
          <p14:tracePt t="11649" x="6197600" y="1917700"/>
          <p14:tracePt t="11665" x="6064250" y="1797050"/>
          <p14:tracePt t="11682" x="5759450" y="1543050"/>
          <p14:tracePt t="11698" x="5403850" y="1358900"/>
          <p14:tracePt t="11715" x="5213350" y="1276350"/>
          <p14:tracePt t="11732" x="4857750" y="1212850"/>
          <p14:tracePt t="11748" x="4470400" y="1174750"/>
          <p14:tracePt t="11765" x="3778250" y="1244600"/>
          <p14:tracePt t="11782" x="3409950" y="1352550"/>
          <p14:tracePt t="11798" x="3175000" y="1435100"/>
          <p14:tracePt t="11815" x="2984500" y="1555750"/>
          <p14:tracePt t="11834" x="2679700" y="1797050"/>
          <p14:tracePt t="11849" x="2609850" y="1866900"/>
          <p14:tracePt t="11865" x="2501900" y="2051050"/>
          <p14:tracePt t="11882" x="2470150" y="2108200"/>
          <p14:tracePt t="11898" x="2470150" y="2139950"/>
          <p14:tracePt t="11915" x="2489200" y="2184400"/>
          <p14:tracePt t="11932" x="2578100" y="2286000"/>
          <p14:tracePt t="11948" x="2749550" y="2400300"/>
          <p14:tracePt t="11965" x="2952750" y="2508250"/>
          <p14:tracePt t="11981" x="3073400" y="2571750"/>
          <p14:tracePt t="11998" x="3333750" y="2654300"/>
          <p14:tracePt t="12015" x="3581400" y="2705100"/>
          <p14:tracePt t="12031" x="3943350" y="2736850"/>
          <p14:tracePt t="12048" x="4438650" y="2736850"/>
          <p14:tracePt t="12065" x="4629150" y="2724150"/>
          <p14:tracePt t="12081" x="5041900" y="2673350"/>
          <p14:tracePt t="12098" x="5270500" y="2628900"/>
          <p14:tracePt t="12115" x="5461000" y="2578100"/>
          <p14:tracePt t="12131" x="5626100" y="2514600"/>
          <p14:tracePt t="12148" x="5708650" y="2476500"/>
          <p14:tracePt t="12165" x="5835650" y="2387600"/>
          <p14:tracePt t="12181" x="5880100" y="2330450"/>
          <p14:tracePt t="12198" x="5924550" y="2254250"/>
          <p14:tracePt t="12215" x="5937250" y="2165350"/>
          <p14:tracePt t="12232" x="5937250" y="2095500"/>
          <p14:tracePt t="12248" x="5886450" y="2019300"/>
          <p14:tracePt t="12265" x="5810250" y="1930400"/>
          <p14:tracePt t="12281" x="5734050" y="1860550"/>
          <p14:tracePt t="12298" x="5664200" y="1803400"/>
          <p14:tracePt t="12315" x="5607050" y="1746250"/>
          <p14:tracePt t="12331" x="5543550" y="1701800"/>
          <p14:tracePt t="12348" x="5499100" y="1663700"/>
          <p14:tracePt t="12365" x="5448300" y="1644650"/>
          <p14:tracePt t="12382" x="5378450" y="1631950"/>
          <p14:tracePt t="12399" x="5283200" y="1606550"/>
          <p14:tracePt t="12415" x="5232400" y="1600200"/>
          <p14:tracePt t="12431" x="5175250" y="1593850"/>
          <p14:tracePt t="12448" x="5105400" y="1587500"/>
          <p14:tracePt t="12465" x="5060950" y="1581150"/>
          <p14:tracePt t="12481" x="5022850" y="1581150"/>
          <p14:tracePt t="12498" x="4965700" y="1581150"/>
          <p14:tracePt t="12515" x="4921250" y="1581150"/>
          <p14:tracePt t="12531" x="4832350" y="1587500"/>
          <p14:tracePt t="12550" x="4597400" y="1619250"/>
          <p14:tracePt t="12565" x="4419600" y="1644650"/>
          <p14:tracePt t="12581" x="4248150" y="1657350"/>
          <p14:tracePt t="12598" x="4165600" y="1670050"/>
          <p14:tracePt t="12615" x="4051300" y="1689100"/>
          <p14:tracePt t="12632" x="3854450" y="1720850"/>
          <p14:tracePt t="12648" x="3721100" y="1752600"/>
          <p14:tracePt t="12664" x="3632200" y="1790700"/>
          <p14:tracePt t="12681" x="3587750" y="1803400"/>
          <p14:tracePt t="12698" x="3562350" y="1809750"/>
          <p14:tracePt t="12715" x="3543300" y="1816100"/>
          <p14:tracePt t="12731" x="3536950" y="1822450"/>
          <p14:tracePt t="12764" x="3536950" y="1828800"/>
          <p14:tracePt t="12781" x="3536950" y="1835150"/>
          <p14:tracePt t="12798" x="3536950" y="1841500"/>
          <p14:tracePt t="12814" x="3530600" y="1847850"/>
          <p14:tracePt t="12831" x="3511550" y="1898650"/>
          <p14:tracePt t="12848" x="3479800" y="1943100"/>
          <p14:tracePt t="12866" x="3365500" y="2146300"/>
          <p14:tracePt t="12881" x="3295650" y="2260600"/>
          <p14:tracePt t="12897" x="3238500" y="2355850"/>
          <p14:tracePt t="12914" x="3200400" y="2457450"/>
          <p14:tracePt t="12931" x="3181350" y="2495550"/>
          <p14:tracePt t="12948" x="3155950" y="2590800"/>
          <p14:tracePt t="12964" x="3149600" y="2647950"/>
          <p14:tracePt t="12981" x="3143250" y="2692400"/>
          <p14:tracePt t="12997" x="3136900" y="2730500"/>
          <p14:tracePt t="13014" x="3130550" y="2749550"/>
          <p14:tracePt t="13031" x="3117850" y="2806700"/>
          <p14:tracePt t="13048" x="3105150" y="2825750"/>
          <p14:tracePt t="13065" x="3105150" y="2838450"/>
          <p14:tracePt t="13081" x="3105150" y="2851150"/>
          <p14:tracePt t="13116" x="3098800" y="2857500"/>
          <p14:tracePt t="13145" x="3092450" y="2857500"/>
          <p14:tracePt t="13311" x="3086100" y="2857500"/>
          <p14:tracePt t="13334" x="3079750" y="2857500"/>
          <p14:tracePt t="13349" x="3073400" y="2857500"/>
          <p14:tracePt t="13364" x="3060700" y="2876550"/>
          <p14:tracePt t="13371" x="3054350" y="2882900"/>
          <p14:tracePt t="13380" x="3041650" y="2895600"/>
          <p14:tracePt t="13397" x="3009900" y="2959100"/>
          <p14:tracePt t="13414" x="2971800" y="3022600"/>
          <p14:tracePt t="13431" x="2952750" y="3048000"/>
          <p14:tracePt t="13447" x="2946400" y="3060700"/>
          <p14:tracePt t="13464" x="2946400" y="3073400"/>
          <p14:tracePt t="13497" x="2940050" y="3086100"/>
          <p14:tracePt t="13514" x="2940050" y="3117850"/>
          <p14:tracePt t="13530" x="2933700" y="3136900"/>
          <p14:tracePt t="13547" x="2921000" y="3175000"/>
          <p14:tracePt t="13564" x="2901950" y="3206750"/>
          <p14:tracePt t="13580" x="2876550" y="3244850"/>
          <p14:tracePt t="13597" x="2863850" y="3282950"/>
          <p14:tracePt t="13613" x="2844800" y="3295650"/>
          <p14:tracePt t="13630" x="2819400" y="3314700"/>
          <p14:tracePt t="13647" x="2774950" y="3346450"/>
          <p14:tracePt t="13664" x="2679700" y="3384550"/>
          <p14:tracePt t="13680" x="2584450" y="3429000"/>
          <p14:tracePt t="13697" x="2540000" y="3435350"/>
          <p14:tracePt t="13713" x="2495550" y="3435350"/>
          <p14:tracePt t="13730" x="2451100" y="3435350"/>
          <p14:tracePt t="13747" x="2374900" y="3429000"/>
          <p14:tracePt t="13764" x="2336800" y="3384550"/>
          <p14:tracePt t="13780" x="2324100" y="3371850"/>
          <p14:tracePt t="13797" x="2305050" y="3321050"/>
          <p14:tracePt t="13813" x="2305050" y="3263900"/>
          <p14:tracePt t="13831" x="2317750" y="3225800"/>
          <p14:tracePt t="13847" x="2343150" y="3200400"/>
          <p14:tracePt t="13863" x="2387600" y="3181350"/>
          <p14:tracePt t="13880" x="2508250" y="3136900"/>
          <p14:tracePt t="13897" x="2711450" y="3098800"/>
          <p14:tracePt t="13914" x="2997200" y="3073400"/>
          <p14:tracePt t="13930" x="3168650" y="3073400"/>
          <p14:tracePt t="13947" x="3257550" y="3079750"/>
          <p14:tracePt t="13963" x="3295650" y="3086100"/>
          <p14:tracePt t="13980" x="3327400" y="3098800"/>
          <p14:tracePt t="13996" x="3359150" y="3124200"/>
          <p14:tracePt t="14013" x="3365500" y="3143250"/>
          <p14:tracePt t="14030" x="3371850" y="3149600"/>
          <p14:tracePt t="14034" x="3371850" y="3155950"/>
          <p14:tracePt t="14064" x="3352800" y="3200400"/>
          <p14:tracePt t="14079" x="3308350" y="3251200"/>
          <p14:tracePt t="14096" x="3206750" y="3333750"/>
          <p14:tracePt t="14113" x="3111500" y="3390900"/>
          <p14:tracePt t="14130" x="3060700" y="3416300"/>
          <p14:tracePt t="14147" x="2959100" y="3448050"/>
          <p14:tracePt t="14163" x="2882900" y="3448050"/>
          <p14:tracePt t="14180" x="2825750" y="3448050"/>
          <p14:tracePt t="14196" x="2781300" y="3422650"/>
          <p14:tracePt t="14213" x="2749550" y="3390900"/>
          <p14:tracePt t="14229" x="2717800" y="3333750"/>
          <p14:tracePt t="14246" x="2679700" y="3187700"/>
          <p14:tracePt t="14263" x="2673350" y="3079750"/>
          <p14:tracePt t="14280" x="2692400" y="2940050"/>
          <p14:tracePt t="14296" x="2749550" y="2838450"/>
          <p14:tracePt t="14313" x="2933700" y="2635250"/>
          <p14:tracePt t="14330" x="3187700" y="2476500"/>
          <p14:tracePt t="14346" x="3467100" y="2355850"/>
          <p14:tracePt t="14363" x="3651250" y="2298700"/>
          <p14:tracePt t="14380" x="3790950" y="2273300"/>
          <p14:tracePt t="14396" x="3975100" y="2273300"/>
          <p14:tracePt t="14413" x="4108450" y="2311400"/>
          <p14:tracePt t="14430" x="4254500" y="2374900"/>
          <p14:tracePt t="14446" x="4362450" y="2438400"/>
          <p14:tracePt t="14464" x="4476750" y="2527300"/>
          <p14:tracePt t="14479" x="4533900" y="2597150"/>
          <p14:tracePt t="14496" x="4610100" y="2711450"/>
          <p14:tracePt t="14513" x="4679950" y="2819400"/>
          <p14:tracePt t="14530" x="4743450" y="2914650"/>
          <p14:tracePt t="14533" x="4768850" y="2971800"/>
          <p14:tracePt t="14547" x="4826000" y="3073400"/>
          <p14:tracePt t="14563" x="4845050" y="3124200"/>
          <p14:tracePt t="14579" x="4857750" y="3181350"/>
          <p14:tracePt t="14596" x="4864100" y="3232150"/>
          <p14:tracePt t="14613" x="4864100" y="3289300"/>
          <p14:tracePt t="14629" x="4787900" y="3409950"/>
          <p14:tracePt t="14646" x="4737100" y="3473450"/>
          <p14:tracePt t="14663" x="4660900" y="3530600"/>
          <p14:tracePt t="14679" x="4591050" y="3568700"/>
          <p14:tracePt t="14696" x="4521200" y="3587750"/>
          <p14:tracePt t="14713" x="4464050" y="3575050"/>
          <p14:tracePt t="14729" x="4432300" y="3543300"/>
          <p14:tracePt t="14746" x="4419600" y="3517900"/>
          <p14:tracePt t="14763" x="4406900" y="3460750"/>
          <p14:tracePt t="14779" x="4406900" y="3352800"/>
          <p14:tracePt t="14795" x="4425950" y="3124200"/>
          <p14:tracePt t="14812" x="4483100" y="3009900"/>
          <p14:tracePt t="14829" x="4540250" y="2933700"/>
          <p14:tracePt t="14846" x="4610100" y="2863850"/>
          <p14:tracePt t="14863" x="4775200" y="2762250"/>
          <p14:tracePt t="14879" x="4908550" y="2724150"/>
          <p14:tracePt t="14896" x="5067300" y="2686050"/>
          <p14:tracePt t="14912" x="5270500" y="2679700"/>
          <p14:tracePt t="14929" x="5384800" y="2673350"/>
          <p14:tracePt t="14946" x="5664200" y="2673350"/>
          <p14:tracePt t="14963" x="5873750" y="2698750"/>
          <p14:tracePt t="14979" x="6108700" y="2755900"/>
          <p14:tracePt t="14995" x="6388100" y="2787650"/>
          <p14:tracePt t="15012" x="6527800" y="2813050"/>
          <p14:tracePt t="15029" x="6756400" y="2832100"/>
          <p14:tracePt t="15032" x="6864350" y="2851150"/>
          <p14:tracePt t="15046" x="7150100" y="2857500"/>
          <p14:tracePt t="15062" x="7454900" y="2857500"/>
          <p14:tracePt t="15079" x="7778750" y="2819400"/>
          <p14:tracePt t="15096" x="7956550" y="2794000"/>
          <p14:tracePt t="15112" x="8032750" y="2774950"/>
          <p14:tracePt t="15129" x="8070850" y="2743200"/>
          <p14:tracePt t="15146" x="8102600" y="2705100"/>
          <p14:tracePt t="15162" x="8153400" y="2603500"/>
          <p14:tracePt t="15179" x="8166100" y="2546350"/>
          <p14:tracePt t="15195" x="8166100" y="2470150"/>
          <p14:tracePt t="15212" x="8108950" y="2393950"/>
          <p14:tracePt t="15229" x="8007350" y="2266950"/>
          <p14:tracePt t="15245" x="7835900" y="2108200"/>
          <p14:tracePt t="15263" x="7150100" y="1758950"/>
          <p14:tracePt t="15279" x="6807200" y="1638300"/>
          <p14:tracePt t="15295" x="6216650" y="1517650"/>
          <p14:tracePt t="15312" x="5492750" y="1441450"/>
          <p14:tracePt t="15328" x="4775200" y="1416050"/>
          <p14:tracePt t="15347" x="3943350" y="1447800"/>
          <p14:tracePt t="15362" x="3460750" y="1555750"/>
          <p14:tracePt t="15379" x="3295650" y="1606550"/>
          <p14:tracePt t="15395" x="3086100" y="1695450"/>
          <p14:tracePt t="15412" x="2895600" y="1816100"/>
          <p14:tracePt t="15429" x="2692400" y="2025650"/>
          <p14:tracePt t="15445" x="2616200" y="2159000"/>
          <p14:tracePt t="15462" x="2590800" y="2222500"/>
          <p14:tracePt t="15479" x="2571750" y="2298700"/>
          <p14:tracePt t="15495" x="2584450" y="2381250"/>
          <p14:tracePt t="15512" x="2641600" y="2495550"/>
          <p14:tracePt t="15528" x="2882900" y="2692400"/>
          <p14:tracePt t="15545" x="2997200" y="2749550"/>
          <p14:tracePt t="15562" x="3194050" y="2819400"/>
          <p14:tracePt t="15578" x="3479800" y="2857500"/>
          <p14:tracePt t="15595" x="4057650" y="2895600"/>
          <p14:tracePt t="15612" x="4502150" y="2876550"/>
          <p14:tracePt t="15628" x="4832350" y="2870200"/>
          <p14:tracePt t="15645" x="5200650" y="2844800"/>
          <p14:tracePt t="15662" x="5924550" y="2819400"/>
          <p14:tracePt t="15679" x="6438900" y="2819400"/>
          <p14:tracePt t="15695" x="6819900" y="2832100"/>
          <p14:tracePt t="15712" x="7016750" y="2844800"/>
          <p14:tracePt t="15728" x="7194550" y="2851150"/>
          <p14:tracePt t="15746" x="7461250" y="2851150"/>
          <p14:tracePt t="15762" x="7581900" y="2838450"/>
          <p14:tracePt t="15779" x="7683500" y="2813050"/>
          <p14:tracePt t="15795" x="7753350" y="2762250"/>
          <p14:tracePt t="15812" x="7810500" y="2711450"/>
          <p14:tracePt t="15828" x="7893050" y="2609850"/>
          <p14:tracePt t="15845" x="7962900" y="2540000"/>
          <p14:tracePt t="15862" x="8020050" y="2476500"/>
          <p14:tracePt t="15878" x="8064500" y="2419350"/>
          <p14:tracePt t="15895" x="8089900" y="2393950"/>
          <p14:tracePt t="15911" x="8140700" y="2324100"/>
          <p14:tracePt t="15928" x="8166100" y="2266950"/>
          <p14:tracePt t="15945" x="8172450" y="2203450"/>
          <p14:tracePt t="15961" x="8172450" y="2133600"/>
          <p14:tracePt t="15978" x="8147050" y="2063750"/>
          <p14:tracePt t="15995" x="8102600" y="2000250"/>
          <p14:tracePt t="16011" x="8045450" y="1943100"/>
          <p14:tracePt t="16028" x="7962900" y="1866900"/>
          <p14:tracePt t="16045" x="7874000" y="1784350"/>
          <p14:tracePt t="16064" x="7747000" y="1682750"/>
          <p14:tracePt t="16078" x="7658100" y="1625600"/>
          <p14:tracePt t="16095" x="7562850" y="1562100"/>
          <p14:tracePt t="16112" x="7423150" y="1517650"/>
          <p14:tracePt t="16128" x="7258050" y="1466850"/>
          <p14:tracePt t="16145" x="6934200" y="1409700"/>
          <p14:tracePt t="16161" x="6800850" y="1397000"/>
          <p14:tracePt t="16178" x="6610350" y="1384300"/>
          <p14:tracePt t="16195" x="6426200" y="1384300"/>
          <p14:tracePt t="16211" x="6242050" y="1384300"/>
          <p14:tracePt t="16228" x="5956300" y="1384300"/>
          <p14:tracePt t="16245" x="5848350" y="1384300"/>
          <p14:tracePt t="16261" x="5670550" y="1384300"/>
          <p14:tracePt t="16278" x="5435600" y="1390650"/>
          <p14:tracePt t="16295" x="5200650" y="1435100"/>
          <p14:tracePt t="16312" x="4940300" y="1504950"/>
          <p14:tracePt t="16328" x="4864100" y="1524000"/>
          <p14:tracePt t="16344" x="4737100" y="1587500"/>
          <p14:tracePt t="16361" x="4591050" y="1644650"/>
          <p14:tracePt t="16378" x="4438650" y="1733550"/>
          <p14:tracePt t="16394" x="4165600" y="1905000"/>
          <p14:tracePt t="16411" x="4070350" y="1968500"/>
          <p14:tracePt t="16428" x="3937000" y="2076450"/>
          <p14:tracePt t="16444" x="3829050" y="2203450"/>
          <p14:tracePt t="16463" x="3683000" y="2413000"/>
          <p14:tracePt t="16478" x="3600450" y="2540000"/>
          <p14:tracePt t="16494" x="3562350" y="2628900"/>
          <p14:tracePt t="16511" x="3536950" y="2711450"/>
          <p14:tracePt t="16528" x="3524250" y="2838450"/>
          <p14:tracePt t="16531" x="3524250" y="2895600"/>
          <p14:tracePt t="16545" x="3524250" y="3054350"/>
          <p14:tracePt t="16561" x="3575050" y="3238500"/>
          <p14:tracePt t="16578" x="3619500" y="3359150"/>
          <p14:tracePt t="16594" x="3676650" y="3473450"/>
          <p14:tracePt t="16611" x="3759200" y="3606800"/>
          <p14:tracePt t="16628" x="3898900" y="3816350"/>
          <p14:tracePt t="16644" x="4006850" y="3905250"/>
          <p14:tracePt t="16661" x="4108450" y="3987800"/>
          <p14:tracePt t="16678" x="4197350" y="4032250"/>
          <p14:tracePt t="16694" x="4381500" y="4083050"/>
          <p14:tracePt t="16711" x="4768850" y="4121150"/>
          <p14:tracePt t="16728" x="5054600" y="4121150"/>
          <p14:tracePt t="16744" x="5346700" y="4108450"/>
          <p14:tracePt t="16761" x="5499100" y="4102100"/>
          <p14:tracePt t="16777" x="5702300" y="4070350"/>
          <p14:tracePt t="16794" x="6070600" y="4025900"/>
          <p14:tracePt t="16811" x="6318250" y="4006850"/>
          <p14:tracePt t="16827" x="6597650" y="3975100"/>
          <p14:tracePt t="16844" x="6737350" y="3975100"/>
          <p14:tracePt t="16862" x="6877050" y="3962400"/>
          <p14:tracePt t="16877" x="6985000" y="3937000"/>
          <p14:tracePt t="16894" x="7080250" y="3898900"/>
          <p14:tracePt t="16911" x="7232650" y="3848100"/>
          <p14:tracePt t="16927" x="7334250" y="3810000"/>
          <p14:tracePt t="16945" x="7493000" y="3778250"/>
          <p14:tracePt t="16961" x="7569200" y="3759200"/>
          <p14:tracePt t="16977" x="7664450" y="3702050"/>
          <p14:tracePt t="16994" x="7759700" y="3638550"/>
          <p14:tracePt t="17011" x="7861300" y="3556000"/>
          <p14:tracePt t="17027" x="7931150" y="3473450"/>
          <p14:tracePt t="17044" x="7962900" y="3397250"/>
          <p14:tracePt t="17061" x="8020050" y="3295650"/>
          <p14:tracePt t="17077" x="8045450" y="3175000"/>
          <p14:tracePt t="17094" x="8051800" y="3054350"/>
          <p14:tracePt t="17111" x="8039100" y="2921000"/>
          <p14:tracePt t="17127" x="8020050" y="2844800"/>
          <p14:tracePt t="17144" x="7975600" y="2717800"/>
          <p14:tracePt t="17160" x="7886700" y="2597150"/>
          <p14:tracePt t="17177" x="7791450" y="2457450"/>
          <p14:tracePt t="17194" x="7702550" y="2336800"/>
          <p14:tracePt t="17210" x="7626350" y="2235200"/>
          <p14:tracePt t="17227" x="7550150" y="2159000"/>
          <p14:tracePt t="17243" x="7410450" y="2057400"/>
          <p14:tracePt t="17260" x="7264400" y="1949450"/>
          <p14:tracePt t="17277" x="7016750" y="1803400"/>
          <p14:tracePt t="17293" x="6883400" y="1752600"/>
          <p14:tracePt t="17310" x="6775450" y="1708150"/>
          <p14:tracePt t="17327" x="6635750" y="1689100"/>
          <p14:tracePt t="17344" x="6337300" y="1651000"/>
          <p14:tracePt t="17360" x="6089650" y="1644650"/>
          <p14:tracePt t="17377" x="5905500" y="1644650"/>
          <p14:tracePt t="17393" x="5708650" y="1644650"/>
          <p14:tracePt t="17410" x="5314950" y="1631950"/>
          <p14:tracePt t="17427" x="4908550" y="1631950"/>
          <p14:tracePt t="17443" x="4425950" y="1720850"/>
          <p14:tracePt t="17460" x="4241800" y="1784350"/>
          <p14:tracePt t="17477" x="4159250" y="1822450"/>
          <p14:tracePt t="17493" x="4051300" y="1866900"/>
          <p14:tracePt t="17510" x="3886200" y="1974850"/>
          <p14:tracePt t="17527" x="3733800" y="2082800"/>
          <p14:tracePt t="17544" x="3575050" y="2203450"/>
          <p14:tracePt t="17560" x="3486150" y="2286000"/>
          <p14:tracePt t="17577" x="3365500" y="2381250"/>
          <p14:tracePt t="17594" x="3213100" y="2571750"/>
          <p14:tracePt t="17610" x="3155950" y="2667000"/>
          <p14:tracePt t="17627" x="3130550" y="2755900"/>
          <p14:tracePt t="17644" x="3124200" y="2787650"/>
          <p14:tracePt t="17662" x="3124200" y="2832100"/>
          <p14:tracePt t="17677" x="3136900" y="2965450"/>
          <p14:tracePt t="17693" x="3206750" y="3086100"/>
          <p14:tracePt t="17710" x="3314700" y="3263900"/>
          <p14:tracePt t="17727" x="3397250" y="3384550"/>
          <p14:tracePt t="17746" x="3568700" y="3530600"/>
          <p14:tracePt t="17760" x="3733800" y="3657600"/>
          <p14:tracePt t="17777" x="3924300" y="3759200"/>
          <p14:tracePt t="17793" x="4159250" y="3867150"/>
          <p14:tracePt t="17810" x="4311650" y="3937000"/>
          <p14:tracePt t="17827" x="4552950" y="4038600"/>
          <p14:tracePt t="17843" x="4794250" y="4140200"/>
          <p14:tracePt t="17860" x="5099050" y="4222750"/>
          <p14:tracePt t="17876" x="5454650" y="4343400"/>
          <p14:tracePt t="17893" x="5848350" y="4413250"/>
          <p14:tracePt t="17910" x="6172200" y="4470400"/>
          <p14:tracePt t="17927" x="6578600" y="4521200"/>
          <p14:tracePt t="17943" x="6978650" y="4540250"/>
          <p14:tracePt t="17960" x="7277100" y="4546600"/>
          <p14:tracePt t="17976" x="7607300" y="4489450"/>
          <p14:tracePt t="17994" x="7918450" y="4387850"/>
          <p14:tracePt t="18010" x="8159750" y="4267200"/>
          <p14:tracePt t="18027" x="8451850" y="4095750"/>
          <p14:tracePt t="18043" x="8686800" y="3943350"/>
          <p14:tracePt t="18047" x="8801100" y="3860800"/>
          <p14:tracePt t="18060" x="8870950" y="3803650"/>
          <p14:tracePt t="18076" x="9004300" y="3683000"/>
          <p14:tracePt t="18093" x="9074150" y="3568700"/>
          <p14:tracePt t="18110" x="9093200" y="3467100"/>
          <p14:tracePt t="18126" x="9118600" y="3352800"/>
          <p14:tracePt t="18143" x="9124950" y="3213100"/>
          <p14:tracePt t="18160" x="9042400" y="2933700"/>
          <p14:tracePt t="18176" x="8966200" y="2774950"/>
          <p14:tracePt t="18193" x="8737600" y="2413000"/>
          <p14:tracePt t="18210" x="8477250" y="2025650"/>
          <p14:tracePt t="18227" x="8147050" y="1644650"/>
          <p14:tracePt t="18243" x="7994650" y="1511300"/>
          <p14:tracePt t="18260" x="7918450" y="1466850"/>
          <p14:tracePt t="18276" x="7823200" y="1422400"/>
          <p14:tracePt t="18293" x="7677150" y="1397000"/>
          <p14:tracePt t="18310" x="7391400" y="1409700"/>
          <p14:tracePt t="18326" x="7219950" y="1441450"/>
          <p14:tracePt t="18343" x="7054850" y="1492250"/>
          <p14:tracePt t="18359" x="6978650" y="1517650"/>
          <p14:tracePt t="18376" x="6864350" y="1549400"/>
          <p14:tracePt t="18393" x="6705600" y="1631950"/>
          <p14:tracePt t="18409" x="6616700" y="1682750"/>
          <p14:tracePt t="18426" x="6534150" y="1746250"/>
          <p14:tracePt t="18443" x="6489700" y="1784350"/>
          <p14:tracePt t="18459" x="6457950" y="1816100"/>
          <p14:tracePt t="18476" x="6426200" y="1879600"/>
          <p14:tracePt t="18492" x="6394450" y="2025650"/>
          <p14:tracePt t="18509" x="6375400" y="2165350"/>
          <p14:tracePt t="18526" x="6375400" y="2260600"/>
          <p14:tracePt t="18542" x="6369050" y="2355850"/>
          <p14:tracePt t="18544" x="6369050" y="2419350"/>
          <p14:tracePt t="18560" x="6369050" y="2533650"/>
          <p14:tracePt t="18576" x="6369050" y="2647950"/>
          <p14:tracePt t="18593" x="6381750" y="2800350"/>
          <p14:tracePt t="18609" x="6400800" y="2914650"/>
          <p14:tracePt t="18627" x="6445250" y="3105150"/>
          <p14:tracePt t="18643" x="6470650" y="3238500"/>
          <p14:tracePt t="18659" x="6502400" y="3359150"/>
          <p14:tracePt t="18676" x="6540500" y="3460750"/>
          <p14:tracePt t="18693" x="6578600" y="3587750"/>
          <p14:tracePt t="18709" x="6623050" y="3689350"/>
          <p14:tracePt t="18725" x="6654800" y="3765550"/>
          <p14:tracePt t="18742" x="6686550" y="3810000"/>
          <p14:tracePt t="18759" x="6718300" y="3835400"/>
          <p14:tracePt t="18776" x="6756400" y="3854450"/>
          <p14:tracePt t="18792" x="6781800" y="3854450"/>
          <p14:tracePt t="19081" x="6819900" y="3886200"/>
          <p14:tracePt t="19088" x="6838950" y="3905250"/>
          <p14:tracePt t="19097" x="6889750" y="3937000"/>
          <p14:tracePt t="19109" x="6972300" y="3994150"/>
          <p14:tracePt t="19125" x="7118350" y="4044950"/>
          <p14:tracePt t="19142" x="7239000" y="4095750"/>
          <p14:tracePt t="19158" x="7340600" y="4114800"/>
          <p14:tracePt t="19175" x="7416800" y="4121150"/>
          <p14:tracePt t="19192" x="7493000" y="4114800"/>
          <p14:tracePt t="19209" x="7600950" y="4044950"/>
          <p14:tracePt t="19225" x="7683500" y="3975100"/>
          <p14:tracePt t="19242" x="7734300" y="3911600"/>
          <p14:tracePt t="19259" x="7772400" y="3867150"/>
          <p14:tracePt t="19275" x="7778750" y="3829050"/>
          <p14:tracePt t="19292" x="7778750" y="3790950"/>
          <p14:tracePt t="19308" x="7734300" y="3708400"/>
          <p14:tracePt t="19325" x="7664450" y="3594100"/>
          <p14:tracePt t="19342" x="7581900" y="3517900"/>
          <p14:tracePt t="19358" x="7505700" y="3448050"/>
          <p14:tracePt t="19375" x="7435850" y="3409950"/>
          <p14:tracePt t="19392" x="7327900" y="3390900"/>
          <p14:tracePt t="19408" x="7207250" y="3352800"/>
          <p14:tracePt t="19425" x="7105650" y="3346450"/>
          <p14:tracePt t="19442" x="7048500" y="3340100"/>
          <p14:tracePt t="19459" x="6991350" y="3340100"/>
          <p14:tracePt t="19475" x="6908800" y="3371850"/>
          <p14:tracePt t="19492" x="6794500" y="3409950"/>
          <p14:tracePt t="19509" x="6654800" y="3473450"/>
          <p14:tracePt t="19525" x="6623050" y="3492500"/>
          <p14:tracePt t="19542" x="6578600" y="3517900"/>
          <p14:tracePt t="19558" x="6534150" y="3536950"/>
          <p14:tracePt t="19575" x="6508750" y="3549650"/>
          <p14:tracePt t="19591" x="6438900" y="3613150"/>
          <p14:tracePt t="19608" x="6407150" y="3644900"/>
          <p14:tracePt t="19625" x="6381750" y="3670300"/>
          <p14:tracePt t="19642" x="6369050" y="3689350"/>
          <p14:tracePt t="19658" x="6356350" y="3702050"/>
          <p14:tracePt t="19675" x="6350000" y="3714750"/>
          <p14:tracePt t="19692" x="6350000" y="3721100"/>
          <p14:tracePt t="19708" x="6350000" y="3727450"/>
          <p14:tracePt t="19725" x="6350000" y="3740150"/>
          <p14:tracePt t="19741" x="6350000" y="3759200"/>
          <p14:tracePt t="19758" x="6350000" y="3784600"/>
          <p14:tracePt t="19775" x="6350000" y="3797300"/>
          <p14:tracePt t="19791" x="6362700" y="3816350"/>
          <p14:tracePt t="19808" x="6369050" y="3841750"/>
          <p14:tracePt t="19825" x="6375400" y="3873500"/>
          <p14:tracePt t="19841" x="6388100" y="3917950"/>
          <p14:tracePt t="19858" x="6400800" y="3943350"/>
          <p14:tracePt t="19875" x="6426200" y="3968750"/>
          <p14:tracePt t="19891" x="6438900" y="3994150"/>
          <p14:tracePt t="19909" x="6496050" y="4057650"/>
          <p14:tracePt t="19925" x="6527800" y="4089400"/>
          <p14:tracePt t="19941" x="6559550" y="4108450"/>
          <p14:tracePt t="19958" x="6572250" y="4127500"/>
          <p14:tracePt t="19975" x="6597650" y="4140200"/>
          <p14:tracePt t="19992" x="6629400" y="4171950"/>
          <p14:tracePt t="20008" x="6673850" y="4197350"/>
          <p14:tracePt t="20025" x="6699250" y="4210050"/>
          <p14:tracePt t="20041" x="6743700" y="4222750"/>
          <p14:tracePt t="20058" x="6788150" y="4254500"/>
          <p14:tracePt t="20075" x="6851650" y="4273550"/>
          <p14:tracePt t="20091" x="6902450" y="4298950"/>
          <p14:tracePt t="20108" x="6972300" y="4311650"/>
          <p14:tracePt t="20125" x="7004050" y="4324350"/>
          <p14:tracePt t="20141" x="7112000" y="4343400"/>
          <p14:tracePt t="20158" x="7277100" y="4349750"/>
          <p14:tracePt t="20175" x="7385050" y="4362450"/>
          <p14:tracePt t="20191" x="7512050" y="4375150"/>
          <p14:tracePt t="20208" x="7575550" y="4375150"/>
          <p14:tracePt t="20224" x="7696200" y="4375150"/>
          <p14:tracePt t="20241" x="7918450" y="4375150"/>
          <p14:tracePt t="20258" x="8096250" y="4375150"/>
          <p14:tracePt t="20274" x="8255000" y="4368800"/>
          <p14:tracePt t="20291" x="8343900" y="4356100"/>
          <p14:tracePt t="20308" x="8401050" y="4349750"/>
          <p14:tracePt t="20325" x="8464550" y="4324350"/>
          <p14:tracePt t="20341" x="8470900" y="4311650"/>
          <p14:tracePt t="20358" x="8477250" y="4292600"/>
          <p14:tracePt t="20374" x="8445500" y="4254500"/>
          <p14:tracePt t="20391" x="8197850" y="3981450"/>
          <p14:tracePt t="20408" x="7950200" y="3740150"/>
          <p14:tracePt t="20424" x="7766050" y="3556000"/>
          <p14:tracePt t="20441" x="7620000" y="3454400"/>
          <p14:tracePt t="20458" x="7467600" y="3403600"/>
          <p14:tracePt t="20474" x="7321550" y="3352800"/>
          <p14:tracePt t="20491" x="7169150" y="3340100"/>
          <p14:tracePt t="20508" x="6991350" y="3327400"/>
          <p14:tracePt t="20524" x="6807200" y="3321050"/>
          <p14:tracePt t="20541" x="6648450" y="3321050"/>
          <p14:tracePt t="20543" x="6616700" y="3321050"/>
          <p14:tracePt t="20557" x="6496050" y="3333750"/>
          <p14:tracePt t="20574" x="6356350" y="3365500"/>
          <p14:tracePt t="20591" x="6165850" y="3429000"/>
          <p14:tracePt t="20607" x="5956300" y="3486150"/>
          <p14:tracePt t="20624" x="5778500" y="3587750"/>
          <p14:tracePt t="20641" x="5588000" y="3721100"/>
          <p14:tracePt t="20657" x="5448300" y="3854450"/>
          <p14:tracePt t="20674" x="5276850" y="4032250"/>
          <p14:tracePt t="20691" x="5118100" y="4203700"/>
          <p14:tracePt t="20707" x="4991100" y="4375150"/>
          <p14:tracePt t="20724" x="4876800" y="4533900"/>
          <p14:tracePt t="20741" x="4800600" y="4648200"/>
          <p14:tracePt t="20757" x="4775200" y="4730750"/>
          <p14:tracePt t="20774" x="4762500" y="4781550"/>
          <p14:tracePt t="20792" x="4762500" y="4819650"/>
          <p14:tracePt t="20807" x="4762500" y="4826000"/>
          <p14:tracePt t="20824" x="4775200" y="4857750"/>
          <p14:tracePt t="20841" x="4870450" y="4965700"/>
          <p14:tracePt t="20857" x="5060950" y="5137150"/>
          <p14:tracePt t="20874" x="5378450" y="5346700"/>
          <p14:tracePt t="20891" x="5499100" y="5422900"/>
          <p14:tracePt t="20907" x="5683250" y="5524500"/>
          <p14:tracePt t="20924" x="5949950" y="5607050"/>
          <p14:tracePt t="20941" x="6267450" y="5670550"/>
          <p14:tracePt t="20957" x="6807200" y="5715000"/>
          <p14:tracePt t="20974" x="7054850" y="5715000"/>
          <p14:tracePt t="20991" x="7251700" y="5715000"/>
          <p14:tracePt t="21007" x="7493000" y="5689600"/>
          <p14:tracePt t="21024" x="7670800" y="5683250"/>
          <p14:tracePt t="21040" x="7943850" y="5651500"/>
          <p14:tracePt t="21057" x="8128000" y="5607050"/>
          <p14:tracePt t="21074" x="8229600" y="5581650"/>
          <p14:tracePt t="21090" x="8356600" y="5530850"/>
          <p14:tracePt t="21107" x="8464550" y="5486400"/>
          <p14:tracePt t="21123" x="8610600" y="5391150"/>
          <p14:tracePt t="21140" x="8705850" y="5308600"/>
          <p14:tracePt t="21157" x="8756650" y="5251450"/>
          <p14:tracePt t="21174" x="8788400" y="5207000"/>
          <p14:tracePt t="21191" x="8807450" y="5156200"/>
          <p14:tracePt t="21207" x="8801100" y="5086350"/>
          <p14:tracePt t="21224" x="8712200" y="4921250"/>
          <p14:tracePt t="21240" x="8553450" y="4724400"/>
          <p14:tracePt t="21257" x="8324850" y="4533900"/>
          <p14:tracePt t="21274" x="7823200" y="4260850"/>
          <p14:tracePt t="21290" x="7499350" y="4108450"/>
          <p14:tracePt t="21307" x="7156450" y="4019550"/>
          <p14:tracePt t="21324" x="6756400" y="3943350"/>
          <p14:tracePt t="21340" x="6597650" y="3937000"/>
          <p14:tracePt t="21357" x="6375400" y="3930650"/>
          <p14:tracePt t="21373" x="6064250" y="3937000"/>
          <p14:tracePt t="21390" x="5822950" y="3975100"/>
          <p14:tracePt t="21407" x="5575300" y="4032250"/>
          <p14:tracePt t="21424" x="5461000" y="4070350"/>
          <p14:tracePt t="21440" x="5168900" y="4178300"/>
          <p14:tracePt t="21457" x="4953000" y="4292600"/>
          <p14:tracePt t="21473" x="4718050" y="4419600"/>
          <p14:tracePt t="21490" x="4489450" y="4552950"/>
          <p14:tracePt t="21508" x="4286250" y="4660900"/>
          <p14:tracePt t="21523" x="4159250" y="4749800"/>
          <p14:tracePt t="21540" x="4064000" y="4832350"/>
          <p14:tracePt t="21556" x="3994150" y="4902200"/>
          <p14:tracePt t="21573" x="3956050" y="4940300"/>
          <p14:tracePt t="21591" x="3937000" y="4965700"/>
          <p14:tracePt t="21606" x="3937000" y="4972050"/>
          <p14:tracePt t="21623" x="3937000" y="4984750"/>
          <p14:tracePt t="21657" x="3943350" y="4991100"/>
          <p14:tracePt t="21673" x="3949700" y="4991100"/>
          <p14:tracePt t="21690" x="3975100" y="5003800"/>
          <p14:tracePt t="21706" x="4019550" y="5041900"/>
          <p14:tracePt t="21723" x="4095750" y="5124450"/>
          <p14:tracePt t="21740" x="4191000" y="5200650"/>
          <p14:tracePt t="21756" x="4286250" y="5270500"/>
          <p14:tracePt t="21773" x="4387850" y="5346700"/>
          <p14:tracePt t="21790" x="4572000" y="5410200"/>
          <p14:tracePt t="21806" x="4813300" y="5492750"/>
          <p14:tracePt t="21824" x="5048250" y="5568950"/>
          <p14:tracePt t="21840" x="5283200" y="5632450"/>
          <p14:tracePt t="21856" x="5467350" y="5657850"/>
          <p14:tracePt t="21873" x="5702300" y="5683250"/>
          <p14:tracePt t="21890" x="5949950" y="5715000"/>
          <p14:tracePt t="21907" x="6616700" y="5670550"/>
          <p14:tracePt t="21923" x="6858000" y="5657850"/>
          <p14:tracePt t="21940" x="7105650" y="5651500"/>
          <p14:tracePt t="21956" x="7366000" y="5632450"/>
          <p14:tracePt t="21973" x="7550150" y="5613400"/>
          <p14:tracePt t="21990" x="7797800" y="5543550"/>
          <p14:tracePt t="22006" x="7893050" y="5505450"/>
          <p14:tracePt t="22023" x="7931150" y="5486400"/>
          <p14:tracePt t="22040" x="7969250" y="5461000"/>
          <p14:tracePt t="22056" x="8001000" y="5435600"/>
          <p14:tracePt t="22073" x="8007350" y="5422900"/>
          <p14:tracePt t="22090" x="8007350" y="5416550"/>
          <p14:tracePt t="22106" x="8007350" y="5403850"/>
          <p14:tracePt t="22123" x="7994650" y="5391150"/>
          <p14:tracePt t="22139" x="7899400" y="5302250"/>
          <p14:tracePt t="22156" x="7734300" y="5149850"/>
          <p14:tracePt t="22173" x="7645400" y="5099050"/>
          <p14:tracePt t="22189" x="7550150" y="5054600"/>
          <p14:tracePt t="22206" x="7480300" y="5029200"/>
          <p14:tracePt t="22223" x="7391400" y="5003800"/>
          <p14:tracePt t="22239" x="7188200" y="4991100"/>
          <p14:tracePt t="22256" x="7048500" y="4997450"/>
          <p14:tracePt t="22273" x="6921500" y="5022850"/>
          <p14:tracePt t="22289" x="6800850" y="5054600"/>
          <p14:tracePt t="22306" x="6737350" y="5067300"/>
          <p14:tracePt t="22323" x="6667500" y="5099050"/>
          <p14:tracePt t="22339" x="6642100" y="5111750"/>
          <p14:tracePt t="22356" x="6623050" y="5118100"/>
          <p14:tracePt t="22372" x="6616700" y="5124450"/>
          <p14:tracePt t="22389" x="6616700" y="5130800"/>
          <p14:tracePt t="22428" x="6623050" y="5143500"/>
          <p14:tracePt t="22439" x="6629400" y="5143500"/>
          <p14:tracePt t="22456" x="6673850" y="5149850"/>
          <p14:tracePt t="22472" x="6756400" y="5162550"/>
          <p14:tracePt t="22489" x="6934200" y="5168900"/>
          <p14:tracePt t="22506" x="7073900" y="5168900"/>
          <p14:tracePt t="22523" x="7245350" y="5149850"/>
          <p14:tracePt t="22529" x="7340600" y="5124450"/>
          <p14:tracePt t="22539" x="7416800" y="5111750"/>
          <p14:tracePt t="22556" x="7569200" y="5080000"/>
          <p14:tracePt t="22572" x="7683500" y="5048250"/>
          <p14:tracePt t="22589" x="7804150" y="5029200"/>
          <p14:tracePt t="22606" x="7867650" y="5029200"/>
          <p14:tracePt t="22622" x="7943850" y="5029200"/>
          <p14:tracePt t="22639" x="8032750" y="5022850"/>
          <p14:tracePt t="22656" x="8077200" y="5022850"/>
          <p14:tracePt t="22672" x="8121650" y="5022850"/>
          <p14:tracePt t="22689" x="8172450" y="5022850"/>
          <p14:tracePt t="22705" x="8235950" y="5022850"/>
          <p14:tracePt t="22722" x="8337550" y="5035550"/>
          <p14:tracePt t="22739" x="8388350" y="5054600"/>
          <p14:tracePt t="22755" x="8458200" y="5080000"/>
          <p14:tracePt t="22772" x="8521700" y="5092700"/>
          <p14:tracePt t="22789" x="8547100" y="5099050"/>
          <p14:tracePt t="22805" x="8578850" y="5118100"/>
          <p14:tracePt t="22839" x="8585200" y="5124450"/>
          <p14:tracePt t="22959" x="8578850" y="5124450"/>
          <p14:tracePt t="23028" x="8572500" y="5124450"/>
          <p14:tracePt t="23321" x="8566150" y="5124450"/>
          <p14:tracePt t="23328" x="8566150" y="5118100"/>
          <p14:tracePt t="23339" x="8540750" y="5105400"/>
          <p14:tracePt t="23355" x="8286750" y="4940300"/>
          <p14:tracePt t="23372" x="7550150" y="4451350"/>
          <p14:tracePt t="23388" x="6902450" y="3987800"/>
          <p14:tracePt t="23405" x="6426200" y="3644900"/>
          <p14:tracePt t="23422" x="5810250" y="3162300"/>
          <p14:tracePt t="23438" x="4476750" y="2012950"/>
          <p14:tracePt t="23455" x="3505200" y="1035050"/>
          <p14:tracePt t="23472" x="2552700" y="44450"/>
          <p14:tracePt t="23488" x="1828800" y="0"/>
          <p14:tracePt t="23506" x="1358900" y="0"/>
          <p14:tracePt t="23522" x="1162050" y="0"/>
          <p14:tracePt t="24296" x="1231900" y="69850"/>
          <p14:tracePt t="24427" x="1238250" y="69850"/>
          <p14:tracePt t="24434" x="1244600" y="69850"/>
          <p14:tracePt t="24449" x="1244600" y="76200"/>
          <p14:tracePt t="24471" x="1250950" y="82550"/>
          <p14:tracePt t="24487" x="1263650" y="88900"/>
          <p14:tracePt t="24504" x="1301750" y="146050"/>
          <p14:tracePt t="24521" x="1409700" y="279400"/>
          <p14:tracePt t="24537" x="1517650" y="419100"/>
        </p14:tracePtLst>
      </p14:laserTrace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841EA-FFF0-4D26-A0D6-2A6CE6D55C4D}"/>
              </a:ext>
            </a:extLst>
          </p:cNvPr>
          <p:cNvSpPr>
            <a:spLocks noGrp="1"/>
          </p:cNvSpPr>
          <p:nvPr>
            <p:ph type="title"/>
          </p:nvPr>
        </p:nvSpPr>
        <p:spPr/>
        <p:txBody>
          <a:bodyPr/>
          <a:lstStyle/>
          <a:p>
            <a:r>
              <a:rPr lang="en-US" dirty="0"/>
              <a:t>Greedy Algorithm</a:t>
            </a:r>
            <a:endParaRPr lang="en-IN" dirty="0"/>
          </a:p>
        </p:txBody>
      </p:sp>
      <p:sp>
        <p:nvSpPr>
          <p:cNvPr id="3" name="Content Placeholder 2">
            <a:extLst>
              <a:ext uri="{FF2B5EF4-FFF2-40B4-BE49-F238E27FC236}">
                <a16:creationId xmlns:a16="http://schemas.microsoft.com/office/drawing/2014/main" id="{B2846303-179E-4CDB-86F0-F7C258F5E403}"/>
              </a:ext>
            </a:extLst>
          </p:cNvPr>
          <p:cNvSpPr>
            <a:spLocks noGrp="1"/>
          </p:cNvSpPr>
          <p:nvPr>
            <p:ph idx="1"/>
          </p:nvPr>
        </p:nvSpPr>
        <p:spPr/>
        <p:txBody>
          <a:bodyPr/>
          <a:lstStyle/>
          <a:p>
            <a:r>
              <a:rPr lang="en-IN" dirty="0"/>
              <a:t>The Algorithm is as follows: </a:t>
            </a:r>
          </a:p>
          <a:p>
            <a:r>
              <a:rPr lang="en-US" dirty="0" err="1"/>
              <a:t>i</a:t>
            </a:r>
            <a:r>
              <a:rPr lang="en-US" dirty="0"/>
              <a:t>) Color the first vertex with color 1 </a:t>
            </a:r>
          </a:p>
          <a:p>
            <a:r>
              <a:rPr lang="en-US" dirty="0"/>
              <a:t>ii) For all the other vertices: </a:t>
            </a:r>
          </a:p>
          <a:p>
            <a:pPr marL="0" indent="0">
              <a:buNone/>
            </a:pPr>
            <a:r>
              <a:rPr lang="en-US" dirty="0"/>
              <a:t>a) We initially color the current vertex with the lowest color that has not been used on the vertices adjacent to it (that have already been colored). Then, we repeat step (a) until all vertices have been colored. </a:t>
            </a:r>
          </a:p>
          <a:p>
            <a:endParaRPr lang="en-IN" dirty="0"/>
          </a:p>
        </p:txBody>
      </p:sp>
    </p:spTree>
    <p:extLst>
      <p:ext uri="{BB962C8B-B14F-4D97-AF65-F5344CB8AC3E}">
        <p14:creationId xmlns:p14="http://schemas.microsoft.com/office/powerpoint/2010/main" val="3474052274"/>
      </p:ext>
    </p:extLst>
  </p:cSld>
  <p:clrMapOvr>
    <a:masterClrMapping/>
  </p:clrMapOvr>
  <mc:AlternateContent xmlns:mc="http://schemas.openxmlformats.org/markup-compatibility/2006" xmlns:p14="http://schemas.microsoft.com/office/powerpoint/2010/main">
    <mc:Choice Requires="p14">
      <p:transition spd="slow" p14:dur="2000" advTm="78012"/>
    </mc:Choice>
    <mc:Fallback xmlns="">
      <p:transition spd="slow" advTm="78012"/>
    </mc:Fallback>
  </mc:AlternateContent>
  <p:extLst>
    <p:ext uri="{3A86A75C-4F4B-4683-9AE1-C65F6400EC91}">
      <p14:laserTraceLst xmlns:p14="http://schemas.microsoft.com/office/powerpoint/2010/main">
        <p14:tracePtLst>
          <p14:tracePt t="5750" x="558800" y="5187950"/>
          <p14:tracePt t="6000" x="558800" y="5194300"/>
          <p14:tracePt t="6007" x="558800" y="5200650"/>
          <p14:tracePt t="6031" x="558800" y="5207000"/>
          <p14:tracePt t="6037" x="558800" y="5213350"/>
          <p14:tracePt t="6045" x="558800" y="5219700"/>
          <p14:tracePt t="6060" x="558800" y="5238750"/>
          <p14:tracePt t="6076" x="558800" y="5251450"/>
          <p14:tracePt t="6093" x="558800" y="5308600"/>
          <p14:tracePt t="6111" x="596900" y="5473700"/>
          <p14:tracePt t="6126" x="622300" y="5575300"/>
          <p14:tracePt t="6143" x="666750" y="5657850"/>
          <p14:tracePt t="6160" x="704850" y="5708650"/>
          <p14:tracePt t="6176" x="742950" y="5753100"/>
          <p14:tracePt t="6194" x="800100" y="5784850"/>
          <p14:tracePt t="6210" x="844550" y="5803900"/>
          <p14:tracePt t="6226" x="901700" y="5791200"/>
          <p14:tracePt t="6243" x="965200" y="5746750"/>
          <p14:tracePt t="6259" x="1079500" y="5632450"/>
          <p14:tracePt t="6276" x="1295400" y="5289550"/>
          <p14:tracePt t="6293" x="1536700" y="4927600"/>
          <p14:tracePt t="6309" x="1739900" y="4584700"/>
          <p14:tracePt t="6326" x="1847850" y="4406900"/>
          <p14:tracePt t="6342" x="1943100" y="4248150"/>
          <p14:tracePt t="6359" x="2012950" y="4133850"/>
          <p14:tracePt t="6376" x="2101850" y="4032250"/>
          <p14:tracePt t="6392" x="2152650" y="3987800"/>
          <p14:tracePt t="6409" x="2178050" y="3956050"/>
          <p14:tracePt t="6426" x="2184400" y="3949700"/>
          <p14:tracePt t="6442" x="2216150" y="3892550"/>
          <p14:tracePt t="6459" x="2247900" y="3803650"/>
          <p14:tracePt t="6476" x="2298700" y="3651250"/>
          <p14:tracePt t="6493" x="2336800" y="3505200"/>
          <p14:tracePt t="6509" x="2368550" y="3435350"/>
          <p14:tracePt t="6526" x="2393950" y="3327400"/>
          <p14:tracePt t="6543" x="2393950" y="3302000"/>
          <p14:tracePt t="6559" x="2393950" y="3282950"/>
          <p14:tracePt t="6576" x="2393950" y="3263900"/>
          <p14:tracePt t="6592" x="2387600" y="3257550"/>
          <p14:tracePt t="6609" x="2362200" y="3251200"/>
          <p14:tracePt t="6626" x="2343150" y="3251200"/>
          <p14:tracePt t="6642" x="2305050" y="3238500"/>
          <p14:tracePt t="6659" x="2260600" y="3225800"/>
          <p14:tracePt t="6675" x="2235200" y="3213100"/>
          <p14:tracePt t="6692" x="2190750" y="3175000"/>
          <p14:tracePt t="6709" x="2178050" y="3162300"/>
          <p14:tracePt t="6726" x="2159000" y="3143250"/>
          <p14:tracePt t="6742" x="2146300" y="3111500"/>
          <p14:tracePt t="6759" x="2139950" y="3060700"/>
          <p14:tracePt t="6776" x="2133600" y="3028950"/>
          <p14:tracePt t="6793" x="2114550" y="2990850"/>
          <p14:tracePt t="6809" x="2089150" y="2965450"/>
          <p14:tracePt t="6826" x="2070100" y="2946400"/>
          <p14:tracePt t="6842" x="2012950" y="2940050"/>
          <p14:tracePt t="6859" x="1968500" y="2940050"/>
          <p14:tracePt t="6875" x="1911350" y="2940050"/>
          <p14:tracePt t="6892" x="1879600" y="2940050"/>
          <p14:tracePt t="6908" x="1841500" y="2940050"/>
          <p14:tracePt t="6925" x="1828800" y="2933700"/>
          <p14:tracePt t="7220" x="1892300" y="2933700"/>
          <p14:tracePt t="7228" x="1987550" y="2952750"/>
          <p14:tracePt t="7234" x="2070100" y="2959100"/>
          <p14:tracePt t="7242" x="2127250" y="2978150"/>
          <p14:tracePt t="7258" x="2254250" y="2990850"/>
          <p14:tracePt t="7275" x="2330450" y="3009900"/>
          <p14:tracePt t="7292" x="2457450" y="3022600"/>
          <p14:tracePt t="7309" x="2565400" y="3028950"/>
          <p14:tracePt t="7325" x="2654300" y="3041650"/>
          <p14:tracePt t="7342" x="2819400" y="3060700"/>
          <p14:tracePt t="7358" x="2863850" y="3060700"/>
          <p14:tracePt t="7376" x="2914650" y="3060700"/>
          <p14:tracePt t="7392" x="2959100" y="3067050"/>
          <p14:tracePt t="7408" x="3022600" y="3079750"/>
          <p14:tracePt t="7425" x="3079750" y="3086100"/>
          <p14:tracePt t="7442" x="3111500" y="3092450"/>
          <p14:tracePt t="7458" x="3155950" y="3098800"/>
          <p14:tracePt t="7475" x="3200400" y="3098800"/>
          <p14:tracePt t="7492" x="3270250" y="3098800"/>
          <p14:tracePt t="7508" x="3346450" y="3098800"/>
          <p14:tracePt t="7525" x="3390900" y="3098800"/>
          <p14:tracePt t="7530" x="3429000" y="3105150"/>
          <p14:tracePt t="7542" x="3479800" y="3105150"/>
          <p14:tracePt t="7558" x="3600450" y="3098800"/>
          <p14:tracePt t="7575" x="3816350" y="3086100"/>
          <p14:tracePt t="7592" x="3975100" y="3060700"/>
          <p14:tracePt t="7608" x="4089400" y="3048000"/>
          <p14:tracePt t="7625" x="4191000" y="3035300"/>
          <p14:tracePt t="7642" x="4343400" y="3035300"/>
          <p14:tracePt t="7658" x="4419600" y="3035300"/>
          <p14:tracePt t="7674" x="4464050" y="3041650"/>
          <p14:tracePt t="7691" x="4489450" y="3041650"/>
          <p14:tracePt t="7708" x="4508500" y="3041650"/>
          <p14:tracePt t="7725" x="4521200" y="3041650"/>
          <p14:tracePt t="7741" x="4527550" y="3041650"/>
          <p14:tracePt t="7758" x="4533900" y="3041650"/>
          <p14:tracePt t="7955" x="4508500" y="3041650"/>
          <p14:tracePt t="7961" x="4438650" y="3041650"/>
          <p14:tracePt t="7969" x="4318000" y="3041650"/>
          <p14:tracePt t="7977" x="4165600" y="3067050"/>
          <p14:tracePt t="7992" x="3886200" y="3092450"/>
          <p14:tracePt t="8008" x="3657600" y="3136900"/>
          <p14:tracePt t="8025" x="3530600" y="3181350"/>
          <p14:tracePt t="8030" x="3479800" y="3194050"/>
          <p14:tracePt t="8044" x="3340100" y="3238500"/>
          <p14:tracePt t="8058" x="3206750" y="3270250"/>
          <p14:tracePt t="8075" x="3117850" y="3282950"/>
          <p14:tracePt t="8091" x="3041650" y="3295650"/>
          <p14:tracePt t="8108" x="2978150" y="3295650"/>
          <p14:tracePt t="8125" x="2921000" y="3295650"/>
          <p14:tracePt t="8141" x="2863850" y="3289300"/>
          <p14:tracePt t="8158" x="2806700" y="3276600"/>
          <p14:tracePt t="8174" x="2717800" y="3270250"/>
          <p14:tracePt t="8191" x="2616200" y="3263900"/>
          <p14:tracePt t="8208" x="2476500" y="3263900"/>
          <p14:tracePt t="8224" x="2368550" y="3270250"/>
          <p14:tracePt t="8241" x="2273300" y="3295650"/>
          <p14:tracePt t="8258" x="2165350" y="3346450"/>
          <p14:tracePt t="8274" x="2076450" y="3371850"/>
          <p14:tracePt t="8291" x="1924050" y="3429000"/>
          <p14:tracePt t="8308" x="1866900" y="3448050"/>
          <p14:tracePt t="8324" x="1803400" y="3479800"/>
          <p14:tracePt t="8342" x="1771650" y="3486150"/>
          <p14:tracePt t="8358" x="1752600" y="3498850"/>
          <p14:tracePt t="8375" x="1727200" y="3511550"/>
          <p14:tracePt t="8391" x="1714500" y="3536950"/>
          <p14:tracePt t="8408" x="1695450" y="3549650"/>
          <p14:tracePt t="8424" x="1670050" y="3556000"/>
          <p14:tracePt t="8441" x="1670050" y="3568700"/>
          <p14:tracePt t="8458" x="1670050" y="3581400"/>
          <p14:tracePt t="8491" x="1682750" y="3587750"/>
          <p14:tracePt t="8508" x="1701800" y="3594100"/>
          <p14:tracePt t="8525" x="1739900" y="3594100"/>
          <p14:tracePt t="8541" x="1752600" y="3594100"/>
          <p14:tracePt t="8557" x="1797050" y="3587750"/>
          <p14:tracePt t="8574" x="1860550" y="3581400"/>
          <p14:tracePt t="8591" x="1949450" y="3575050"/>
          <p14:tracePt t="8608" x="2082800" y="3556000"/>
          <p14:tracePt t="8624" x="2108200" y="3556000"/>
          <p14:tracePt t="8641" x="2171700" y="3556000"/>
          <p14:tracePt t="8658" x="2241550" y="3556000"/>
          <p14:tracePt t="8674" x="2305050" y="3556000"/>
          <p14:tracePt t="8690" x="2381250" y="3556000"/>
          <p14:tracePt t="8707" x="2470150" y="3556000"/>
          <p14:tracePt t="8724" x="2559050" y="3556000"/>
          <p14:tracePt t="8740" x="2654300" y="3556000"/>
          <p14:tracePt t="8757" x="2762250" y="3556000"/>
          <p14:tracePt t="8774" x="2921000" y="3556000"/>
          <p14:tracePt t="8791" x="2997200" y="3568700"/>
          <p14:tracePt t="8807" x="3111500" y="3568700"/>
          <p14:tracePt t="8824" x="3238500" y="3568700"/>
          <p14:tracePt t="8842" x="3390900" y="3581400"/>
          <p14:tracePt t="8858" x="3479800" y="3594100"/>
          <p14:tracePt t="8874" x="3524250" y="3594100"/>
          <p14:tracePt t="8891" x="3587750" y="3594100"/>
          <p14:tracePt t="8907" x="3644900" y="3594100"/>
          <p14:tracePt t="8926" x="3733800" y="3587750"/>
          <p14:tracePt t="8941" x="3778250" y="3587750"/>
          <p14:tracePt t="8957" x="3816350" y="3587750"/>
          <p14:tracePt t="8974" x="3841750" y="3581400"/>
          <p14:tracePt t="8990" x="3886200" y="3568700"/>
          <p14:tracePt t="9008" x="3956050" y="3549650"/>
          <p14:tracePt t="9024" x="4013200" y="3549650"/>
          <p14:tracePt t="9040" x="4057650" y="3543300"/>
          <p14:tracePt t="9057" x="4121150" y="3536950"/>
          <p14:tracePt t="9076" x="4210050" y="3530600"/>
          <p14:tracePt t="9091" x="4343400" y="3517900"/>
          <p14:tracePt t="9107" x="4432300" y="3498850"/>
          <p14:tracePt t="9124" x="4514850" y="3498850"/>
          <p14:tracePt t="9140" x="4597400" y="3498850"/>
          <p14:tracePt t="9157" x="4686300" y="3498850"/>
          <p14:tracePt t="9174" x="4794250" y="3492500"/>
          <p14:tracePt t="9190" x="4889500" y="3486150"/>
          <p14:tracePt t="9207" x="4953000" y="3486150"/>
          <p14:tracePt t="9224" x="5003800" y="3486150"/>
          <p14:tracePt t="9240" x="5022850" y="3479800"/>
          <p14:tracePt t="9257" x="5029200" y="3479800"/>
          <p14:tracePt t="9577" x="5060950" y="3479800"/>
          <p14:tracePt t="9583" x="5118100" y="3479800"/>
          <p14:tracePt t="9594" x="5149850" y="3486150"/>
          <p14:tracePt t="9607" x="5257800" y="3492500"/>
          <p14:tracePt t="9623" x="5327650" y="3492500"/>
          <p14:tracePt t="9640" x="5384800" y="3498850"/>
          <p14:tracePt t="9657" x="5461000" y="3505200"/>
          <p14:tracePt t="9673" x="5518150" y="3505200"/>
          <p14:tracePt t="9690" x="5581650" y="3511550"/>
          <p14:tracePt t="9706" x="5632450" y="3517900"/>
          <p14:tracePt t="9723" x="5676900" y="3524250"/>
          <p14:tracePt t="9740" x="5759450" y="3543300"/>
          <p14:tracePt t="9756" x="5791200" y="3549650"/>
          <p14:tracePt t="9773" x="5829300" y="3549650"/>
          <p14:tracePt t="9789" x="5842000" y="3549650"/>
          <p14:tracePt t="9806" x="5861050" y="3556000"/>
          <p14:tracePt t="9823" x="5886450" y="3562350"/>
          <p14:tracePt t="9840" x="5892800" y="3562350"/>
          <p14:tracePt t="9856" x="5899150" y="3562350"/>
          <p14:tracePt t="9873" x="5911850" y="3562350"/>
          <p14:tracePt t="10277" x="5911850" y="3556000"/>
          <p14:tracePt t="10300" x="5911850" y="3549650"/>
          <p14:tracePt t="10308" x="5911850" y="3543300"/>
          <p14:tracePt t="10314" x="5918200" y="3543300"/>
          <p14:tracePt t="10323" x="5924550" y="3530600"/>
          <p14:tracePt t="10339" x="5962650" y="3460750"/>
          <p14:tracePt t="10356" x="6032500" y="3359150"/>
          <p14:tracePt t="10372" x="6083300" y="3295650"/>
          <p14:tracePt t="10389" x="6108700" y="3244850"/>
          <p14:tracePt t="10406" x="6121400" y="3225800"/>
          <p14:tracePt t="10423" x="6134100" y="3213100"/>
          <p14:tracePt t="10439" x="6134100" y="3200400"/>
          <p14:tracePt t="10456" x="6134100" y="3181350"/>
          <p14:tracePt t="10472" x="6127750" y="3155950"/>
          <p14:tracePt t="10489" x="6096000" y="3098800"/>
          <p14:tracePt t="10506" x="6057900" y="3041650"/>
          <p14:tracePt t="10522" x="6026150" y="3003550"/>
          <p14:tracePt t="10527" x="6013450" y="2990850"/>
          <p14:tracePt t="10539" x="5981700" y="2965450"/>
          <p14:tracePt t="10556" x="5943600" y="2933700"/>
          <p14:tracePt t="10572" x="5880100" y="2889250"/>
          <p14:tracePt t="10589" x="5829300" y="2857500"/>
          <p14:tracePt t="10606" x="5765800" y="2844800"/>
          <p14:tracePt t="10622" x="5683250" y="2832100"/>
          <p14:tracePt t="10639" x="5626100" y="2832100"/>
          <p14:tracePt t="10655" x="5556250" y="2832100"/>
          <p14:tracePt t="10672" x="5486400" y="2832100"/>
          <p14:tracePt t="10689" x="5403850" y="2832100"/>
          <p14:tracePt t="10705" x="5321300" y="2844800"/>
          <p14:tracePt t="10722" x="5238750" y="2870200"/>
          <p14:tracePt t="10739" x="5156200" y="2901950"/>
          <p14:tracePt t="10755" x="5073650" y="2921000"/>
          <p14:tracePt t="10772" x="4978400" y="2978150"/>
          <p14:tracePt t="10789" x="4914900" y="3016250"/>
          <p14:tracePt t="10806" x="4870450" y="3048000"/>
          <p14:tracePt t="10822" x="4838700" y="3073400"/>
          <p14:tracePt t="10839" x="4813300" y="3105150"/>
          <p14:tracePt t="10856" x="4800600" y="3162300"/>
          <p14:tracePt t="10872" x="4800600" y="3168650"/>
          <p14:tracePt t="10888" x="4800600" y="3187700"/>
          <p14:tracePt t="10905" x="4806950" y="3219450"/>
          <p14:tracePt t="10922" x="4826000" y="3270250"/>
          <p14:tracePt t="10938" x="4889500" y="3352800"/>
          <p14:tracePt t="10955" x="4927600" y="3384550"/>
          <p14:tracePt t="10972" x="4965700" y="3448050"/>
          <p14:tracePt t="10989" x="5029200" y="3524250"/>
          <p14:tracePt t="11005" x="5086350" y="3581400"/>
          <p14:tracePt t="11022" x="5143500" y="3632200"/>
          <p14:tracePt t="11026" x="5162550" y="3651250"/>
          <p14:tracePt t="11039" x="5194300" y="3683000"/>
          <p14:tracePt t="11056" x="5219700" y="3702050"/>
          <p14:tracePt t="11072" x="5245100" y="3714750"/>
          <p14:tracePt t="11090" x="5264150" y="3733800"/>
          <p14:tracePt t="11105" x="5302250" y="3740150"/>
          <p14:tracePt t="11122" x="5321300" y="3740150"/>
          <p14:tracePt t="11139" x="5353050" y="3740150"/>
          <p14:tracePt t="11156" x="5410200" y="3740150"/>
          <p14:tracePt t="11174" x="5518150" y="3733800"/>
          <p14:tracePt t="11188" x="5613400" y="3695700"/>
          <p14:tracePt t="11205" x="5664200" y="3676650"/>
          <p14:tracePt t="11222" x="5746750" y="3625850"/>
          <p14:tracePt t="11238" x="5810250" y="3587750"/>
          <p14:tracePt t="11256" x="5918200" y="3517900"/>
          <p14:tracePt t="11272" x="5969000" y="3473450"/>
          <p14:tracePt t="11288" x="6000750" y="3460750"/>
          <p14:tracePt t="11305" x="6045200" y="3409950"/>
          <p14:tracePt t="11322" x="6096000" y="3365500"/>
          <p14:tracePt t="11339" x="6159500" y="3276600"/>
          <p14:tracePt t="11355" x="6165850" y="3263900"/>
          <p14:tracePt t="11372" x="6184900" y="3244850"/>
          <p14:tracePt t="11388" x="6184900" y="3238500"/>
          <p14:tracePt t="11405" x="6184900" y="3232150"/>
          <p14:tracePt t="11421" x="6184900" y="3219450"/>
          <p14:tracePt t="11438" x="6172200" y="3194050"/>
          <p14:tracePt t="11455" x="6165850" y="3187700"/>
          <p14:tracePt t="11471" x="6134100" y="3155950"/>
          <p14:tracePt t="11489" x="6019800" y="3060700"/>
          <p14:tracePt t="11504" x="5988050" y="3028950"/>
          <p14:tracePt t="11522" x="5848350" y="2933700"/>
          <p14:tracePt t="11538" x="5778500" y="2889250"/>
          <p14:tracePt t="11555" x="5708650" y="2870200"/>
          <p14:tracePt t="11572" x="5575300" y="2838450"/>
          <p14:tracePt t="11588" x="5486400" y="2857500"/>
          <p14:tracePt t="11605" x="5397500" y="2870200"/>
          <p14:tracePt t="11622" x="5334000" y="2882900"/>
          <p14:tracePt t="11638" x="5270500" y="2921000"/>
          <p14:tracePt t="11655" x="5207000" y="2946400"/>
          <p14:tracePt t="11671" x="5149850" y="2990850"/>
          <p14:tracePt t="11688" x="5137150" y="3003550"/>
          <p14:tracePt t="11705" x="5124450" y="3016250"/>
          <p14:tracePt t="11721" x="5118100" y="3048000"/>
          <p14:tracePt t="11738" x="5105400" y="3098800"/>
          <p14:tracePt t="11755" x="5105400" y="3124200"/>
          <p14:tracePt t="11771" x="5111750" y="3162300"/>
          <p14:tracePt t="11788" x="5118100" y="3181350"/>
          <p14:tracePt t="11804" x="5124450" y="3232150"/>
          <p14:tracePt t="11822" x="5162550" y="3346450"/>
          <p14:tracePt t="11838" x="5200650" y="3429000"/>
          <p14:tracePt t="11854" x="5238750" y="3505200"/>
          <p14:tracePt t="11871" x="5270500" y="3530600"/>
          <p14:tracePt t="11888" x="5314950" y="3587750"/>
          <p14:tracePt t="11904" x="5365750" y="3651250"/>
          <p14:tracePt t="11921" x="5422900" y="3695700"/>
          <p14:tracePt t="11937" x="5473700" y="3721100"/>
          <p14:tracePt t="11954" x="5511800" y="3727450"/>
          <p14:tracePt t="11971" x="5581650" y="3746500"/>
          <p14:tracePt t="11988" x="5638800" y="3746500"/>
          <p14:tracePt t="12004" x="5708650" y="3733800"/>
          <p14:tracePt t="12021" x="5784850" y="3727450"/>
          <p14:tracePt t="12025" x="5822950" y="3714750"/>
          <p14:tracePt t="12037" x="5842000" y="3708400"/>
          <p14:tracePt t="12054" x="5924550" y="3670300"/>
          <p14:tracePt t="12071" x="6007100" y="3613150"/>
          <p14:tracePt t="12088" x="6076950" y="3556000"/>
          <p14:tracePt t="12104" x="6121400" y="3511550"/>
          <p14:tracePt t="12121" x="6153150" y="3492500"/>
          <p14:tracePt t="12138" x="6210300" y="3429000"/>
          <p14:tracePt t="12154" x="6248400" y="3359150"/>
          <p14:tracePt t="12172" x="6267450" y="3321050"/>
          <p14:tracePt t="12189" x="6280150" y="3295650"/>
          <p14:tracePt t="12204" x="6280150" y="3270250"/>
          <p14:tracePt t="12221" x="6280150" y="3251200"/>
          <p14:tracePt t="12237" x="6280150" y="3232150"/>
          <p14:tracePt t="12254" x="6273800" y="3213100"/>
          <p14:tracePt t="12271" x="6248400" y="3168650"/>
          <p14:tracePt t="12288" x="6216650" y="3124200"/>
          <p14:tracePt t="12304" x="6197600" y="3092450"/>
          <p14:tracePt t="12320" x="6159500" y="3041650"/>
          <p14:tracePt t="12337" x="6121400" y="3016250"/>
          <p14:tracePt t="12354" x="6089650" y="2990850"/>
          <p14:tracePt t="12371" x="6019800" y="2971800"/>
          <p14:tracePt t="12387" x="5988050" y="2959100"/>
          <p14:tracePt t="12404" x="5930900" y="2952750"/>
          <p14:tracePt t="12420" x="5880100" y="2946400"/>
          <p14:tracePt t="12437" x="5842000" y="2946400"/>
          <p14:tracePt t="12454" x="5778500" y="2946400"/>
          <p14:tracePt t="12470" x="5683250" y="2946400"/>
          <p14:tracePt t="12487" x="5594350" y="2946400"/>
          <p14:tracePt t="12504" x="5518150" y="2959100"/>
          <p14:tracePt t="12520" x="5461000" y="2959100"/>
          <p14:tracePt t="12524" x="5441950" y="2965450"/>
          <p14:tracePt t="12537" x="5422900" y="2965450"/>
          <p14:tracePt t="12554" x="5403850" y="2978150"/>
          <p14:tracePt t="12570" x="5378450" y="3003550"/>
          <p14:tracePt t="12587" x="5359400" y="3016250"/>
          <p14:tracePt t="12604" x="5340350" y="3054350"/>
          <p14:tracePt t="12621" x="5308600" y="3098800"/>
          <p14:tracePt t="12637" x="5302250" y="3136900"/>
          <p14:tracePt t="12655" x="5295900" y="3175000"/>
          <p14:tracePt t="12670" x="5289550" y="3219450"/>
          <p14:tracePt t="12687" x="5289550" y="3276600"/>
          <p14:tracePt t="12704" x="5289550" y="3340100"/>
          <p14:tracePt t="12721" x="5289550" y="3378200"/>
          <p14:tracePt t="12737" x="5289550" y="3429000"/>
          <p14:tracePt t="12754" x="5295900" y="3473450"/>
          <p14:tracePt t="12772" x="5314950" y="3505200"/>
          <p14:tracePt t="12787" x="5334000" y="3524250"/>
          <p14:tracePt t="12804" x="5340350" y="3530600"/>
          <p14:tracePt t="12821" x="5353050" y="3536950"/>
          <p14:tracePt t="12837" x="5391150" y="3549650"/>
          <p14:tracePt t="12855" x="5454650" y="3575050"/>
          <p14:tracePt t="12870" x="5486400" y="3587750"/>
          <p14:tracePt t="12887" x="5518150" y="3594100"/>
          <p14:tracePt t="12904" x="5556250" y="3600450"/>
          <p14:tracePt t="12922" x="5575300" y="3606800"/>
          <p14:tracePt t="12937" x="5594350" y="3606800"/>
          <p14:tracePt t="12954" x="5613400" y="3606800"/>
          <p14:tracePt t="12970" x="5619750" y="3606800"/>
          <p14:tracePt t="12987" x="5632450" y="3600450"/>
          <p14:tracePt t="13003" x="5657850" y="3587750"/>
          <p14:tracePt t="13020" x="5689600" y="3562350"/>
          <p14:tracePt t="13036" x="5708650" y="3556000"/>
          <p14:tracePt t="13054" x="5727700" y="3549650"/>
          <p14:tracePt t="13070" x="5778500" y="3536950"/>
          <p14:tracePt t="13088" x="5930900" y="3486150"/>
          <p14:tracePt t="13103" x="6045200" y="3460750"/>
          <p14:tracePt t="13120" x="6146800" y="3429000"/>
          <p14:tracePt t="13137" x="6299200" y="3390900"/>
          <p14:tracePt t="13153" x="6515100" y="3314700"/>
          <p14:tracePt t="13171" x="6934200" y="3200400"/>
          <p14:tracePt t="13186" x="7143750" y="3155950"/>
          <p14:tracePt t="13204" x="7308850" y="3124200"/>
          <p14:tracePt t="13220" x="7372350" y="3117850"/>
          <p14:tracePt t="13237" x="7461250" y="3117850"/>
          <p14:tracePt t="13254" x="7556500" y="3117850"/>
          <p14:tracePt t="13270" x="7575550" y="3111500"/>
          <p14:tracePt t="13303" x="7575550" y="3067050"/>
          <p14:tracePt t="13320" x="7569200" y="3016250"/>
          <p14:tracePt t="13336" x="7518400" y="2876550"/>
          <p14:tracePt t="13564" x="7518400" y="2870200"/>
          <p14:tracePt t="13573" x="7518400" y="2863850"/>
          <p14:tracePt t="13579" x="7518400" y="2851150"/>
          <p14:tracePt t="13587" x="7518400" y="2838450"/>
          <p14:tracePt t="13603" x="7537450" y="2806700"/>
          <p14:tracePt t="13620" x="7556500" y="2774950"/>
          <p14:tracePt t="13636" x="7575550" y="2762250"/>
          <p14:tracePt t="13653" x="7575550" y="2755900"/>
          <p14:tracePt t="13699" x="7575550" y="2774950"/>
          <p14:tracePt t="13707" x="7575550" y="2781300"/>
          <p14:tracePt t="13715" x="7575550" y="2787650"/>
          <p14:tracePt t="13724" x="7575550" y="2800350"/>
          <p14:tracePt t="13736" x="7575550" y="2819400"/>
          <p14:tracePt t="13753" x="7575550" y="2971800"/>
          <p14:tracePt t="13770" x="7575550" y="3098800"/>
          <p14:tracePt t="13786" x="7575550" y="3187700"/>
          <p14:tracePt t="13803" x="7581900" y="3225800"/>
          <p14:tracePt t="13819" x="7581900" y="3251200"/>
          <p14:tracePt t="13836" x="7581900" y="3257550"/>
          <p14:tracePt t="13853" x="7581900" y="3263900"/>
          <p14:tracePt t="13870" x="7569200" y="3251200"/>
          <p14:tracePt t="13886" x="7467600" y="3130550"/>
          <p14:tracePt t="13903" x="7188200" y="2889250"/>
          <p14:tracePt t="13919" x="7080250" y="2806700"/>
          <p14:tracePt t="13936" x="6997700" y="2755900"/>
          <p14:tracePt t="13953" x="6953250" y="2736850"/>
          <p14:tracePt t="13970" x="6915150" y="2717800"/>
          <p14:tracePt t="14038" x="6927850" y="2717800"/>
          <p14:tracePt t="14046" x="6934200" y="2711450"/>
          <p14:tracePt t="14054" x="6972300" y="2705100"/>
          <p14:tracePt t="14069" x="7162800" y="2679700"/>
          <p14:tracePt t="14086" x="7264400" y="2647950"/>
          <p14:tracePt t="14102" x="7353300" y="2635250"/>
          <p14:tracePt t="14119" x="7391400" y="2635250"/>
          <p14:tracePt t="14136" x="7410450" y="2628900"/>
          <p14:tracePt t="14169" x="7416800" y="2628900"/>
          <p14:tracePt t="14186" x="7423150" y="2635250"/>
          <p14:tracePt t="14204" x="7423150" y="2673350"/>
          <p14:tracePt t="14219" x="7435850" y="2857500"/>
          <p14:tracePt t="14236" x="7435850" y="2990850"/>
          <p14:tracePt t="14253" x="7442200" y="3060700"/>
          <p14:tracePt t="14269" x="7448550" y="3105150"/>
          <p14:tracePt t="14287" x="7448550" y="3124200"/>
          <p14:tracePt t="14302" x="7448550" y="3130550"/>
          <p14:tracePt t="14364" x="7448550" y="3124200"/>
          <p14:tracePt t="14372" x="7448550" y="3117850"/>
          <p14:tracePt t="14378" x="7448550" y="3105150"/>
          <p14:tracePt t="14388" x="7448550" y="3092450"/>
          <p14:tracePt t="14402" x="7461250" y="3073400"/>
          <p14:tracePt t="14420" x="7467600" y="3060700"/>
          <p14:tracePt t="14436" x="7467600" y="3054350"/>
          <p14:tracePt t="14453" x="7486650" y="3048000"/>
          <p14:tracePt t="14469" x="7493000" y="3048000"/>
          <p14:tracePt t="14486" x="7505700" y="3048000"/>
          <p14:tracePt t="14502" x="7524750" y="3054350"/>
          <p14:tracePt t="14519" x="7550150" y="3073400"/>
          <p14:tracePt t="14523" x="7556500" y="3086100"/>
          <p14:tracePt t="14535" x="7562850" y="3098800"/>
          <p14:tracePt t="14552" x="7581900" y="3111500"/>
          <p14:tracePt t="14569" x="7588250" y="3117850"/>
          <p14:tracePt t="14585" x="7594600" y="3124200"/>
          <p14:tracePt t="14602" x="7607300" y="3124200"/>
          <p14:tracePt t="14618" x="7632700" y="3136900"/>
          <p14:tracePt t="14635" x="7651750" y="3136900"/>
          <p14:tracePt t="14652" x="7677150" y="3130550"/>
          <p14:tracePt t="14669" x="7702550" y="3117850"/>
          <p14:tracePt t="14686" x="7740650" y="3086100"/>
          <p14:tracePt t="14702" x="7753350" y="3060700"/>
          <p14:tracePt t="14719" x="7753350" y="3054350"/>
          <p14:tracePt t="14735" x="7753350" y="3048000"/>
          <p14:tracePt t="14752" x="7753350" y="3041650"/>
          <p14:tracePt t="15636" x="7740650" y="3041650"/>
          <p14:tracePt t="15835" x="7734300" y="3041650"/>
          <p14:tracePt t="16256" x="7727950" y="3041650"/>
          <p14:tracePt t="18458" x="7702550" y="3041650"/>
          <p14:tracePt t="18466" x="7651750" y="3016250"/>
          <p14:tracePt t="18473" x="7620000" y="3009900"/>
          <p14:tracePt t="18482" x="7575550" y="3003550"/>
          <p14:tracePt t="18499" x="7486650" y="2984500"/>
          <p14:tracePt t="18515" x="7378700" y="2984500"/>
          <p14:tracePt t="18520" x="7334250" y="2984500"/>
          <p14:tracePt t="18532" x="7302500" y="2984500"/>
          <p14:tracePt t="18549" x="7156450" y="2990850"/>
          <p14:tracePt t="18565" x="7004050" y="3016250"/>
          <p14:tracePt t="18582" x="6883400" y="3048000"/>
          <p14:tracePt t="18599" x="6762750" y="3079750"/>
          <p14:tracePt t="18615" x="6654800" y="3111500"/>
          <p14:tracePt t="18632" x="6584950" y="3130550"/>
          <p14:tracePt t="18649" x="6508750" y="3175000"/>
          <p14:tracePt t="18665" x="6457950" y="3206750"/>
          <p14:tracePt t="18682" x="6426200" y="3251200"/>
          <p14:tracePt t="18699" x="6413500" y="3257550"/>
          <p14:tracePt t="18715" x="6413500" y="3263900"/>
          <p14:tracePt t="18732" x="6413500" y="3270250"/>
          <p14:tracePt t="18765" x="6426200" y="3276600"/>
          <p14:tracePt t="18782" x="6432550" y="3289300"/>
          <p14:tracePt t="18798" x="6438900" y="3289300"/>
          <p14:tracePt t="18815" x="6445250" y="3289300"/>
          <p14:tracePt t="18832" x="6451600" y="3282950"/>
          <p14:tracePt t="18848" x="6470650" y="3270250"/>
          <p14:tracePt t="18865" x="6477000" y="3263900"/>
          <p14:tracePt t="18882" x="6483350" y="3257550"/>
          <p14:tracePt t="18898" x="6489700" y="3238500"/>
          <p14:tracePt t="18915" x="6489700" y="3225800"/>
          <p14:tracePt t="18931" x="6496050" y="3213100"/>
          <p14:tracePt t="18948" x="6496050" y="3181350"/>
          <p14:tracePt t="18965" x="6496050" y="3175000"/>
          <p14:tracePt t="18982" x="6496050" y="3162300"/>
          <p14:tracePt t="19000" x="6496050" y="3155950"/>
          <p14:tracePt t="19069" x="6496050" y="3162300"/>
          <p14:tracePt t="19078" x="6496050" y="3175000"/>
          <p14:tracePt t="19085" x="6502400" y="3181350"/>
          <p14:tracePt t="19098" x="6502400" y="3213100"/>
          <p14:tracePt t="19115" x="6508750" y="3251200"/>
          <p14:tracePt t="19131" x="6508750" y="3276600"/>
          <p14:tracePt t="19148" x="6521450" y="3346450"/>
          <p14:tracePt t="19165" x="6521450" y="3473450"/>
          <p14:tracePt t="19182" x="6502400" y="3562350"/>
          <p14:tracePt t="19198" x="6477000" y="3657600"/>
          <p14:tracePt t="19215" x="6438900" y="3714750"/>
          <p14:tracePt t="19231" x="6413500" y="3759200"/>
          <p14:tracePt t="19249" x="6369050" y="3803650"/>
          <p14:tracePt t="19265" x="6337300" y="3810000"/>
          <p14:tracePt t="19282" x="6311900" y="3810000"/>
          <p14:tracePt t="19298" x="6305550" y="3810000"/>
          <p14:tracePt t="19316" x="6286500" y="3784600"/>
          <p14:tracePt t="19331" x="6280150" y="3746500"/>
          <p14:tracePt t="19348" x="6267450" y="3721100"/>
          <p14:tracePt t="19365" x="6261100" y="3689350"/>
          <p14:tracePt t="19381" x="6261100" y="3683000"/>
          <p14:tracePt t="19398" x="6261100" y="3670300"/>
          <p14:tracePt t="19414" x="6254750" y="3663950"/>
          <p14:tracePt t="19431" x="6248400" y="3663950"/>
          <p14:tracePt t="19448" x="6242050" y="3663950"/>
          <p14:tracePt t="19481" x="6235700" y="3676650"/>
          <p14:tracePt t="19498" x="6216650" y="3721100"/>
          <p14:tracePt t="19515" x="6203950" y="3790950"/>
          <p14:tracePt t="19532" x="6184900" y="3860800"/>
          <p14:tracePt t="19551" x="6172200" y="3917950"/>
          <p14:tracePt t="19565" x="6153150" y="3943350"/>
          <p14:tracePt t="19581" x="6153150" y="3956050"/>
          <p14:tracePt t="19597" x="6153150" y="3968750"/>
          <p14:tracePt t="19647" x="6159500" y="3962400"/>
          <p14:tracePt t="19671" x="6165850" y="3956050"/>
          <p14:tracePt t="19678" x="6172200" y="3956050"/>
          <p14:tracePt t="19686" x="6184900" y="3949700"/>
          <p14:tracePt t="19698" x="6216650" y="3949700"/>
          <p14:tracePt t="19714" x="6292850" y="3943350"/>
          <p14:tracePt t="19731" x="6369050" y="3943350"/>
          <p14:tracePt t="19748" x="6413500" y="3943350"/>
          <p14:tracePt t="19764" x="6445250" y="3943350"/>
          <p14:tracePt t="19781" x="6464300" y="3943350"/>
          <p14:tracePt t="19798" x="6483350" y="3937000"/>
          <p14:tracePt t="19814" x="6515100" y="3917950"/>
          <p14:tracePt t="19831" x="6584950" y="3867150"/>
          <p14:tracePt t="19847" x="6635750" y="3778250"/>
          <p14:tracePt t="19864" x="6680200" y="3695700"/>
          <p14:tracePt t="19881" x="6692900" y="3644900"/>
          <p14:tracePt t="19898" x="6699250" y="3517900"/>
          <p14:tracePt t="19914" x="6680200" y="3397250"/>
          <p14:tracePt t="19931" x="6591300" y="3213100"/>
          <p14:tracePt t="19949" x="6388100" y="2971800"/>
          <p14:tracePt t="19964" x="6292850" y="2895600"/>
          <p14:tracePt t="19981" x="6076950" y="2844800"/>
          <p14:tracePt t="19997" x="5848350" y="2838450"/>
          <p14:tracePt t="20014" x="5537200" y="2971800"/>
          <p14:tracePt t="20017" x="5372100" y="3054350"/>
          <p14:tracePt t="20032" x="5168900" y="3219450"/>
          <p14:tracePt t="20048" x="4984750" y="3429000"/>
          <p14:tracePt t="20064" x="4724400" y="3835400"/>
          <p14:tracePt t="20081" x="4533900" y="4343400"/>
          <p14:tracePt t="20097" x="4425950" y="4787900"/>
          <p14:tracePt t="20114" x="4394200" y="5276850"/>
          <p14:tracePt t="20131" x="4413250" y="5429250"/>
          <p14:tracePt t="20147" x="4527550" y="5638800"/>
          <p14:tracePt t="20164" x="4832350" y="5918200"/>
          <p14:tracePt t="20181" x="5270500" y="6153150"/>
          <p14:tracePt t="20197" x="5765800" y="6286500"/>
          <p14:tracePt t="20214" x="6216650" y="6311900"/>
          <p14:tracePt t="20230" x="6775450" y="6172200"/>
          <p14:tracePt t="20248" x="7296150" y="5924550"/>
          <p14:tracePt t="20265" x="7861300" y="5435600"/>
          <p14:tracePt t="20281" x="8134350" y="4991100"/>
          <p14:tracePt t="20297" x="8204200" y="4806950"/>
          <p14:tracePt t="20314" x="8229600" y="4432300"/>
          <p14:tracePt t="20330" x="8166100" y="3892550"/>
          <p14:tracePt t="20347" x="7886700" y="3384550"/>
          <p14:tracePt t="20364" x="7632700" y="3175000"/>
          <p14:tracePt t="20380" x="7435850" y="3054350"/>
          <p14:tracePt t="20397" x="7232650" y="2965450"/>
          <p14:tracePt t="20414" x="6927850" y="2863850"/>
          <p14:tracePt t="20431" x="6515100" y="2800350"/>
          <p14:tracePt t="20447" x="6026150" y="2863850"/>
          <p14:tracePt t="20463" x="5918200" y="2895600"/>
          <p14:tracePt t="20480" x="5778500" y="2997200"/>
          <p14:tracePt t="20497" x="5689600" y="3092450"/>
          <p14:tracePt t="20513" x="5619750" y="3181350"/>
          <p14:tracePt t="20531" x="5562600" y="3270250"/>
          <p14:tracePt t="20547" x="5556250" y="3295650"/>
          <p14:tracePt t="20563" x="5556250" y="3314700"/>
          <p14:tracePt t="20580" x="5556250" y="3333750"/>
          <p14:tracePt t="20597" x="5568950" y="3359150"/>
          <p14:tracePt t="20614" x="5581650" y="3365500"/>
          <p14:tracePt t="20630" x="5581650" y="3371850"/>
          <p14:tracePt t="20663" x="5594350" y="3371850"/>
          <p14:tracePt t="20749" x="5594350" y="3365500"/>
          <p14:tracePt t="20981" x="5664200" y="3352800"/>
          <p14:tracePt t="20989" x="5746750" y="3340100"/>
          <p14:tracePt t="20996" x="5810250" y="3333750"/>
          <p14:tracePt t="21013" x="5918200" y="3327400"/>
          <p14:tracePt t="21030" x="6019800" y="3333750"/>
          <p14:tracePt t="21047" x="6083300" y="3346450"/>
          <p14:tracePt t="21064" x="6153150" y="3378200"/>
          <p14:tracePt t="21080" x="6184900" y="3403600"/>
          <p14:tracePt t="21096" x="6210300" y="3422650"/>
          <p14:tracePt t="21113" x="6235700" y="3441700"/>
          <p14:tracePt t="21130" x="6242050" y="3448050"/>
          <p14:tracePt t="21146" x="6248400" y="3454400"/>
          <p14:tracePt t="21180" x="6254750" y="3454400"/>
          <p14:tracePt t="21255" x="6261100" y="3454400"/>
          <p14:tracePt t="21285" x="6267450" y="3454400"/>
          <p14:tracePt t="21309" x="6273800" y="3454400"/>
          <p14:tracePt t="21321" x="6280150" y="3454400"/>
          <p14:tracePt t="21344" x="6286500" y="3454400"/>
          <p14:tracePt t="21374" x="6292850" y="3454400"/>
          <p14:tracePt t="21390" x="6299200" y="3454400"/>
          <p14:tracePt t="21412" x="6299200" y="3448050"/>
          <p14:tracePt t="21436" x="6305550" y="3448050"/>
          <p14:tracePt t="21442" x="6305550" y="3441700"/>
          <p14:tracePt t="21451" x="6311900" y="3441700"/>
          <p14:tracePt t="21463" x="6311900" y="3435350"/>
          <p14:tracePt t="21479" x="6318250" y="3435350"/>
          <p14:tracePt t="21496" x="6324600" y="3429000"/>
          <p14:tracePt t="22069" x="6350000" y="3435350"/>
          <p14:tracePt t="22076" x="6356350" y="3448050"/>
          <p14:tracePt t="22085" x="6362700" y="3448050"/>
          <p14:tracePt t="22096" x="6369050" y="3454400"/>
          <p14:tracePt t="22112" x="6375400" y="3460750"/>
          <p14:tracePt t="22129" x="6388100" y="3460750"/>
          <p14:tracePt t="23832" x="6426200" y="3460750"/>
          <p14:tracePt t="23840" x="6470650" y="3454400"/>
          <p14:tracePt t="23848" x="6515100" y="3448050"/>
          <p14:tracePt t="23861" x="6584950" y="3422650"/>
          <p14:tracePt t="23877" x="6635750" y="3409950"/>
          <p14:tracePt t="23894" x="6661150" y="3409950"/>
          <p14:tracePt t="23911" x="6692900" y="3403600"/>
          <p14:tracePt t="23927" x="6705600" y="3403600"/>
          <p14:tracePt t="23944" x="6724650" y="3403600"/>
          <p14:tracePt t="23961" x="6750050" y="3397250"/>
          <p14:tracePt t="23977" x="6756400" y="3397250"/>
          <p14:tracePt t="23994" x="6775450" y="3390900"/>
          <p14:tracePt t="24013" x="6794500" y="3384550"/>
          <p14:tracePt t="24027" x="6807200" y="3384550"/>
          <p14:tracePt t="24044" x="6819900" y="3371850"/>
          <p14:tracePt t="24061" x="6838950" y="3365500"/>
          <p14:tracePt t="24078" x="6845300" y="3359150"/>
          <p14:tracePt t="24094" x="6858000" y="3352800"/>
          <p14:tracePt t="24111" x="6858000" y="3346450"/>
          <p14:tracePt t="24127" x="6870700" y="3340100"/>
          <p14:tracePt t="24144" x="6870700" y="3314700"/>
          <p14:tracePt t="24161" x="6870700" y="3302000"/>
          <p14:tracePt t="24177" x="6870700" y="3244850"/>
          <p14:tracePt t="24194" x="6870700" y="3213100"/>
          <p14:tracePt t="24210" x="6870700" y="3168650"/>
          <p14:tracePt t="24227" x="6851650" y="3111500"/>
          <p14:tracePt t="24244" x="6819900" y="3041650"/>
          <p14:tracePt t="24261" x="6762750" y="2965450"/>
          <p14:tracePt t="24277" x="6705600" y="2933700"/>
          <p14:tracePt t="24294" x="6667500" y="2927350"/>
          <p14:tracePt t="24310" x="6604000" y="2914650"/>
          <p14:tracePt t="24327" x="6527800" y="2921000"/>
          <p14:tracePt t="24344" x="6432550" y="2965450"/>
          <p14:tracePt t="24360" x="6375400" y="2997200"/>
          <p14:tracePt t="24377" x="6350000" y="3022600"/>
          <p14:tracePt t="24394" x="6324600" y="3060700"/>
          <p14:tracePt t="24411" x="6311900" y="3105150"/>
          <p14:tracePt t="24427" x="6299200" y="3168650"/>
          <p14:tracePt t="24444" x="6299200" y="3225800"/>
          <p14:tracePt t="24460" x="6311900" y="3263900"/>
          <p14:tracePt t="24477" x="6337300" y="3308350"/>
          <p14:tracePt t="24495" x="6432550" y="3422650"/>
          <p14:tracePt t="24510" x="6508750" y="3479800"/>
          <p14:tracePt t="24527" x="6578600" y="3505200"/>
          <p14:tracePt t="24543" x="6623050" y="3511550"/>
          <p14:tracePt t="24560" x="6686550" y="3511550"/>
          <p14:tracePt t="24577" x="6800850" y="3454400"/>
          <p14:tracePt t="24594" x="6845300" y="3416300"/>
          <p14:tracePt t="24610" x="6870700" y="3346450"/>
          <p14:tracePt t="24627" x="6902450" y="3289300"/>
          <p14:tracePt t="24643" x="6902450" y="3225800"/>
          <p14:tracePt t="24660" x="6889750" y="3105150"/>
          <p14:tracePt t="24677" x="6864350" y="3028950"/>
          <p14:tracePt t="24693" x="6813550" y="2965450"/>
          <p14:tracePt t="24710" x="6737350" y="2927350"/>
          <p14:tracePt t="24726" x="6680200" y="2921000"/>
          <p14:tracePt t="24743" x="6578600" y="2921000"/>
          <p14:tracePt t="24760" x="6508750" y="2952750"/>
          <p14:tracePt t="24776" x="6470650" y="2971800"/>
          <p14:tracePt t="24793" x="6457950" y="2984500"/>
          <p14:tracePt t="24811" x="6451600" y="2990850"/>
          <p14:tracePt t="24856" x="6457950" y="2990850"/>
          <p14:tracePt t="24864" x="6470650" y="2990850"/>
          <p14:tracePt t="24876" x="6521450" y="2990850"/>
          <p14:tracePt t="24895" x="6813550" y="2952750"/>
          <p14:tracePt t="24910" x="6978650" y="2965450"/>
          <p14:tracePt t="24926" x="7137400" y="2990850"/>
          <p14:tracePt t="24943" x="7277100" y="3035300"/>
          <p14:tracePt t="24960" x="7353300" y="3060700"/>
          <p14:tracePt t="24976" x="7372350" y="3073400"/>
          <p14:tracePt t="25046" x="7359650" y="3073400"/>
          <p14:tracePt t="25053" x="7308850" y="3054350"/>
          <p14:tracePt t="25060" x="7207250" y="2997200"/>
          <p14:tracePt t="25077" x="7067550" y="2921000"/>
          <p14:tracePt t="25093" x="6959600" y="2889250"/>
          <p14:tracePt t="25110" x="6826250" y="2863850"/>
          <p14:tracePt t="25126" x="6692900" y="2895600"/>
          <p14:tracePt t="25143" x="6521450" y="2984500"/>
          <p14:tracePt t="25160" x="6457950" y="3048000"/>
          <p14:tracePt t="25176" x="6419850" y="3073400"/>
          <p14:tracePt t="25193" x="6394450" y="3117850"/>
          <p14:tracePt t="25210" x="6369050" y="3162300"/>
          <p14:tracePt t="25226" x="6369050" y="3175000"/>
          <p14:tracePt t="25243" x="6369050" y="3181350"/>
          <p14:tracePt t="25296" x="6375400" y="3181350"/>
          <p14:tracePt t="25302" x="6381750" y="3181350"/>
          <p14:tracePt t="25309" x="6388100" y="3181350"/>
          <p14:tracePt t="25326" x="6419850" y="3168650"/>
          <p14:tracePt t="25343" x="6445250" y="3143250"/>
          <p14:tracePt t="25359" x="6489700" y="3130550"/>
          <p14:tracePt t="25376" x="6521450" y="3124200"/>
          <p14:tracePt t="25393" x="6527800" y="3124200"/>
          <p14:tracePt t="25409" x="6540500" y="3124200"/>
          <p14:tracePt t="25483" x="6534150" y="3124200"/>
          <p14:tracePt t="25515" x="6527800" y="3124200"/>
          <p14:tracePt t="25559" x="6521450" y="3124200"/>
          <p14:tracePt t="25575" x="6515100" y="3124200"/>
          <p14:tracePt t="25582" x="6508750" y="3124200"/>
          <p14:tracePt t="25593" x="6496050" y="3136900"/>
          <p14:tracePt t="25610" x="6477000" y="3155950"/>
          <p14:tracePt t="25626" x="6400800" y="3232150"/>
          <p14:tracePt t="25643" x="6330950" y="3308350"/>
          <p14:tracePt t="25659" x="6254750" y="3397250"/>
          <p14:tracePt t="25676" x="6223000" y="3460750"/>
          <p14:tracePt t="25692" x="6197600" y="3486150"/>
          <p14:tracePt t="25709" x="6172200" y="3536950"/>
          <p14:tracePt t="25725" x="6153150" y="3568700"/>
          <p14:tracePt t="25742" x="6127750" y="3594100"/>
          <p14:tracePt t="25759" x="6115050" y="3606800"/>
          <p14:tracePt t="25776" x="6108700" y="3619500"/>
          <p14:tracePt t="25792" x="6108700" y="3625850"/>
          <p14:tracePt t="26284" x="6070600" y="3644900"/>
          <p14:tracePt t="26292" x="5994400" y="3670300"/>
          <p14:tracePt t="26301" x="5924550" y="3702050"/>
          <p14:tracePt t="26309" x="5861050" y="3721100"/>
          <p14:tracePt t="26325" x="5746750" y="3752850"/>
          <p14:tracePt t="26342" x="5619750" y="3778250"/>
          <p14:tracePt t="26359" x="5480050" y="3803650"/>
          <p14:tracePt t="26375" x="5334000" y="3816350"/>
          <p14:tracePt t="26392" x="5162550" y="3816350"/>
          <p14:tracePt t="26409" x="5016500" y="3816350"/>
          <p14:tracePt t="26425" x="4870450" y="3797300"/>
          <p14:tracePt t="26442" x="4718050" y="3752850"/>
          <p14:tracePt t="26458" x="4533900" y="3714750"/>
          <p14:tracePt t="26475" x="4343400" y="3670300"/>
          <p14:tracePt t="26493" x="4095750" y="3619500"/>
          <p14:tracePt t="26508" x="3994150" y="3600450"/>
          <p14:tracePt t="26525" x="3835400" y="3594100"/>
          <p14:tracePt t="26543" x="3670300" y="3594100"/>
          <p14:tracePt t="26558" x="3467100" y="3594100"/>
          <p14:tracePt t="26576" x="3213100" y="3594100"/>
          <p14:tracePt t="26592" x="3117850" y="3594100"/>
          <p14:tracePt t="26608" x="2971800" y="3600450"/>
          <p14:tracePt t="26625" x="2832100" y="3613150"/>
          <p14:tracePt t="26642" x="2692400" y="3613150"/>
          <p14:tracePt t="26658" x="2482850" y="3619500"/>
          <p14:tracePt t="26675" x="2425700" y="3619500"/>
          <p14:tracePt t="26692" x="2355850" y="3619500"/>
          <p14:tracePt t="26708" x="2279650" y="3625850"/>
          <p14:tracePt t="26725" x="2222500" y="3632200"/>
          <p14:tracePt t="26741" x="2159000" y="3644900"/>
          <p14:tracePt t="26758" x="2095500" y="3657600"/>
          <p14:tracePt t="26775" x="2057400" y="3663950"/>
          <p14:tracePt t="26791" x="2012950" y="3676650"/>
          <p14:tracePt t="26809" x="1981200" y="3676650"/>
          <p14:tracePt t="26847" x="1981200" y="3670300"/>
          <p14:tracePt t="26858" x="1987550" y="3663950"/>
          <p14:tracePt t="26875" x="2000250" y="3657600"/>
          <p14:tracePt t="26891" x="2051050" y="3644900"/>
          <p14:tracePt t="26908" x="2266950" y="3619500"/>
          <p14:tracePt t="26925" x="2444750" y="3606800"/>
          <p14:tracePt t="26941" x="2679700" y="3606800"/>
          <p14:tracePt t="26958" x="2870200" y="3606800"/>
          <p14:tracePt t="26975" x="3175000" y="3606800"/>
          <p14:tracePt t="26991" x="3289300" y="3606800"/>
          <p14:tracePt t="27008" x="3397250" y="3606800"/>
          <p14:tracePt t="27025" x="3505200" y="3606800"/>
          <p14:tracePt t="27028" x="3568700" y="3619500"/>
          <p14:tracePt t="27041" x="3613150" y="3619500"/>
          <p14:tracePt t="27058" x="3746500" y="3619500"/>
          <p14:tracePt t="27075" x="3797300" y="3619500"/>
          <p14:tracePt t="27092" x="3879850" y="3619500"/>
          <p14:tracePt t="27108" x="3987800" y="3619500"/>
          <p14:tracePt t="27125" x="4070350" y="3619500"/>
          <p14:tracePt t="27141" x="4159250" y="3619500"/>
          <p14:tracePt t="27158" x="4203700" y="3619500"/>
          <p14:tracePt t="27174" x="4254500" y="3619500"/>
          <p14:tracePt t="27191" x="4330700" y="3619500"/>
          <p14:tracePt t="27209" x="4419600" y="3619500"/>
          <p14:tracePt t="27224" x="4470400" y="3613150"/>
          <p14:tracePt t="27241" x="4502150" y="3613150"/>
          <p14:tracePt t="27258" x="4527550" y="3606800"/>
          <p14:tracePt t="27275" x="4565650" y="3600450"/>
          <p14:tracePt t="27292" x="4603750" y="3594100"/>
          <p14:tracePt t="27308" x="4629150" y="3594100"/>
          <p14:tracePt t="27325" x="4635500" y="3587750"/>
          <p14:tracePt t="27342" x="4641850" y="3587750"/>
          <p14:tracePt t="27375" x="4648200" y="3587750"/>
          <p14:tracePt t="27421" x="4660900" y="3587750"/>
          <p14:tracePt t="27430" x="4667250" y="3587750"/>
          <p14:tracePt t="27437" x="4679950" y="3587750"/>
          <p14:tracePt t="27445" x="4692650" y="3587750"/>
          <p14:tracePt t="27458" x="4711700" y="3581400"/>
          <p14:tracePt t="27474" x="4813300" y="3581400"/>
          <p14:tracePt t="27491" x="4883150" y="3581400"/>
          <p14:tracePt t="27508" x="4991100" y="3581400"/>
          <p14:tracePt t="27525" x="5162550" y="3581400"/>
          <p14:tracePt t="27541" x="5289550" y="3581400"/>
          <p14:tracePt t="27558" x="5441950" y="3581400"/>
          <p14:tracePt t="27574" x="5518150" y="3581400"/>
          <p14:tracePt t="27591" x="5594350" y="3581400"/>
          <p14:tracePt t="27608" x="5670550" y="3594100"/>
          <p14:tracePt t="27624" x="5683250" y="3600450"/>
          <p14:tracePt t="27641" x="5695950" y="3600450"/>
          <p14:tracePt t="27880" x="5626100" y="3606800"/>
          <p14:tracePt t="27888" x="5518150" y="3625850"/>
          <p14:tracePt t="27896" x="5422900" y="3632200"/>
          <p14:tracePt t="27907" x="5327650" y="3657600"/>
          <p14:tracePt t="27924" x="5149850" y="3702050"/>
          <p14:tracePt t="27940" x="5016500" y="3727450"/>
          <p14:tracePt t="27957" x="4895850" y="3759200"/>
          <p14:tracePt t="27974" x="4762500" y="3797300"/>
          <p14:tracePt t="27990" x="4622800" y="3841750"/>
          <p14:tracePt t="28008" x="4495800" y="3886200"/>
          <p14:tracePt t="28024" x="4387850" y="3911600"/>
          <p14:tracePt t="28040" x="4248150" y="3924300"/>
          <p14:tracePt t="28057" x="4083050" y="3943350"/>
          <p14:tracePt t="28076" x="3905250" y="3962400"/>
          <p14:tracePt t="28092" x="3670300" y="3975100"/>
          <p14:tracePt t="28107" x="3543300" y="3987800"/>
          <p14:tracePt t="28123" x="3365500" y="3987800"/>
          <p14:tracePt t="28140" x="3168650" y="4000500"/>
          <p14:tracePt t="28157" x="2990850" y="4025900"/>
          <p14:tracePt t="28173" x="2762250" y="4064000"/>
          <p14:tracePt t="28190" x="2667000" y="4076700"/>
          <p14:tracePt t="28207" x="2559050" y="4083050"/>
          <p14:tracePt t="28223" x="2457450" y="4102100"/>
          <p14:tracePt t="28240" x="2368550" y="4133850"/>
          <p14:tracePt t="28257" x="2279650" y="4146550"/>
          <p14:tracePt t="28273" x="2241550" y="4152900"/>
          <p14:tracePt t="28290" x="2197100" y="4165600"/>
          <p14:tracePt t="28306" x="2165350" y="4178300"/>
          <p14:tracePt t="28324" x="2108200" y="4191000"/>
          <p14:tracePt t="28340" x="2095500" y="4191000"/>
          <p14:tracePt t="28357" x="2089150" y="4191000"/>
          <p14:tracePt t="28373" x="2076450" y="4191000"/>
          <p14:tracePt t="28430" x="2076450" y="4184650"/>
          <p14:tracePt t="28453" x="2076450" y="4178300"/>
          <p14:tracePt t="28492" x="2076450" y="4171950"/>
          <p14:tracePt t="28507" x="2076450" y="4165600"/>
          <p14:tracePt t="28517" x="2070100" y="4165600"/>
          <p14:tracePt t="28532" x="2063750" y="4165600"/>
          <p14:tracePt t="28547" x="2063750" y="4159250"/>
          <p14:tracePt t="28557" x="2063750" y="4152900"/>
          <p14:tracePt t="28574" x="2044700" y="4140200"/>
          <p14:tracePt t="28591" x="2038350" y="4127500"/>
          <p14:tracePt t="28607" x="2032000" y="4121150"/>
          <p14:tracePt t="28624" x="2025650" y="4121150"/>
          <p14:tracePt t="28641" x="2019300" y="4108450"/>
          <p14:tracePt t="28657" x="2000250" y="4108450"/>
          <p14:tracePt t="28674" x="1981200" y="4102100"/>
          <p14:tracePt t="28690" x="1968500" y="4102100"/>
          <p14:tracePt t="28706" x="1936750" y="4108450"/>
          <p14:tracePt t="28725" x="1911350" y="4140200"/>
          <p14:tracePt t="28740" x="1892300" y="4165600"/>
          <p14:tracePt t="28756" x="1879600" y="4184650"/>
          <p14:tracePt t="28773" x="1879600" y="4191000"/>
          <p14:tracePt t="28790" x="1873250" y="4210050"/>
          <p14:tracePt t="28853" x="1879600" y="4210050"/>
          <p14:tracePt t="28861" x="1885950" y="4210050"/>
          <p14:tracePt t="28867" x="1892300" y="4210050"/>
          <p14:tracePt t="28877" x="1905000" y="4197350"/>
          <p14:tracePt t="28890" x="1924050" y="4184650"/>
          <p14:tracePt t="28906" x="1955800" y="4171950"/>
          <p14:tracePt t="28923" x="2025650" y="4133850"/>
          <p14:tracePt t="28940" x="2159000" y="4095750"/>
          <p14:tracePt t="28956" x="2279650" y="4044950"/>
          <p14:tracePt t="28973" x="2476500" y="3994150"/>
          <p14:tracePt t="28989" x="2559050" y="3987800"/>
          <p14:tracePt t="29006" x="2641600" y="3987800"/>
          <p14:tracePt t="29023" x="2730500" y="3987800"/>
          <p14:tracePt t="29039" x="2813050" y="4000500"/>
          <p14:tracePt t="29056" x="2990850" y="4032250"/>
          <p14:tracePt t="29074" x="3054350" y="4038600"/>
          <p14:tracePt t="29090" x="3111500" y="4057650"/>
          <p14:tracePt t="29106" x="3181350" y="4070350"/>
          <p14:tracePt t="29124" x="3365500" y="4102100"/>
          <p14:tracePt t="29139" x="3505200" y="4121150"/>
          <p14:tracePt t="29156" x="3606800" y="4140200"/>
          <p14:tracePt t="29173" x="3740150" y="4165600"/>
          <p14:tracePt t="29189" x="3879850" y="4191000"/>
          <p14:tracePt t="29207" x="4152900" y="4216400"/>
          <p14:tracePt t="29223" x="4356100" y="4229100"/>
          <p14:tracePt t="29239" x="4565650" y="4222750"/>
          <p14:tracePt t="29256" x="4692650" y="4210050"/>
          <p14:tracePt t="29273" x="4845050" y="4184650"/>
          <p14:tracePt t="29290" x="4959350" y="4159250"/>
          <p14:tracePt t="29306" x="4997450" y="4152900"/>
          <p14:tracePt t="29323" x="5010150" y="4133850"/>
          <p14:tracePt t="29339" x="5016500" y="4127500"/>
          <p14:tracePt t="29356" x="5022850" y="4127500"/>
          <p14:tracePt t="29372" x="5022850" y="4114800"/>
          <p14:tracePt t="29389" x="5022850" y="4108450"/>
          <p14:tracePt t="29406" x="5022850" y="4095750"/>
          <p14:tracePt t="29422" x="5022850" y="4076700"/>
          <p14:tracePt t="29439" x="5022850" y="4051300"/>
          <p14:tracePt t="29456" x="5010150" y="3924300"/>
          <p14:tracePt t="29472" x="4959350" y="3790950"/>
          <p14:tracePt t="29489" x="4838700" y="3670300"/>
          <p14:tracePt t="29506" x="4756150" y="3594100"/>
          <p14:tracePt t="29523" x="4565650" y="3448050"/>
          <p14:tracePt t="29539" x="4387850" y="3352800"/>
          <p14:tracePt t="29556" x="4197350" y="3276600"/>
          <p14:tracePt t="29572" x="4044950" y="3244850"/>
          <p14:tracePt t="29590" x="3911600" y="3219450"/>
          <p14:tracePt t="29607" x="3784600" y="3213100"/>
          <p14:tracePt t="29623" x="3492500" y="3244850"/>
          <p14:tracePt t="29639" x="3289300" y="3276600"/>
          <p14:tracePt t="29656" x="3111500" y="3314700"/>
          <p14:tracePt t="29672" x="2959100" y="3352800"/>
          <p14:tracePt t="29689" x="2698750" y="3422650"/>
          <p14:tracePt t="29706" x="2546350" y="3473450"/>
          <p14:tracePt t="29722" x="2400300" y="3524250"/>
          <p14:tracePt t="29739" x="2241550" y="3600450"/>
          <p14:tracePt t="29756" x="2171700" y="3638550"/>
          <p14:tracePt t="29772" x="2044700" y="3714750"/>
          <p14:tracePt t="29789" x="1968500" y="3765550"/>
          <p14:tracePt t="29805" x="1898650" y="3816350"/>
          <p14:tracePt t="29822" x="1854200" y="3867150"/>
          <p14:tracePt t="29839" x="1822450" y="3892550"/>
          <p14:tracePt t="29855" x="1778000" y="3937000"/>
          <p14:tracePt t="29873" x="1765300" y="3962400"/>
          <p14:tracePt t="29889" x="1758950" y="3981450"/>
          <p14:tracePt t="29906" x="1758950" y="3987800"/>
          <p14:tracePt t="29923" x="1758950" y="4000500"/>
          <p14:tracePt t="29939" x="1758950" y="4006850"/>
          <p14:tracePt t="29972" x="1758950" y="4013200"/>
          <p14:tracePt t="30066" x="1752600" y="4013200"/>
          <p14:tracePt t="30088" x="1746250" y="4013200"/>
          <p14:tracePt t="30097" x="1746250" y="4019550"/>
          <p14:tracePt t="30105" x="1739900" y="4019550"/>
          <p14:tracePt t="30123" x="1714500" y="4038600"/>
          <p14:tracePt t="30139" x="1689100" y="4070350"/>
          <p14:tracePt t="30156" x="1651000" y="4102100"/>
          <p14:tracePt t="30172" x="1631950" y="4121150"/>
          <p14:tracePt t="30189" x="1612900" y="4133850"/>
          <p14:tracePt t="30205" x="1606550" y="4146550"/>
          <p14:tracePt t="30222" x="1600200" y="4152900"/>
          <p14:tracePt t="30255" x="1600200" y="4159250"/>
          <p14:tracePt t="30326" x="1606550" y="4159250"/>
          <p14:tracePt t="30339" x="1606550" y="4152900"/>
          <p14:tracePt t="30356" x="1625600" y="4146550"/>
          <p14:tracePt t="30370" x="1631950" y="4146550"/>
          <p14:tracePt t="30378" x="1638300" y="4146550"/>
          <p14:tracePt t="30388" x="1644650" y="4146550"/>
          <p14:tracePt t="30405" x="1657350" y="4152900"/>
          <p14:tracePt t="30422" x="1663700" y="4171950"/>
          <p14:tracePt t="30438" x="1663700" y="4203700"/>
          <p14:tracePt t="30455" x="1638300" y="4229100"/>
          <p14:tracePt t="30472" x="1530350" y="4305300"/>
          <p14:tracePt t="30488" x="1447800" y="4349750"/>
          <p14:tracePt t="30505" x="1333500" y="4375150"/>
          <p14:tracePt t="30522" x="1270000" y="4387850"/>
          <p14:tracePt t="30538" x="1219200" y="4406900"/>
          <p14:tracePt t="30555" x="1181100" y="4413250"/>
          <p14:tracePt t="30571" x="1149350" y="4425950"/>
          <p14:tracePt t="30605" x="1143000" y="4425950"/>
          <p14:tracePt t="30621" x="1136650" y="4425950"/>
          <p14:tracePt t="30829" x="1143000" y="4425950"/>
          <p14:tracePt t="30860" x="1149350" y="4425950"/>
          <p14:tracePt t="30867" x="1155700" y="4425950"/>
          <p14:tracePt t="30876" x="1162050" y="4432300"/>
          <p14:tracePt t="30888" x="1181100" y="4445000"/>
          <p14:tracePt t="30905" x="1206500" y="4489450"/>
          <p14:tracePt t="30921" x="1225550" y="4533900"/>
          <p14:tracePt t="30938" x="1250950" y="4572000"/>
          <p14:tracePt t="30955" x="1257300" y="4597400"/>
          <p14:tracePt t="30972" x="1257300" y="4610100"/>
          <p14:tracePt t="30988" x="1257300" y="4616450"/>
          <p14:tracePt t="31035" x="1263650" y="4616450"/>
          <p14:tracePt t="31056" x="1270000" y="4610100"/>
          <p14:tracePt t="31063" x="1270000" y="4603750"/>
          <p14:tracePt t="31078" x="1270000" y="4597400"/>
          <p14:tracePt t="31088" x="1276350" y="4584700"/>
          <p14:tracePt t="31104" x="1314450" y="4533900"/>
          <p14:tracePt t="31121" x="1390650" y="4432300"/>
          <p14:tracePt t="31137" x="1466850" y="4362450"/>
          <p14:tracePt t="31154" x="1555750" y="4298950"/>
          <p14:tracePt t="31171" x="1638300" y="4229100"/>
          <p14:tracePt t="31188" x="1727200" y="4159250"/>
          <p14:tracePt t="31204" x="1803400" y="4102100"/>
          <p14:tracePt t="31221" x="1835150" y="4089400"/>
          <p14:tracePt t="31237" x="1841500" y="4083050"/>
          <p14:tracePt t="31254" x="1847850" y="4083050"/>
          <p14:tracePt t="31366" x="1847850" y="4089400"/>
          <p14:tracePt t="31381" x="1841500" y="4089400"/>
          <p14:tracePt t="31509" x="1841500" y="4095750"/>
          <p14:tracePt t="31539" x="1835150" y="4095750"/>
          <p14:tracePt t="31569" x="1828800" y="4095750"/>
          <p14:tracePt t="31607" x="1822450" y="4095750"/>
          <p14:tracePt t="31622" x="1816100" y="4095750"/>
          <p14:tracePt t="31644" x="1809750" y="4095750"/>
          <p14:tracePt t="31660" x="1803400" y="4095750"/>
          <p14:tracePt t="31666" x="1803400" y="4102100"/>
          <p14:tracePt t="31681" x="1797050" y="4108450"/>
          <p14:tracePt t="31689" x="1790700" y="4108450"/>
          <p14:tracePt t="31711" x="1784350" y="4108450"/>
          <p14:tracePt t="31725" x="1778000" y="4121150"/>
          <p14:tracePt t="31737" x="1771650" y="4121150"/>
          <p14:tracePt t="31758" x="1765300" y="4127500"/>
          <p14:tracePt t="31772" x="1758950" y="4127500"/>
          <p14:tracePt t="31787" x="1758950" y="4133850"/>
          <p14:tracePt t="31804" x="1752600" y="4133850"/>
          <p14:tracePt t="31820" x="1752600" y="4140200"/>
          <p14:tracePt t="31837" x="1746250" y="4146550"/>
          <p14:tracePt t="31854" x="1739900" y="4152900"/>
          <p14:tracePt t="31870" x="1739900" y="4165600"/>
          <p14:tracePt t="31887" x="1733550" y="4171950"/>
          <p14:tracePt t="31903" x="1720850" y="4178300"/>
          <p14:tracePt t="31923" x="1720850" y="4191000"/>
          <p14:tracePt t="31937" x="1720850" y="4197350"/>
          <p14:tracePt t="31970" x="1720850" y="4203700"/>
          <p14:tracePt t="31987" x="1720850" y="4210050"/>
          <p14:tracePt t="32007" x="1727200" y="4210050"/>
          <p14:tracePt t="32021" x="1733550" y="4216400"/>
          <p14:tracePt t="32037" x="1739900" y="4216400"/>
          <p14:tracePt t="32053" x="1752600" y="4216400"/>
          <p14:tracePt t="32070" x="1784350" y="4235450"/>
          <p14:tracePt t="32088" x="1898650" y="4337050"/>
          <p14:tracePt t="32104" x="1968500" y="4419600"/>
          <p14:tracePt t="32120" x="2038350" y="4495800"/>
          <p14:tracePt t="32137" x="2133600" y="4622800"/>
          <p14:tracePt t="32153" x="2203450" y="4711700"/>
          <p14:tracePt t="32170" x="2273300" y="4794250"/>
          <p14:tracePt t="32187" x="2311400" y="4832350"/>
          <p14:tracePt t="32203" x="2343150" y="4864100"/>
          <p14:tracePt t="32220" x="2381250" y="4908550"/>
          <p14:tracePt t="32237" x="2413000" y="4933950"/>
          <p14:tracePt t="32253" x="2463800" y="4972050"/>
          <p14:tracePt t="32270" x="2495550" y="4984750"/>
          <p14:tracePt t="32287" x="2514600" y="4991100"/>
          <p14:tracePt t="32303" x="2552700" y="5003800"/>
          <p14:tracePt t="32320" x="2578100" y="5003800"/>
          <p14:tracePt t="32337" x="2622550" y="4997450"/>
          <p14:tracePt t="32353" x="2635250" y="4997450"/>
          <p14:tracePt t="32767" x="2686050" y="4965700"/>
          <p14:tracePt t="32776" x="2711450" y="4953000"/>
          <p14:tracePt t="32786" x="2762250" y="4914900"/>
          <p14:tracePt t="32804" x="2978150" y="4768850"/>
          <p14:tracePt t="32820" x="3136900" y="4660900"/>
          <p14:tracePt t="32836" x="3282950" y="4578350"/>
          <p14:tracePt t="32853" x="3435350" y="4508500"/>
          <p14:tracePt t="32870" x="3511550" y="4470400"/>
          <p14:tracePt t="32887" x="3695700" y="4413250"/>
          <p14:tracePt t="32903" x="3848100" y="4381500"/>
          <p14:tracePt t="32920" x="4006850" y="4362450"/>
          <p14:tracePt t="32936" x="4191000" y="4356100"/>
          <p14:tracePt t="32955" x="4337050" y="4356100"/>
          <p14:tracePt t="32970" x="4565650" y="4406900"/>
          <p14:tracePt t="32986" x="4686300" y="4445000"/>
          <p14:tracePt t="33003" x="4781550" y="4476750"/>
          <p14:tracePt t="33019" x="4832350" y="4495800"/>
          <p14:tracePt t="33024" x="4845050" y="4495800"/>
          <p14:tracePt t="33341" x="4902200" y="4527550"/>
          <p14:tracePt t="33348" x="4965700" y="4552950"/>
          <p14:tracePt t="33357" x="5035550" y="4584700"/>
          <p14:tracePt t="33370" x="5111750" y="4603750"/>
          <p14:tracePt t="33386" x="5194300" y="4629150"/>
          <p14:tracePt t="33402" x="5327650" y="4667250"/>
          <p14:tracePt t="33419" x="5448300" y="4686300"/>
          <p14:tracePt t="33435" x="5588000" y="4692650"/>
          <p14:tracePt t="33452" x="5842000" y="4692650"/>
          <p14:tracePt t="33469" x="5924550" y="4692650"/>
          <p14:tracePt t="33485" x="6045200" y="4686300"/>
          <p14:tracePt t="33502" x="6165850" y="4673600"/>
          <p14:tracePt t="33519" x="6292850" y="4667250"/>
          <p14:tracePt t="33522" x="6356350" y="4667250"/>
          <p14:tracePt t="33535" x="6445250" y="4660900"/>
          <p14:tracePt t="33552" x="6502400" y="4648200"/>
          <p14:tracePt t="33569" x="6610350" y="4635500"/>
          <p14:tracePt t="33585" x="6756400" y="4622800"/>
          <p14:tracePt t="33602" x="6864350" y="4616450"/>
          <p14:tracePt t="33619" x="7067550" y="4616450"/>
          <p14:tracePt t="33635" x="7162800" y="4603750"/>
          <p14:tracePt t="33652" x="7245350" y="4603750"/>
          <p14:tracePt t="33669" x="7359650" y="4603750"/>
          <p14:tracePt t="33686" x="7550150" y="4610100"/>
          <p14:tracePt t="33702" x="7670800" y="4622800"/>
          <p14:tracePt t="33720" x="7715250" y="4629150"/>
          <p14:tracePt t="33735" x="7747000" y="4629150"/>
          <p14:tracePt t="33752" x="7753350" y="4629150"/>
          <p14:tracePt t="33769" x="7753350" y="4622800"/>
          <p14:tracePt t="34058" x="7804150" y="4622800"/>
          <p14:tracePt t="34065" x="7880350" y="4622800"/>
          <p14:tracePt t="34075" x="7962900" y="4622800"/>
          <p14:tracePt t="34085" x="8039100" y="4622800"/>
          <p14:tracePt t="34102" x="8229600" y="4622800"/>
          <p14:tracePt t="34119" x="8312150" y="4622800"/>
          <p14:tracePt t="34135" x="8343900" y="4622800"/>
          <p14:tracePt t="34152" x="8407400" y="4616450"/>
          <p14:tracePt t="34169" x="8528050" y="4610100"/>
          <p14:tracePt t="34185" x="8591550" y="4610100"/>
          <p14:tracePt t="34203" x="8655050" y="4610100"/>
          <p14:tracePt t="34218" x="8712200" y="4610100"/>
          <p14:tracePt t="34235" x="8788400" y="4603750"/>
          <p14:tracePt t="34252" x="8928100" y="4603750"/>
          <p14:tracePt t="34268" x="8991600" y="4603750"/>
          <p14:tracePt t="34285" x="9048750" y="4603750"/>
          <p14:tracePt t="34301" x="9093200" y="4603750"/>
          <p14:tracePt t="34318" x="9118600" y="4603750"/>
          <p14:tracePt t="34335" x="9188450" y="4591050"/>
          <p14:tracePt t="34351" x="9258300" y="4584700"/>
          <p14:tracePt t="34368" x="9334500" y="4578350"/>
          <p14:tracePt t="34385" x="9417050" y="4559300"/>
          <p14:tracePt t="34402" x="9518650" y="4527550"/>
          <p14:tracePt t="34419" x="9601200" y="4508500"/>
          <p14:tracePt t="34435" x="9683750" y="4502150"/>
          <p14:tracePt t="34451" x="9772650" y="4483100"/>
          <p14:tracePt t="34468" x="9861550" y="4483100"/>
          <p14:tracePt t="34485" x="9931400" y="4476750"/>
          <p14:tracePt t="34501" x="9994900" y="4464050"/>
          <p14:tracePt t="34518" x="10052050" y="4457700"/>
          <p14:tracePt t="34535" x="10090150" y="4457700"/>
          <p14:tracePt t="34551" x="10128250" y="4457700"/>
          <p14:tracePt t="34568" x="10134600" y="4457700"/>
          <p14:tracePt t="34615" x="10121900" y="4457700"/>
          <p14:tracePt t="34623" x="10071100" y="4470400"/>
          <p14:tracePt t="34634" x="9937750" y="4489450"/>
          <p14:tracePt t="34653" x="9124950" y="4610100"/>
          <p14:tracePt t="34669" x="8477250" y="4711700"/>
          <p14:tracePt t="34685" x="7613650" y="4832350"/>
          <p14:tracePt t="34702" x="7162800" y="4883150"/>
          <p14:tracePt t="34718" x="6438900" y="4972050"/>
          <p14:tracePt t="34735" x="5422900" y="5060950"/>
          <p14:tracePt t="34751" x="4946650" y="5073650"/>
          <p14:tracePt t="34768" x="4572000" y="5067300"/>
          <p14:tracePt t="34784" x="4400550" y="5041900"/>
          <p14:tracePt t="34801" x="4191000" y="5016500"/>
          <p14:tracePt t="34818" x="3930650" y="4997450"/>
          <p14:tracePt t="34834" x="3854450" y="4984750"/>
          <p14:tracePt t="34851" x="3841750" y="4984750"/>
          <p14:tracePt t="34868" x="3835400" y="4984750"/>
          <p14:tracePt t="35099" x="3746500" y="4984750"/>
          <p14:tracePt t="35107" x="3600450" y="4972050"/>
          <p14:tracePt t="35118" x="3536950" y="4972050"/>
          <p14:tracePt t="35135" x="3073400" y="4953000"/>
          <p14:tracePt t="35151" x="2654300" y="4959350"/>
          <p14:tracePt t="35168" x="2228850" y="4997450"/>
          <p14:tracePt t="35184" x="1885950" y="5041900"/>
          <p14:tracePt t="35201" x="1670050" y="5067300"/>
          <p14:tracePt t="35219" x="1422400" y="5111750"/>
          <p14:tracePt t="35234" x="1276350" y="5137150"/>
          <p14:tracePt t="35251" x="1187450" y="5149850"/>
          <p14:tracePt t="35268" x="1143000" y="5162550"/>
          <p14:tracePt t="35284" x="1123950" y="5168900"/>
          <p14:tracePt t="35301" x="1117600" y="5175250"/>
          <p14:tracePt t="35339" x="1123950" y="5175250"/>
          <p14:tracePt t="35351" x="1130300" y="5175250"/>
          <p14:tracePt t="35367" x="1149350" y="5175250"/>
          <p14:tracePt t="35384" x="1282700" y="5162550"/>
          <p14:tracePt t="35400" x="1466850" y="5111750"/>
          <p14:tracePt t="35417" x="1797050" y="5010150"/>
          <p14:tracePt t="35434" x="2165350" y="4902200"/>
          <p14:tracePt t="35450" x="2451100" y="4819650"/>
          <p14:tracePt t="35468" x="2730500" y="4743450"/>
          <p14:tracePt t="35484" x="2870200" y="4724400"/>
          <p14:tracePt t="35502" x="3092450" y="4718050"/>
          <p14:tracePt t="35517" x="3327400" y="4718050"/>
          <p14:tracePt t="35521" x="3505200" y="4724400"/>
          <p14:tracePt t="35536" x="3873500" y="4781550"/>
          <p14:tracePt t="35551" x="4102100" y="4832350"/>
          <p14:tracePt t="35567" x="4171950" y="4857750"/>
          <p14:tracePt t="35584" x="4197350" y="4864100"/>
          <p14:tracePt t="35601" x="4203700" y="4864100"/>
          <p14:tracePt t="36018" x="4248150" y="4876800"/>
          <p14:tracePt t="36026" x="4337050" y="4883150"/>
          <p14:tracePt t="36033" x="4368800" y="4883150"/>
          <p14:tracePt t="36050" x="4495800" y="4895850"/>
          <p14:tracePt t="36067" x="4622800" y="4895850"/>
          <p14:tracePt t="36084" x="4711700" y="4895850"/>
          <p14:tracePt t="36100" x="4806950" y="4895850"/>
          <p14:tracePt t="36116" x="4845050" y="4895850"/>
          <p14:tracePt t="36133" x="4883150" y="4902200"/>
          <p14:tracePt t="36150" x="4927600" y="4908550"/>
          <p14:tracePt t="36167" x="4965700" y="4908550"/>
          <p14:tracePt t="36185" x="5022850" y="4908550"/>
          <p14:tracePt t="36200" x="5048250" y="4908550"/>
          <p14:tracePt t="36218" x="5060950" y="4908550"/>
          <p14:tracePt t="36233" x="5086350" y="4908550"/>
          <p14:tracePt t="36250" x="5092700" y="4908550"/>
          <p14:tracePt t="36266" x="5111750" y="4908550"/>
          <p14:tracePt t="36283" x="5118100" y="4908550"/>
          <p14:tracePt t="36300" x="5124450" y="4902200"/>
          <p14:tracePt t="36317" x="5130800" y="4902200"/>
          <p14:tracePt t="36608" x="5137150" y="4902200"/>
          <p14:tracePt t="37166" x="5143500" y="4902200"/>
          <p14:tracePt t="37180" x="5143500" y="4895850"/>
          <p14:tracePt t="37188" x="5149850" y="4895850"/>
          <p14:tracePt t="37200" x="5156200" y="4889500"/>
          <p14:tracePt t="37217" x="5168900" y="4889500"/>
          <p14:tracePt t="37232" x="5175250" y="4889500"/>
          <p14:tracePt t="37249" x="5181600" y="4889500"/>
          <p14:tracePt t="37266" x="5187950" y="4883150"/>
          <p14:tracePt t="37283" x="5194300" y="4883150"/>
          <p14:tracePt t="37301" x="5213350" y="4883150"/>
          <p14:tracePt t="37316" x="5245100" y="4876800"/>
          <p14:tracePt t="37332" x="5289550" y="4870450"/>
          <p14:tracePt t="37349" x="5359400" y="4864100"/>
          <p14:tracePt t="37365" x="5486400" y="4851400"/>
          <p14:tracePt t="37382" x="5638800" y="4851400"/>
          <p14:tracePt t="37399" x="5892800" y="4851400"/>
          <p14:tracePt t="37416" x="6184900" y="4832350"/>
          <p14:tracePt t="37432" x="6362700" y="4775200"/>
          <p14:tracePt t="37785" x="6477000" y="4775200"/>
          <p14:tracePt t="37791" x="6604000" y="4775200"/>
          <p14:tracePt t="37799" x="6800850" y="4781550"/>
          <p14:tracePt t="37815" x="7054850" y="4787900"/>
          <p14:tracePt t="37832" x="7302500" y="4806950"/>
          <p14:tracePt t="37849" x="7575550" y="4826000"/>
          <p14:tracePt t="37866" x="7874000" y="4864100"/>
          <p14:tracePt t="37882" x="8032750" y="4870450"/>
          <p14:tracePt t="37899" x="8172450" y="4889500"/>
          <p14:tracePt t="37915" x="8229600" y="4902200"/>
          <p14:tracePt t="37932" x="8318500" y="4908550"/>
          <p14:tracePt t="37948" x="8426450" y="4914900"/>
          <p14:tracePt t="37965" x="8470900" y="4921250"/>
          <p14:tracePt t="37982" x="8509000" y="4921250"/>
          <p14:tracePt t="37999" x="8528050" y="4921250"/>
          <p14:tracePt t="38016" x="8572500" y="4921250"/>
          <p14:tracePt t="38032" x="8604250" y="4921250"/>
          <p14:tracePt t="38048" x="8616950" y="4921250"/>
          <p14:tracePt t="38065" x="8623300" y="4921250"/>
          <p14:tracePt t="38206" x="8616950" y="4921250"/>
          <p14:tracePt t="38215" x="8610600" y="4921250"/>
          <p14:tracePt t="38230" x="8604250" y="4921250"/>
          <p14:tracePt t="38238" x="8585200" y="4921250"/>
          <p14:tracePt t="38248" x="8553450" y="4921250"/>
          <p14:tracePt t="38265" x="8413750" y="4946650"/>
          <p14:tracePt t="38282" x="7835900" y="4978400"/>
          <p14:tracePt t="38299" x="7359650" y="4978400"/>
          <p14:tracePt t="38315" x="6845300" y="4978400"/>
          <p14:tracePt t="38331" x="6318250" y="5003800"/>
          <p14:tracePt t="38348" x="5746750" y="5105400"/>
          <p14:tracePt t="38365" x="5251450" y="5251450"/>
          <p14:tracePt t="38381" x="4787900" y="5410200"/>
          <p14:tracePt t="38398" x="4533900" y="5524500"/>
          <p14:tracePt t="38416" x="4343400" y="5607050"/>
          <p14:tracePt t="38431" x="4292600" y="5638800"/>
          <p14:tracePt t="38448" x="4286250" y="5638800"/>
          <p14:tracePt t="38710" x="4235450" y="5651500"/>
          <p14:tracePt t="38720" x="4114800" y="5676900"/>
          <p14:tracePt t="38725" x="3975100" y="5740400"/>
          <p14:tracePt t="38734" x="3778250" y="5803900"/>
          <p14:tracePt t="38747" x="3244850" y="6013450"/>
          <p14:tracePt t="38764" x="2628900" y="6248400"/>
          <p14:tracePt t="38781" x="2114550" y="6470650"/>
          <p14:tracePt t="38797" x="1765300" y="6604000"/>
          <p14:tracePt t="39226" x="368300" y="6540500"/>
          <p14:tracePt t="39231" x="387350" y="6534150"/>
          <p14:tracePt t="39247" x="393700" y="6527800"/>
          <p14:tracePt t="39264" x="406400" y="6521450"/>
          <p14:tracePt t="39297" x="419100" y="6521450"/>
          <p14:tracePt t="39314" x="431800" y="6521450"/>
          <p14:tracePt t="39330" x="438150" y="6521450"/>
          <p14:tracePt t="39347" x="444500" y="6521450"/>
          <p14:tracePt t="39364" x="450850" y="6521450"/>
          <p14:tracePt t="39397" x="457200" y="6521450"/>
          <p14:tracePt t="39419" x="463550" y="6521450"/>
          <p14:tracePt t="39430" x="476250" y="6521450"/>
          <p14:tracePt t="39449" x="527050" y="6521450"/>
          <p14:tracePt t="39464" x="571500" y="6521450"/>
          <p14:tracePt t="39480" x="609600" y="6534150"/>
          <p14:tracePt t="39498" x="635000" y="6553200"/>
          <p14:tracePt t="39514" x="660400" y="6565900"/>
          <p14:tracePt t="40146" x="717550" y="6438900"/>
          <p14:tracePt t="40165" x="698500" y="6362700"/>
          <p14:tracePt t="40180" x="679450" y="6324600"/>
          <p14:tracePt t="40196" x="660400" y="6267450"/>
          <p14:tracePt t="40213" x="647700" y="6242050"/>
          <p14:tracePt t="40230" x="635000" y="6216650"/>
          <p14:tracePt t="40904" x="0" y="0"/>
        </p14:tracePtLst>
      </p14:laserTrace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91849-F9BC-4E7E-A85A-CD892E3DFF89}"/>
              </a:ext>
            </a:extLst>
          </p:cNvPr>
          <p:cNvSpPr>
            <a:spLocks noGrp="1"/>
          </p:cNvSpPr>
          <p:nvPr>
            <p:ph type="title"/>
          </p:nvPr>
        </p:nvSpPr>
        <p:spPr>
          <a:xfrm>
            <a:off x="-1614948" y="493861"/>
            <a:ext cx="9601196" cy="1303867"/>
          </a:xfrm>
        </p:spPr>
        <p:txBody>
          <a:bodyPr/>
          <a:lstStyle/>
          <a:p>
            <a:r>
              <a:rPr lang="en-US" dirty="0"/>
              <a:t>Greedy Algorithm </a:t>
            </a:r>
            <a:endParaRPr lang="en-IN" dirty="0"/>
          </a:p>
        </p:txBody>
      </p:sp>
      <p:sp>
        <p:nvSpPr>
          <p:cNvPr id="3" name="Content Placeholder 2">
            <a:extLst>
              <a:ext uri="{FF2B5EF4-FFF2-40B4-BE49-F238E27FC236}">
                <a16:creationId xmlns:a16="http://schemas.microsoft.com/office/drawing/2014/main" id="{13D1097E-660B-4212-9B0D-41598F256816}"/>
              </a:ext>
            </a:extLst>
          </p:cNvPr>
          <p:cNvSpPr>
            <a:spLocks noGrp="1"/>
          </p:cNvSpPr>
          <p:nvPr>
            <p:ph idx="1"/>
          </p:nvPr>
        </p:nvSpPr>
        <p:spPr>
          <a:xfrm>
            <a:off x="1295401" y="2556931"/>
            <a:ext cx="9601196" cy="3706133"/>
          </a:xfrm>
        </p:spPr>
        <p:txBody>
          <a:bodyPr>
            <a:normAutofit lnSpcReduction="10000"/>
          </a:bodyPr>
          <a:lstStyle/>
          <a:p>
            <a:pPr marL="0" indent="0">
              <a:buNone/>
            </a:pPr>
            <a:r>
              <a:rPr lang="en-US" dirty="0"/>
              <a:t>Here is an example: </a:t>
            </a:r>
          </a:p>
          <a:p>
            <a:pPr marL="0" indent="0">
              <a:buNone/>
            </a:pPr>
            <a:r>
              <a:rPr lang="en-US" dirty="0"/>
              <a:t>Order of vertices is as follows.                                                                                                   </a:t>
            </a:r>
          </a:p>
          <a:p>
            <a:pPr marL="0" indent="0">
              <a:buNone/>
            </a:pPr>
            <a:r>
              <a:rPr lang="en-US" dirty="0"/>
              <a:t>E,D,C,B,F,A</a:t>
            </a:r>
          </a:p>
          <a:p>
            <a:pPr marL="0" indent="0">
              <a:buNone/>
            </a:pPr>
            <a:r>
              <a:rPr lang="en-US" dirty="0"/>
              <a:t>Order of colors is as follows:</a:t>
            </a:r>
          </a:p>
          <a:p>
            <a:pPr marL="0" indent="0">
              <a:buNone/>
            </a:pPr>
            <a:r>
              <a:rPr lang="en-US" dirty="0"/>
              <a:t>Blue, Red, Green </a:t>
            </a:r>
          </a:p>
          <a:p>
            <a:pPr marL="0" indent="0">
              <a:buNone/>
            </a:pPr>
            <a:r>
              <a:rPr lang="en-US" dirty="0"/>
              <a:t>First we color E with blue, then D with next available color(red), C with next available color(red), then B with blue(first available color), and so on.</a:t>
            </a:r>
          </a:p>
          <a:p>
            <a:pPr marL="0" indent="0">
              <a:buNone/>
            </a:pPr>
            <a:r>
              <a:rPr lang="en-US" dirty="0"/>
              <a:t>** The above figure is a self created figure(not from the internet) </a:t>
            </a:r>
          </a:p>
        </p:txBody>
      </p:sp>
      <p:pic>
        <p:nvPicPr>
          <p:cNvPr id="5" name="Picture 4">
            <a:extLst>
              <a:ext uri="{FF2B5EF4-FFF2-40B4-BE49-F238E27FC236}">
                <a16:creationId xmlns:a16="http://schemas.microsoft.com/office/drawing/2014/main" id="{FC1CD64E-7750-4B47-9DB7-DBBA568AE310}"/>
              </a:ext>
            </a:extLst>
          </p:cNvPr>
          <p:cNvPicPr>
            <a:picLocks noChangeAspect="1"/>
          </p:cNvPicPr>
          <p:nvPr/>
        </p:nvPicPr>
        <p:blipFill>
          <a:blip r:embed="rId2"/>
          <a:stretch>
            <a:fillRect/>
          </a:stretch>
        </p:blipFill>
        <p:spPr>
          <a:xfrm>
            <a:off x="5279659" y="0"/>
            <a:ext cx="6912341" cy="4946904"/>
          </a:xfrm>
          <a:prstGeom prst="rect">
            <a:avLst/>
          </a:prstGeom>
        </p:spPr>
      </p:pic>
      <p:sp>
        <p:nvSpPr>
          <p:cNvPr id="6" name="TextBox 5">
            <a:extLst>
              <a:ext uri="{FF2B5EF4-FFF2-40B4-BE49-F238E27FC236}">
                <a16:creationId xmlns:a16="http://schemas.microsoft.com/office/drawing/2014/main" id="{23CD27CB-A987-4FB0-B577-CDE710FD2070}"/>
              </a:ext>
            </a:extLst>
          </p:cNvPr>
          <p:cNvSpPr txBox="1"/>
          <p:nvPr/>
        </p:nvSpPr>
        <p:spPr>
          <a:xfrm>
            <a:off x="7224248" y="1324687"/>
            <a:ext cx="914400" cy="646331"/>
          </a:xfrm>
          <a:prstGeom prst="rect">
            <a:avLst/>
          </a:prstGeom>
          <a:noFill/>
        </p:spPr>
        <p:txBody>
          <a:bodyPr wrap="square" rtlCol="0">
            <a:spAutoFit/>
          </a:bodyPr>
          <a:lstStyle/>
          <a:p>
            <a:r>
              <a:rPr lang="en-US" dirty="0"/>
              <a:t>Step 1</a:t>
            </a:r>
          </a:p>
          <a:p>
            <a:endParaRPr lang="en-IN" dirty="0"/>
          </a:p>
        </p:txBody>
      </p:sp>
      <p:sp>
        <p:nvSpPr>
          <p:cNvPr id="8" name="TextBox 7">
            <a:extLst>
              <a:ext uri="{FF2B5EF4-FFF2-40B4-BE49-F238E27FC236}">
                <a16:creationId xmlns:a16="http://schemas.microsoft.com/office/drawing/2014/main" id="{EC9492CE-E1E3-4DCF-858D-2441150AEC81}"/>
              </a:ext>
            </a:extLst>
          </p:cNvPr>
          <p:cNvSpPr txBox="1"/>
          <p:nvPr/>
        </p:nvSpPr>
        <p:spPr>
          <a:xfrm>
            <a:off x="7224248" y="4525410"/>
            <a:ext cx="914400" cy="369332"/>
          </a:xfrm>
          <a:prstGeom prst="rect">
            <a:avLst/>
          </a:prstGeom>
          <a:noFill/>
        </p:spPr>
        <p:txBody>
          <a:bodyPr wrap="square" rtlCol="0">
            <a:spAutoFit/>
          </a:bodyPr>
          <a:lstStyle/>
          <a:p>
            <a:r>
              <a:rPr lang="en-US" dirty="0"/>
              <a:t>Step 3</a:t>
            </a:r>
          </a:p>
        </p:txBody>
      </p:sp>
      <p:sp>
        <p:nvSpPr>
          <p:cNvPr id="9" name="TextBox 8">
            <a:extLst>
              <a:ext uri="{FF2B5EF4-FFF2-40B4-BE49-F238E27FC236}">
                <a16:creationId xmlns:a16="http://schemas.microsoft.com/office/drawing/2014/main" id="{0A817940-8FFE-42FE-96AF-06E63E9176A8}"/>
              </a:ext>
            </a:extLst>
          </p:cNvPr>
          <p:cNvSpPr txBox="1"/>
          <p:nvPr/>
        </p:nvSpPr>
        <p:spPr>
          <a:xfrm>
            <a:off x="7224248" y="3163167"/>
            <a:ext cx="914400" cy="369332"/>
          </a:xfrm>
          <a:prstGeom prst="rect">
            <a:avLst/>
          </a:prstGeom>
          <a:noFill/>
        </p:spPr>
        <p:txBody>
          <a:bodyPr wrap="square" rtlCol="0">
            <a:spAutoFit/>
          </a:bodyPr>
          <a:lstStyle/>
          <a:p>
            <a:r>
              <a:rPr lang="en-US" dirty="0"/>
              <a:t>Step 2</a:t>
            </a:r>
          </a:p>
        </p:txBody>
      </p:sp>
      <p:sp>
        <p:nvSpPr>
          <p:cNvPr id="10" name="TextBox 9">
            <a:extLst>
              <a:ext uri="{FF2B5EF4-FFF2-40B4-BE49-F238E27FC236}">
                <a16:creationId xmlns:a16="http://schemas.microsoft.com/office/drawing/2014/main" id="{5C8EFD09-4E77-45FF-BB37-2DD8E2B31059}"/>
              </a:ext>
            </a:extLst>
          </p:cNvPr>
          <p:cNvSpPr txBox="1"/>
          <p:nvPr/>
        </p:nvSpPr>
        <p:spPr>
          <a:xfrm>
            <a:off x="10692837" y="4386910"/>
            <a:ext cx="914400" cy="646331"/>
          </a:xfrm>
          <a:prstGeom prst="rect">
            <a:avLst/>
          </a:prstGeom>
          <a:noFill/>
        </p:spPr>
        <p:txBody>
          <a:bodyPr wrap="square" rtlCol="0">
            <a:spAutoFit/>
          </a:bodyPr>
          <a:lstStyle/>
          <a:p>
            <a:r>
              <a:rPr lang="en-US" dirty="0"/>
              <a:t>Step 6</a:t>
            </a:r>
          </a:p>
          <a:p>
            <a:endParaRPr lang="en-IN" dirty="0"/>
          </a:p>
        </p:txBody>
      </p:sp>
      <p:sp>
        <p:nvSpPr>
          <p:cNvPr id="11" name="TextBox 10">
            <a:extLst>
              <a:ext uri="{FF2B5EF4-FFF2-40B4-BE49-F238E27FC236}">
                <a16:creationId xmlns:a16="http://schemas.microsoft.com/office/drawing/2014/main" id="{DB04B82D-6DB8-4B77-BE9A-D0EFA823656C}"/>
              </a:ext>
            </a:extLst>
          </p:cNvPr>
          <p:cNvSpPr txBox="1"/>
          <p:nvPr/>
        </p:nvSpPr>
        <p:spPr>
          <a:xfrm>
            <a:off x="10692837" y="3196015"/>
            <a:ext cx="914400" cy="646331"/>
          </a:xfrm>
          <a:prstGeom prst="rect">
            <a:avLst/>
          </a:prstGeom>
          <a:noFill/>
        </p:spPr>
        <p:txBody>
          <a:bodyPr wrap="square" rtlCol="0">
            <a:spAutoFit/>
          </a:bodyPr>
          <a:lstStyle/>
          <a:p>
            <a:r>
              <a:rPr lang="en-US" dirty="0"/>
              <a:t>Step 5</a:t>
            </a:r>
          </a:p>
          <a:p>
            <a:endParaRPr lang="en-IN" dirty="0"/>
          </a:p>
        </p:txBody>
      </p:sp>
      <p:sp>
        <p:nvSpPr>
          <p:cNvPr id="12" name="TextBox 11">
            <a:extLst>
              <a:ext uri="{FF2B5EF4-FFF2-40B4-BE49-F238E27FC236}">
                <a16:creationId xmlns:a16="http://schemas.microsoft.com/office/drawing/2014/main" id="{350EA871-62A4-42FB-8EC5-1CA52E19A917}"/>
              </a:ext>
            </a:extLst>
          </p:cNvPr>
          <p:cNvSpPr txBox="1"/>
          <p:nvPr/>
        </p:nvSpPr>
        <p:spPr>
          <a:xfrm>
            <a:off x="10692837" y="1316161"/>
            <a:ext cx="914400" cy="646331"/>
          </a:xfrm>
          <a:prstGeom prst="rect">
            <a:avLst/>
          </a:prstGeom>
          <a:noFill/>
        </p:spPr>
        <p:txBody>
          <a:bodyPr wrap="square" rtlCol="0">
            <a:spAutoFit/>
          </a:bodyPr>
          <a:lstStyle/>
          <a:p>
            <a:r>
              <a:rPr lang="en-US" dirty="0"/>
              <a:t>Step 4</a:t>
            </a:r>
          </a:p>
          <a:p>
            <a:endParaRPr lang="en-IN" dirty="0"/>
          </a:p>
        </p:txBody>
      </p:sp>
    </p:spTree>
    <p:extLst>
      <p:ext uri="{BB962C8B-B14F-4D97-AF65-F5344CB8AC3E}">
        <p14:creationId xmlns:p14="http://schemas.microsoft.com/office/powerpoint/2010/main" val="3254386706"/>
      </p:ext>
    </p:extLst>
  </p:cSld>
  <p:clrMapOvr>
    <a:masterClrMapping/>
  </p:clrMapOvr>
  <mc:AlternateContent xmlns:mc="http://schemas.openxmlformats.org/markup-compatibility/2006" xmlns:p14="http://schemas.microsoft.com/office/powerpoint/2010/main">
    <mc:Choice Requires="p14">
      <p:transition spd="slow" p14:dur="2000" advTm="66042"/>
    </mc:Choice>
    <mc:Fallback xmlns="">
      <p:transition spd="slow" advTm="66042"/>
    </mc:Fallback>
  </mc:AlternateContent>
  <p:extLst>
    <p:ext uri="{3A86A75C-4F4B-4683-9AE1-C65F6400EC91}">
      <p14:laserTraceLst xmlns:p14="http://schemas.microsoft.com/office/powerpoint/2010/main">
        <p14:tracePtLst>
          <p14:tracePt t="3351" x="825500" y="5194300"/>
          <p14:tracePt t="3631" x="838200" y="5187950"/>
          <p14:tracePt t="3636" x="882650" y="5175250"/>
          <p14:tracePt t="3645" x="965200" y="5149850"/>
          <p14:tracePt t="3657" x="1079500" y="5105400"/>
          <p14:tracePt t="3674" x="1365250" y="4972050"/>
          <p14:tracePt t="3690" x="1473200" y="4914900"/>
          <p14:tracePt t="3707" x="1631950" y="4806950"/>
          <p14:tracePt t="3724" x="1822450" y="4667250"/>
          <p14:tracePt t="3740" x="2063750" y="4514850"/>
          <p14:tracePt t="3757" x="2540000" y="4191000"/>
          <p14:tracePt t="3774" x="2819400" y="4025900"/>
          <p14:tracePt t="3791" x="3060700" y="3860800"/>
          <p14:tracePt t="3807" x="3302000" y="3746500"/>
          <p14:tracePt t="3824" x="3460750" y="3676650"/>
          <p14:tracePt t="3840" x="3594100" y="3638550"/>
          <p14:tracePt t="3857" x="3638550" y="3632200"/>
          <p14:tracePt t="4256" x="3638550" y="3625850"/>
          <p14:tracePt t="4264" x="3638550" y="3606800"/>
          <p14:tracePt t="4273" x="3638550" y="3575050"/>
          <p14:tracePt t="4290" x="3638550" y="3505200"/>
          <p14:tracePt t="4308" x="3638550" y="3390900"/>
          <p14:tracePt t="4323" x="3638550" y="3327400"/>
          <p14:tracePt t="4340" x="3638550" y="3251200"/>
          <p14:tracePt t="4358" x="3619500" y="3175000"/>
          <p14:tracePt t="4373" x="3606800" y="3111500"/>
          <p14:tracePt t="4391" x="3581400" y="3048000"/>
          <p14:tracePt t="4407" x="3575050" y="3016250"/>
          <p14:tracePt t="4423" x="3562350" y="3003550"/>
          <p14:tracePt t="4440" x="3556000" y="2997200"/>
          <p14:tracePt t="4456" x="3543300" y="2984500"/>
          <p14:tracePt t="4473" x="3517900" y="2965450"/>
          <p14:tracePt t="4490" x="3498850" y="2952750"/>
          <p14:tracePt t="4506" x="3473450" y="2933700"/>
          <p14:tracePt t="4523" x="3441700" y="2914650"/>
          <p14:tracePt t="4527" x="3409950" y="2901950"/>
          <p14:tracePt t="4540" x="3397250" y="2889250"/>
          <p14:tracePt t="4556" x="3352800" y="2870200"/>
          <p14:tracePt t="4573" x="3308350" y="2851150"/>
          <p14:tracePt t="4590" x="3270250" y="2851150"/>
          <p14:tracePt t="4606" x="3219450" y="2851150"/>
          <p14:tracePt t="4623" x="3162300" y="2851150"/>
          <p14:tracePt t="4639" x="3086100" y="2851150"/>
          <p14:tracePt t="4656" x="3041650" y="2857500"/>
          <p14:tracePt t="4673" x="2990850" y="2876550"/>
          <p14:tracePt t="4690" x="2921000" y="2901950"/>
          <p14:tracePt t="4706" x="2825750" y="2933700"/>
          <p14:tracePt t="4723" x="2686050" y="3009900"/>
          <p14:tracePt t="4740" x="2635250" y="3035300"/>
          <p14:tracePt t="4757" x="2578100" y="3073400"/>
          <p14:tracePt t="4773" x="2489200" y="3143250"/>
          <p14:tracePt t="4790" x="2330450" y="3263900"/>
          <p14:tracePt t="4806" x="2235200" y="3327400"/>
          <p14:tracePt t="4823" x="2159000" y="3384550"/>
          <p14:tracePt t="4840" x="2114550" y="3422650"/>
          <p14:tracePt t="4856" x="2051050" y="3473450"/>
          <p14:tracePt t="4873" x="1962150" y="3562350"/>
          <p14:tracePt t="4889" x="1917700" y="3594100"/>
          <p14:tracePt t="4906" x="1892300" y="3632200"/>
          <p14:tracePt t="4923" x="1854200" y="3670300"/>
          <p14:tracePt t="4939" x="1803400" y="3721100"/>
          <p14:tracePt t="4956" x="1771650" y="3759200"/>
          <p14:tracePt t="4972" x="1720850" y="3790950"/>
          <p14:tracePt t="4989" x="1714500" y="3797300"/>
          <p14:tracePt t="5006" x="1695450" y="3803650"/>
          <p14:tracePt t="5023" x="1676400" y="3810000"/>
          <p14:tracePt t="5027" x="1670050" y="3810000"/>
          <p14:tracePt t="5039" x="1638300" y="3810000"/>
          <p14:tracePt t="5056" x="1612900" y="3784600"/>
          <p14:tracePt t="5073" x="1593850" y="3765550"/>
          <p14:tracePt t="5090" x="1562100" y="3733800"/>
          <p14:tracePt t="5107" x="1479550" y="3619500"/>
          <p14:tracePt t="5122" x="1435100" y="3556000"/>
          <p14:tracePt t="5139" x="1409700" y="3517900"/>
          <p14:tracePt t="5156" x="1390650" y="3505200"/>
          <p14:tracePt t="5172" x="1384300" y="3492500"/>
          <p14:tracePt t="5190" x="1371600" y="3492500"/>
          <p14:tracePt t="5258" x="1377950" y="3492500"/>
          <p14:tracePt t="5266" x="1384300" y="3492500"/>
          <p14:tracePt t="5274" x="1390650" y="3492500"/>
          <p14:tracePt t="5289" x="1428750" y="3492500"/>
          <p14:tracePt t="5306" x="1682750" y="3467100"/>
          <p14:tracePt t="5322" x="1841500" y="3460750"/>
          <p14:tracePt t="5339" x="2051050" y="3441700"/>
          <p14:tracePt t="5356" x="2393950" y="3435350"/>
          <p14:tracePt t="5373" x="2654300" y="3435350"/>
          <p14:tracePt t="5389" x="2933700" y="3435350"/>
          <p14:tracePt t="5406" x="3105150" y="3435350"/>
          <p14:tracePt t="5422" x="3276600" y="3435350"/>
          <p14:tracePt t="5439" x="3581400" y="3460750"/>
          <p14:tracePt t="5455" x="3829050" y="3492500"/>
          <p14:tracePt t="5472" x="4013200" y="3517900"/>
          <p14:tracePt t="5489" x="4152900" y="3530600"/>
          <p14:tracePt t="5507" x="4337050" y="3543300"/>
          <p14:tracePt t="5522" x="4464050" y="3543300"/>
          <p14:tracePt t="5539" x="4654550" y="3530600"/>
          <p14:tracePt t="5556" x="4819650" y="3524250"/>
          <p14:tracePt t="5572" x="4908550" y="3524250"/>
          <p14:tracePt t="5589" x="4940300" y="3524250"/>
          <p14:tracePt t="5606" x="4984750" y="3524250"/>
          <p14:tracePt t="5622" x="4997450" y="3524250"/>
          <p14:tracePt t="5655" x="5003800" y="3524250"/>
          <p14:tracePt t="5672" x="5010150" y="3524250"/>
          <p14:tracePt t="5779" x="5010150" y="3517900"/>
          <p14:tracePt t="5787" x="5003800" y="3517900"/>
          <p14:tracePt t="5795" x="4965700" y="3511550"/>
          <p14:tracePt t="5805" x="4883150" y="3492500"/>
          <p14:tracePt t="5822" x="4559300" y="3441700"/>
          <p14:tracePt t="5838" x="4298950" y="3422650"/>
          <p14:tracePt t="5856" x="4044950" y="3403600"/>
          <p14:tracePt t="5872" x="3784600" y="3378200"/>
          <p14:tracePt t="5889" x="3511550" y="3359150"/>
          <p14:tracePt t="5906" x="3168650" y="3346450"/>
          <p14:tracePt t="5922" x="2990850" y="3340100"/>
          <p14:tracePt t="5939" x="2787650" y="3340100"/>
          <p14:tracePt t="5955" x="2603500" y="3340100"/>
          <p14:tracePt t="5972" x="2400300" y="3340100"/>
          <p14:tracePt t="5988" x="2184400" y="3378200"/>
          <p14:tracePt t="6006" x="2044700" y="3403600"/>
          <p14:tracePt t="6022" x="1911350" y="3435350"/>
          <p14:tracePt t="6039" x="1790700" y="3479800"/>
          <p14:tracePt t="6059" x="1625600" y="3556000"/>
          <p14:tracePt t="6072" x="1568450" y="3594100"/>
          <p14:tracePt t="6090" x="1536700" y="3632200"/>
          <p14:tracePt t="6105" x="1511300" y="3651250"/>
          <p14:tracePt t="6122" x="1498600" y="3670300"/>
          <p14:tracePt t="6138" x="1492250" y="3676650"/>
          <p14:tracePt t="6155" x="1492250" y="3683000"/>
          <p14:tracePt t="6172" x="1498600" y="3689350"/>
          <p14:tracePt t="6188" x="1511300" y="3689350"/>
          <p14:tracePt t="6205" x="1524000" y="3695700"/>
          <p14:tracePt t="6222" x="1536700" y="3708400"/>
          <p14:tracePt t="6238" x="1549400" y="3746500"/>
          <p14:tracePt t="6255" x="1562100" y="3790950"/>
          <p14:tracePt t="6271" x="1568450" y="3816350"/>
          <p14:tracePt t="6288" x="1568450" y="3829050"/>
          <p14:tracePt t="6305" x="1568450" y="3848100"/>
          <p14:tracePt t="6339" x="1568450" y="3854450"/>
          <p14:tracePt t="6359" x="1568450" y="3867150"/>
          <p14:tracePt t="6374" x="1568450" y="3873500"/>
          <p14:tracePt t="6388" x="1555750" y="3879850"/>
          <p14:tracePt t="6405" x="1549400" y="3905250"/>
          <p14:tracePt t="6421" x="1536700" y="3943350"/>
          <p14:tracePt t="6438" x="1492250" y="4006850"/>
          <p14:tracePt t="6455" x="1447800" y="4070350"/>
          <p14:tracePt t="6471" x="1435100" y="4102100"/>
          <p14:tracePt t="6488" x="1428750" y="4108450"/>
          <p14:tracePt t="6504" x="1422400" y="4114800"/>
          <p14:tracePt t="6538" x="1422400" y="4108450"/>
          <p14:tracePt t="6555" x="1422400" y="4095750"/>
          <p14:tracePt t="6572" x="1428750" y="4076700"/>
          <p14:tracePt t="6588" x="1435100" y="4038600"/>
          <p14:tracePt t="6605" x="1466850" y="3994150"/>
          <p14:tracePt t="6622" x="1492250" y="3956050"/>
          <p14:tracePt t="6638" x="1498600" y="3937000"/>
          <p14:tracePt t="6655" x="1524000" y="3917950"/>
          <p14:tracePt t="6671" x="1555750" y="3898900"/>
          <p14:tracePt t="6688" x="1574800" y="3873500"/>
          <p14:tracePt t="6705" x="1587500" y="3867150"/>
          <p14:tracePt t="6721" x="1593850" y="3860800"/>
          <p14:tracePt t="6738" x="1600200" y="3860800"/>
          <p14:tracePt t="6771" x="1619250" y="3867150"/>
          <p14:tracePt t="6788" x="1676400" y="3911600"/>
          <p14:tracePt t="6804" x="1714500" y="3937000"/>
          <p14:tracePt t="6821" x="1752600" y="3968750"/>
          <p14:tracePt t="6838" x="1790700" y="4000500"/>
          <p14:tracePt t="6855" x="1822450" y="4019550"/>
          <p14:tracePt t="6871" x="1847850" y="4038600"/>
          <p14:tracePt t="6888" x="1860550" y="4044950"/>
          <p14:tracePt t="6904" x="1873250" y="4044950"/>
          <p14:tracePt t="6921" x="1917700" y="4044950"/>
          <p14:tracePt t="6938" x="2019300" y="4019550"/>
          <p14:tracePt t="6954" x="2082800" y="3994150"/>
          <p14:tracePt t="6971" x="2127250" y="3987800"/>
          <p14:tracePt t="6988" x="2146300" y="3981450"/>
          <p14:tracePt t="7004" x="2184400" y="3968750"/>
          <p14:tracePt t="7022" x="2235200" y="3937000"/>
          <p14:tracePt t="7037" x="2273300" y="3917950"/>
          <p14:tracePt t="7054" x="2298700" y="3911600"/>
          <p14:tracePt t="7071" x="2311400" y="3905250"/>
          <p14:tracePt t="7087" x="2324100" y="3905250"/>
          <p14:tracePt t="7106" x="2336800" y="3898900"/>
          <p14:tracePt t="7121" x="2336800" y="3892550"/>
          <p14:tracePt t="7138" x="2343150" y="3886200"/>
          <p14:tracePt t="7171" x="2343150" y="3879850"/>
          <p14:tracePt t="7187" x="2349500" y="3873500"/>
          <p14:tracePt t="7204" x="2362200" y="3873500"/>
          <p14:tracePt t="7221" x="2368550" y="3873500"/>
          <p14:tracePt t="7237" x="2374900" y="3873500"/>
          <p14:tracePt t="7256" x="2387600" y="3873500"/>
          <p14:tracePt t="7271" x="2393950" y="3873500"/>
          <p14:tracePt t="7304" x="2406650" y="3873500"/>
          <p14:tracePt t="7338" x="2425700" y="3873500"/>
          <p14:tracePt t="7354" x="2432050" y="3879850"/>
          <p14:tracePt t="7370" x="2444750" y="3879850"/>
          <p14:tracePt t="7387" x="2444750" y="3886200"/>
          <p14:tracePt t="7404" x="2451100" y="3892550"/>
          <p14:tracePt t="7421" x="2463800" y="3898900"/>
          <p14:tracePt t="7437" x="2476500" y="3905250"/>
          <p14:tracePt t="7454" x="2489200" y="3905250"/>
          <p14:tracePt t="7470" x="2508250" y="3911600"/>
          <p14:tracePt t="7487" x="2527300" y="3911600"/>
          <p14:tracePt t="7504" x="2552700" y="3911600"/>
          <p14:tracePt t="7521" x="2584450" y="3911600"/>
          <p14:tracePt t="7537" x="2603500" y="3911600"/>
          <p14:tracePt t="7554" x="2628900" y="3911600"/>
          <p14:tracePt t="7570" x="2641600" y="3911600"/>
          <p14:tracePt t="7587" x="2667000" y="3911600"/>
          <p14:tracePt t="7604" x="2698750" y="3911600"/>
          <p14:tracePt t="7620" x="2749550" y="3911600"/>
          <p14:tracePt t="7637" x="2819400" y="3917950"/>
          <p14:tracePt t="7655" x="2895600" y="3930650"/>
          <p14:tracePt t="7670" x="2927350" y="3943350"/>
          <p14:tracePt t="7687" x="2959100" y="3943350"/>
          <p14:tracePt t="7704" x="2971800" y="3943350"/>
          <p14:tracePt t="7720" x="2984500" y="3943350"/>
          <p14:tracePt t="7737" x="2997200" y="3943350"/>
          <p14:tracePt t="7754" x="3003550" y="3943350"/>
          <p14:tracePt t="7787" x="3009900" y="3943350"/>
          <p14:tracePt t="7814" x="3009900" y="3937000"/>
          <p14:tracePt t="8041" x="2997200" y="3917950"/>
          <p14:tracePt t="8048" x="2959100" y="3898900"/>
          <p14:tracePt t="8057" x="2914650" y="3867150"/>
          <p14:tracePt t="8070" x="2768600" y="3771900"/>
          <p14:tracePt t="8087" x="2686050" y="3727450"/>
          <p14:tracePt t="8104" x="2578100" y="3670300"/>
          <p14:tracePt t="8120" x="2476500" y="3613150"/>
          <p14:tracePt t="8138" x="2330450" y="3536950"/>
          <p14:tracePt t="8153" x="2260600" y="3498850"/>
          <p14:tracePt t="8171" x="2222500" y="3479800"/>
          <p14:tracePt t="8187" x="2165350" y="3460750"/>
          <p14:tracePt t="8203" x="2076450" y="3454400"/>
          <p14:tracePt t="8220" x="1936750" y="3448050"/>
          <p14:tracePt t="8237" x="1866900" y="3448050"/>
          <p14:tracePt t="8253" x="1822450" y="3454400"/>
          <p14:tracePt t="8270" x="1771650" y="3479800"/>
          <p14:tracePt t="8286" x="1695450" y="3530600"/>
          <p14:tracePt t="8303" x="1549400" y="3644900"/>
          <p14:tracePt t="8320" x="1485900" y="3695700"/>
          <p14:tracePt t="8337" x="1447800" y="3721100"/>
          <p14:tracePt t="8353" x="1422400" y="3759200"/>
          <p14:tracePt t="8370" x="1390650" y="3784600"/>
          <p14:tracePt t="8387" x="1346200" y="3841750"/>
          <p14:tracePt t="8403" x="1308100" y="3879850"/>
          <p14:tracePt t="8420" x="1289050" y="3892550"/>
          <p14:tracePt t="8436" x="1263650" y="3917950"/>
          <p14:tracePt t="8453" x="1250950" y="3937000"/>
          <p14:tracePt t="8470" x="1244600" y="3937000"/>
          <p14:tracePt t="8842" x="1244600" y="3905250"/>
          <p14:tracePt t="8846" x="1244600" y="3867150"/>
          <p14:tracePt t="8856" x="1244600" y="3841750"/>
          <p14:tracePt t="8869" x="1250950" y="3771900"/>
          <p14:tracePt t="8886" x="1270000" y="3708400"/>
          <p14:tracePt t="8903" x="1276350" y="3676650"/>
          <p14:tracePt t="8919" x="1289050" y="3657600"/>
          <p14:tracePt t="8936" x="1301750" y="3644900"/>
          <p14:tracePt t="8953" x="1314450" y="3638550"/>
          <p14:tracePt t="8969" x="1333500" y="3625850"/>
          <p14:tracePt t="8986" x="1371600" y="3600450"/>
          <p14:tracePt t="9002" x="1397000" y="3581400"/>
          <p14:tracePt t="9020" x="1466850" y="3498850"/>
          <p14:tracePt t="9036" x="1498600" y="3467100"/>
          <p14:tracePt t="9052" x="1498600" y="3460750"/>
          <p14:tracePt t="9069" x="1504950" y="3454400"/>
          <p14:tracePt t="9086" x="1504950" y="3448050"/>
          <p14:tracePt t="9102" x="1504950" y="3441700"/>
          <p14:tracePt t="9119" x="1504950" y="3435350"/>
          <p14:tracePt t="9152" x="1504950" y="3429000"/>
          <p14:tracePt t="9169" x="1498600" y="3429000"/>
          <p14:tracePt t="9186" x="1492250" y="3422650"/>
          <p14:tracePt t="9202" x="1485900" y="3416300"/>
          <p14:tracePt t="9239" x="1485900" y="3409950"/>
          <p14:tracePt t="9261" x="1485900" y="3397250"/>
          <p14:tracePt t="9525" x="1485900" y="3409950"/>
          <p14:tracePt t="9532" x="1485900" y="3422650"/>
          <p14:tracePt t="9548" x="1485900" y="3441700"/>
          <p14:tracePt t="9556" x="1485900" y="3467100"/>
          <p14:tracePt t="9569" x="1485900" y="3486150"/>
          <p14:tracePt t="9585" x="1485900" y="3549650"/>
          <p14:tracePt t="9603" x="1492250" y="3581400"/>
          <p14:tracePt t="9619" x="1492250" y="3600450"/>
          <p14:tracePt t="9636" x="1492250" y="3619500"/>
          <p14:tracePt t="9653" x="1492250" y="3651250"/>
          <p14:tracePt t="9669" x="1492250" y="3663950"/>
          <p14:tracePt t="9685" x="1492250" y="3670300"/>
          <p14:tracePt t="9702" x="1492250" y="3683000"/>
          <p14:tracePt t="9719" x="1492250" y="3689350"/>
          <p14:tracePt t="9752" x="1485900" y="3689350"/>
          <p14:tracePt t="9782" x="1479550" y="3689350"/>
          <p14:tracePt t="9797" x="1479550" y="3676650"/>
          <p14:tracePt t="9822" x="1473200" y="3670300"/>
          <p14:tracePt t="9827" x="1473200" y="3663950"/>
          <p14:tracePt t="9842" x="1466850" y="3657600"/>
          <p14:tracePt t="9865" x="1460500" y="3657600"/>
          <p14:tracePt t="9873" x="1454150" y="3651250"/>
          <p14:tracePt t="9886" x="1441450" y="3644900"/>
          <p14:tracePt t="9902" x="1416050" y="3625850"/>
          <p14:tracePt t="9918" x="1384300" y="3613150"/>
          <p14:tracePt t="9935" x="1365250" y="3606800"/>
          <p14:tracePt t="9952" x="1346200" y="3606800"/>
          <p14:tracePt t="9968" x="1339850" y="3600450"/>
          <p14:tracePt t="9985" x="1333500" y="3600450"/>
          <p14:tracePt t="10002" x="1339850" y="3606800"/>
          <p14:tracePt t="10018" x="1352550" y="3613150"/>
          <p14:tracePt t="10035" x="1365250" y="3638550"/>
          <p14:tracePt t="10040" x="1377950" y="3644900"/>
          <p14:tracePt t="10052" x="1403350" y="3689350"/>
          <p14:tracePt t="10068" x="1416050" y="3740150"/>
          <p14:tracePt t="10085" x="1416050" y="3765550"/>
          <p14:tracePt t="10101" x="1422400" y="3784600"/>
          <p14:tracePt t="10118" x="1422400" y="3803650"/>
          <p14:tracePt t="10135" x="1422400" y="3810000"/>
          <p14:tracePt t="10152" x="1428750" y="3810000"/>
          <p14:tracePt t="10168" x="1435100" y="3810000"/>
          <p14:tracePt t="10186" x="1435100" y="3790950"/>
          <p14:tracePt t="10201" x="1454150" y="3771900"/>
          <p14:tracePt t="10218" x="1479550" y="3721100"/>
          <p14:tracePt t="10235" x="1536700" y="3619500"/>
          <p14:tracePt t="10251" x="1555750" y="3587750"/>
          <p14:tracePt t="10268" x="1562100" y="3568700"/>
          <p14:tracePt t="10285" x="1562100" y="3549650"/>
          <p14:tracePt t="10301" x="1562100" y="3543300"/>
          <p14:tracePt t="10318" x="1562100" y="3536950"/>
          <p14:tracePt t="10335" x="1562100" y="3530600"/>
          <p14:tracePt t="10351" x="1549400" y="3524250"/>
          <p14:tracePt t="10370" x="1536700" y="3517900"/>
          <p14:tracePt t="10385" x="1524000" y="3517900"/>
          <p14:tracePt t="10401" x="1517650" y="3517900"/>
          <p14:tracePt t="10435" x="1511300" y="3517900"/>
          <p14:tracePt t="10453" x="1498600" y="3517900"/>
          <p14:tracePt t="10484" x="1498600" y="3524250"/>
          <p14:tracePt t="10501" x="1492250" y="3536950"/>
          <p14:tracePt t="10518" x="1485900" y="3543300"/>
          <p14:tracePt t="10522" x="1485900" y="3556000"/>
          <p14:tracePt t="10536" x="1485900" y="3562350"/>
          <p14:tracePt t="10551" x="1485900" y="3568700"/>
          <p14:tracePt t="10568" x="1485900" y="3575050"/>
          <p14:tracePt t="10594" x="1485900" y="3581400"/>
          <p14:tracePt t="10603" x="1492250" y="3581400"/>
          <p14:tracePt t="10618" x="1492250" y="3587750"/>
          <p14:tracePt t="10635" x="1492250" y="3600450"/>
          <p14:tracePt t="10651" x="1498600" y="3606800"/>
          <p14:tracePt t="10668" x="1504950" y="3606800"/>
          <p14:tracePt t="10684" x="1504950" y="3613150"/>
          <p14:tracePt t="10701" x="1511300" y="3625850"/>
          <p14:tracePt t="10718" x="1511300" y="3632200"/>
          <p14:tracePt t="10734" x="1511300" y="3644900"/>
          <p14:tracePt t="10751" x="1511300" y="3657600"/>
          <p14:tracePt t="10785" x="1511300" y="3663950"/>
          <p14:tracePt t="10982" x="1511300" y="3657600"/>
          <p14:tracePt t="10988" x="1517650" y="3651250"/>
          <p14:tracePt t="11001" x="1530350" y="3638550"/>
          <p14:tracePt t="11017" x="1568450" y="3594100"/>
          <p14:tracePt t="11020" x="1600200" y="3568700"/>
          <p14:tracePt t="11034" x="1644650" y="3517900"/>
          <p14:tracePt t="11051" x="1682750" y="3479800"/>
          <p14:tracePt t="11067" x="1720850" y="3460750"/>
          <p14:tracePt t="11084" x="1746250" y="3448050"/>
          <p14:tracePt t="11100" x="1778000" y="3441700"/>
          <p14:tracePt t="11119" x="1784350" y="3441700"/>
          <p14:tracePt t="11135" x="1797050" y="3441700"/>
          <p14:tracePt t="11151" x="1816100" y="3454400"/>
          <p14:tracePt t="11169" x="1828800" y="3473450"/>
          <p14:tracePt t="11184" x="1835150" y="3492500"/>
          <p14:tracePt t="11200" x="1841500" y="3505200"/>
          <p14:tracePt t="11217" x="1841500" y="3517900"/>
          <p14:tracePt t="11234" x="1841500" y="3530600"/>
          <p14:tracePt t="11251" x="1841500" y="3556000"/>
          <p14:tracePt t="11267" x="1841500" y="3587750"/>
          <p14:tracePt t="11284" x="1841500" y="3613150"/>
          <p14:tracePt t="11301" x="1841500" y="3644900"/>
          <p14:tracePt t="11317" x="1835150" y="3657600"/>
          <p14:tracePt t="11334" x="1835150" y="3663950"/>
          <p14:tracePt t="11350" x="1835150" y="3670300"/>
          <p14:tracePt t="11434" x="1835150" y="3663950"/>
          <p14:tracePt t="11441" x="1835150" y="3657600"/>
          <p14:tracePt t="11465" x="1835150" y="3651250"/>
          <p14:tracePt t="11473" x="1835150" y="3644900"/>
          <p14:tracePt t="11484" x="1835150" y="3638550"/>
          <p14:tracePt t="11500" x="1835150" y="3619500"/>
          <p14:tracePt t="11517" x="1835150" y="3613150"/>
          <p14:tracePt t="11533" x="1841500" y="3600450"/>
          <p14:tracePt t="11550" x="1854200" y="3575050"/>
          <p14:tracePt t="11567" x="1898650" y="3549650"/>
          <p14:tracePt t="11584" x="1936750" y="3524250"/>
          <p14:tracePt t="11600" x="1955800" y="3517900"/>
          <p14:tracePt t="11617" x="1981200" y="3505200"/>
          <p14:tracePt t="11633" x="2000250" y="3505200"/>
          <p14:tracePt t="11650" x="2032000" y="3505200"/>
          <p14:tracePt t="11667" x="2051050" y="3505200"/>
          <p14:tracePt t="11684" x="2057400" y="3505200"/>
          <p14:tracePt t="11700" x="2070100" y="3511550"/>
          <p14:tracePt t="11717" x="2089150" y="3517900"/>
          <p14:tracePt t="11733" x="2101850" y="3536950"/>
          <p14:tracePt t="11750" x="2108200" y="3549650"/>
          <p14:tracePt t="11767" x="2120900" y="3556000"/>
          <p14:tracePt t="11783" x="2127250" y="3568700"/>
          <p14:tracePt t="11802" x="2133600" y="3587750"/>
          <p14:tracePt t="11816" x="2139950" y="3600450"/>
          <p14:tracePt t="11850" x="2139950" y="3613150"/>
          <p14:tracePt t="11946" x="2146300" y="3606800"/>
          <p14:tracePt t="11954" x="2152650" y="3606800"/>
          <p14:tracePt t="11961" x="2159000" y="3594100"/>
          <p14:tracePt t="11970" x="2165350" y="3581400"/>
          <p14:tracePt t="11984" x="2203450" y="3536950"/>
          <p14:tracePt t="12000" x="2254250" y="3498850"/>
          <p14:tracePt t="12017" x="2273300" y="3486150"/>
          <p14:tracePt t="12022" x="2292350" y="3473450"/>
          <p14:tracePt t="12033" x="2311400" y="3467100"/>
          <p14:tracePt t="12050" x="2355850" y="3460750"/>
          <p14:tracePt t="12067" x="2374900" y="3460750"/>
          <p14:tracePt t="12083" x="2406650" y="3467100"/>
          <p14:tracePt t="12100" x="2419350" y="3486150"/>
          <p14:tracePt t="12118" x="2444750" y="3524250"/>
          <p14:tracePt t="12133" x="2476500" y="3568700"/>
          <p14:tracePt t="12150" x="2476500" y="3587750"/>
          <p14:tracePt t="12167" x="2482850" y="3587750"/>
          <p14:tracePt t="12183" x="2482850" y="3594100"/>
          <p14:tracePt t="12270" x="2482850" y="3587750"/>
          <p14:tracePt t="12278" x="2489200" y="3581400"/>
          <p14:tracePt t="12286" x="2495550" y="3575050"/>
          <p14:tracePt t="12300" x="2533650" y="3549650"/>
          <p14:tracePt t="12316" x="2584450" y="3524250"/>
          <p14:tracePt t="12333" x="2628900" y="3492500"/>
          <p14:tracePt t="12350" x="2660650" y="3479800"/>
          <p14:tracePt t="12366" x="2724150" y="3467100"/>
          <p14:tracePt t="12383" x="2762250" y="3460750"/>
          <p14:tracePt t="12400" x="2794000" y="3460750"/>
          <p14:tracePt t="12417" x="2813050" y="3467100"/>
          <p14:tracePt t="12433" x="2825750" y="3473450"/>
          <p14:tracePt t="12450" x="2844800" y="3498850"/>
          <p14:tracePt t="12466" x="2851150" y="3505200"/>
          <p14:tracePt t="12483" x="2863850" y="3517900"/>
          <p14:tracePt t="12499" x="2863850" y="3530600"/>
          <p14:tracePt t="12517" x="2870200" y="3543300"/>
          <p14:tracePt t="12533" x="2870200" y="3549650"/>
          <p14:tracePt t="12774" x="2813050" y="3562350"/>
          <p14:tracePt t="12781" x="2622550" y="3632200"/>
          <p14:tracePt t="12789" x="2470150" y="3676650"/>
          <p14:tracePt t="12799" x="2324100" y="3708400"/>
          <p14:tracePt t="12816" x="1955800" y="3879850"/>
          <p14:tracePt t="12833" x="1485900" y="4241800"/>
          <p14:tracePt t="12849" x="1333500" y="4425950"/>
          <p14:tracePt t="12866" x="1212850" y="4565650"/>
          <p14:tracePt t="12883" x="1117600" y="4699000"/>
          <p14:tracePt t="12899" x="1060450" y="4787900"/>
          <p14:tracePt t="12916" x="1028700" y="4826000"/>
          <p14:tracePt t="12933" x="1022350" y="4838700"/>
          <p14:tracePt t="13008" x="1022350" y="4832350"/>
          <p14:tracePt t="13303" x="1035050" y="4819650"/>
          <p14:tracePt t="13310" x="1041400" y="4806950"/>
          <p14:tracePt t="13318" x="1054100" y="4794250"/>
          <p14:tracePt t="13332" x="1111250" y="4768850"/>
          <p14:tracePt t="13349" x="1257300" y="4692650"/>
          <p14:tracePt t="13366" x="1390650" y="4641850"/>
          <p14:tracePt t="13382" x="1504950" y="4603750"/>
          <p14:tracePt t="13399" x="1587500" y="4597400"/>
          <p14:tracePt t="13416" x="1644650" y="4597400"/>
          <p14:tracePt t="13432" x="1701800" y="4603750"/>
          <p14:tracePt t="13449" x="1797050" y="4641850"/>
          <p14:tracePt t="13465" x="1905000" y="4667250"/>
          <p14:tracePt t="13483" x="2063750" y="4705350"/>
          <p14:tracePt t="13499" x="2171700" y="4718050"/>
          <p14:tracePt t="13515" x="2279650" y="4737100"/>
          <p14:tracePt t="13519" x="2343150" y="4743450"/>
          <p14:tracePt t="13532" x="2406650" y="4743450"/>
          <p14:tracePt t="13549" x="2578100" y="4749800"/>
          <p14:tracePt t="13565" x="2647950" y="4756150"/>
          <p14:tracePt t="13582" x="2717800" y="4775200"/>
          <p14:tracePt t="13598" x="2781300" y="4775200"/>
          <p14:tracePt t="13615" x="2851150" y="4775200"/>
          <p14:tracePt t="13633" x="3009900" y="4724400"/>
          <p14:tracePt t="13648" x="3136900" y="4648200"/>
          <p14:tracePt t="13666" x="3213100" y="4603750"/>
          <p14:tracePt t="13682" x="3282950" y="4552950"/>
          <p14:tracePt t="13698" x="3327400" y="4495800"/>
          <p14:tracePt t="13716" x="3365500" y="4432300"/>
          <p14:tracePt t="13732" x="3371850" y="4400550"/>
          <p14:tracePt t="13748" x="3371850" y="4387850"/>
          <p14:tracePt t="13765" x="3371850" y="4349750"/>
          <p14:tracePt t="13781" x="3314700" y="4267200"/>
          <p14:tracePt t="13798" x="3124200" y="4089400"/>
          <p14:tracePt t="13815" x="2895600" y="3956050"/>
          <p14:tracePt t="13831" x="2622550" y="3841750"/>
          <p14:tracePt t="13848" x="2387600" y="3778250"/>
          <p14:tracePt t="13865" x="1993900" y="3721100"/>
          <p14:tracePt t="13882" x="1524000" y="3683000"/>
          <p14:tracePt t="13898" x="1263650" y="3708400"/>
          <p14:tracePt t="13915" x="1041400" y="3790950"/>
          <p14:tracePt t="13932" x="952500" y="3835400"/>
          <p14:tracePt t="13949" x="819150" y="3917950"/>
          <p14:tracePt t="13965" x="774700" y="3975100"/>
          <p14:tracePt t="13981" x="768350" y="3994150"/>
          <p14:tracePt t="13998" x="768350" y="4013200"/>
          <p14:tracePt t="14015" x="768350" y="4025900"/>
          <p14:tracePt t="14018" x="787400" y="4032250"/>
          <p14:tracePt t="14033" x="882650" y="4114800"/>
          <p14:tracePt t="14049" x="1136650" y="4222750"/>
          <p14:tracePt t="14065" x="1581150" y="4324350"/>
          <p14:tracePt t="14081" x="2006600" y="4362450"/>
          <p14:tracePt t="14098" x="2216150" y="4381500"/>
          <p14:tracePt t="14115" x="2724150" y="4362450"/>
          <p14:tracePt t="14131" x="3149600" y="4330700"/>
          <p14:tracePt t="14148" x="3562350" y="4267200"/>
          <p14:tracePt t="14165" x="3962400" y="4197350"/>
          <p14:tracePt t="14181" x="4184650" y="4178300"/>
          <p14:tracePt t="14198" x="4464050" y="4114800"/>
          <p14:tracePt t="14215" x="4591050" y="4089400"/>
          <p14:tracePt t="14231" x="4660900" y="4064000"/>
          <p14:tracePt t="14248" x="4692650" y="4051300"/>
          <p14:tracePt t="14264" x="4699000" y="4038600"/>
          <p14:tracePt t="14281" x="4699000" y="4032250"/>
          <p14:tracePt t="14298" x="4692650" y="4006850"/>
          <p14:tracePt t="14315" x="4527550" y="3854450"/>
          <p14:tracePt t="14331" x="4178300" y="3619500"/>
          <p14:tracePt t="14348" x="3600450" y="3429000"/>
          <p14:tracePt t="14364" x="3333750" y="3371850"/>
          <p14:tracePt t="14381" x="2984500" y="3314700"/>
          <p14:tracePt t="14398" x="2654300" y="3321050"/>
          <p14:tracePt t="14414" x="2419350" y="3365500"/>
          <p14:tracePt t="14431" x="2178050" y="3441700"/>
          <p14:tracePt t="14448" x="1968500" y="3524250"/>
          <p14:tracePt t="14464" x="1803400" y="3613150"/>
          <p14:tracePt t="14481" x="1663700" y="3708400"/>
          <p14:tracePt t="14498" x="1549400" y="3810000"/>
          <p14:tracePt t="14514" x="1403350" y="3987800"/>
          <p14:tracePt t="14531" x="1358900" y="4044950"/>
          <p14:tracePt t="14547" x="1282700" y="4140200"/>
          <p14:tracePt t="14564" x="1219200" y="4229100"/>
          <p14:tracePt t="14581" x="1174750" y="4311650"/>
          <p14:tracePt t="14597" x="1130300" y="4419600"/>
          <p14:tracePt t="14614" x="1130300" y="4445000"/>
          <p14:tracePt t="14631" x="1130300" y="4476750"/>
          <p14:tracePt t="14648" x="1143000" y="4508500"/>
          <p14:tracePt t="14664" x="1168400" y="4578350"/>
          <p14:tracePt t="14681" x="1289050" y="4711700"/>
          <p14:tracePt t="14698" x="1339850" y="4762500"/>
          <p14:tracePt t="14714" x="1390650" y="4794250"/>
          <p14:tracePt t="14731" x="1454150" y="4826000"/>
          <p14:tracePt t="14749" x="1524000" y="4838700"/>
          <p14:tracePt t="14765" x="1581150" y="4800600"/>
          <p14:tracePt t="14781" x="1631950" y="4749800"/>
          <p14:tracePt t="14798" x="1670050" y="4673600"/>
          <p14:tracePt t="14814" x="1701800" y="4591050"/>
          <p14:tracePt t="14831" x="1720850" y="4533900"/>
          <p14:tracePt t="14847" x="1727200" y="4502150"/>
          <p14:tracePt t="14864" x="1733550" y="4476750"/>
          <p14:tracePt t="14880" x="1739900" y="4464050"/>
          <p14:tracePt t="14898" x="1746250" y="4438650"/>
          <p14:tracePt t="14915" x="1758950" y="4400550"/>
          <p14:tracePt t="14931" x="1758950" y="4387850"/>
          <p14:tracePt t="14964" x="1758950" y="4375150"/>
          <p14:tracePt t="15017" x="1758950" y="4381500"/>
          <p14:tracePt t="15023" x="1758950" y="4387850"/>
          <p14:tracePt t="15047" x="1758950" y="4394200"/>
          <p14:tracePt t="15055" x="1758950" y="4400550"/>
          <p14:tracePt t="15065" x="1758950" y="4406900"/>
          <p14:tracePt t="15081" x="1758950" y="4432300"/>
          <p14:tracePt t="15097" x="1758950" y="4464050"/>
          <p14:tracePt t="15114" x="1758950" y="4495800"/>
          <p14:tracePt t="15131" x="1758950" y="4508500"/>
          <p14:tracePt t="15148" x="1758950" y="4540250"/>
          <p14:tracePt t="15164" x="1758950" y="4546600"/>
          <p14:tracePt t="15181" x="1752600" y="4552950"/>
          <p14:tracePt t="15214" x="1746250" y="4552950"/>
          <p14:tracePt t="15240" x="1739900" y="4552950"/>
          <p14:tracePt t="15255" x="1733550" y="4546600"/>
          <p14:tracePt t="15264" x="1727200" y="4540250"/>
          <p14:tracePt t="15280" x="1727200" y="4533900"/>
          <p14:tracePt t="15297" x="1720850" y="4527550"/>
          <p14:tracePt t="15314" x="1714500" y="4521200"/>
          <p14:tracePt t="15330" x="1708150" y="4521200"/>
          <p14:tracePt t="15391" x="1708150" y="4527550"/>
          <p14:tracePt t="15399" x="1708150" y="4533900"/>
          <p14:tracePt t="15413" x="1708150" y="4540250"/>
          <p14:tracePt t="15429" x="1708150" y="4546600"/>
          <p14:tracePt t="15436" x="1708150" y="4552950"/>
          <p14:tracePt t="15447" x="1714500" y="4559300"/>
          <p14:tracePt t="15474" x="1714500" y="4565650"/>
          <p14:tracePt t="15483" x="1714500" y="4572000"/>
          <p14:tracePt t="15497" x="1714500" y="4578350"/>
          <p14:tracePt t="15519" x="1714500" y="4584700"/>
          <p14:tracePt t="15595" x="1708150" y="4584700"/>
          <p14:tracePt t="15609" x="1701800" y="4584700"/>
          <p14:tracePt t="15624" x="1695450" y="4584700"/>
          <p14:tracePt t="15631" x="1695450" y="4578350"/>
          <p14:tracePt t="15647" x="1682750" y="4565650"/>
          <p14:tracePt t="15663" x="1676400" y="4559300"/>
          <p14:tracePt t="15680" x="1670050" y="4552950"/>
          <p14:tracePt t="15697" x="1663700" y="4552950"/>
          <p14:tracePt t="15737" x="1670050" y="4552950"/>
          <p14:tracePt t="15747" x="1670050" y="4559300"/>
          <p14:tracePt t="15763" x="1676400" y="4559300"/>
          <p14:tracePt t="15780" x="1689100" y="4559300"/>
          <p14:tracePt t="15797" x="1695450" y="4559300"/>
          <p14:tracePt t="15813" x="1727200" y="4572000"/>
          <p14:tracePt t="15830" x="1746250" y="4572000"/>
          <p14:tracePt t="15846" x="1790700" y="4572000"/>
          <p14:tracePt t="15863" x="1828800" y="4572000"/>
          <p14:tracePt t="15880" x="1866900" y="4559300"/>
          <p14:tracePt t="15896" x="1905000" y="4540250"/>
          <p14:tracePt t="15913" x="1930400" y="4521200"/>
          <p14:tracePt t="15930" x="1955800" y="4508500"/>
          <p14:tracePt t="15946" x="1968500" y="4502150"/>
          <p14:tracePt t="15963" x="2000250" y="4495800"/>
          <p14:tracePt t="15980" x="2019300" y="4489450"/>
          <p14:tracePt t="15996" x="2063750" y="4476750"/>
          <p14:tracePt t="16013" x="2114550" y="4464050"/>
          <p14:tracePt t="16017" x="2133600" y="4464050"/>
          <p14:tracePt t="16030" x="2152650" y="4464050"/>
          <p14:tracePt t="16046" x="2197100" y="4451350"/>
          <p14:tracePt t="16064" x="2222500" y="4451350"/>
          <p14:tracePt t="16080" x="2241550" y="4451350"/>
          <p14:tracePt t="16096" x="2247900" y="4451350"/>
          <p14:tracePt t="16113" x="2260600" y="4451350"/>
          <p14:tracePt t="16130" x="2273300" y="4451350"/>
          <p14:tracePt t="16146" x="2279650" y="4470400"/>
          <p14:tracePt t="16163" x="2292350" y="4476750"/>
          <p14:tracePt t="16180" x="2298700" y="4495800"/>
          <p14:tracePt t="16197" x="2324100" y="4533900"/>
          <p14:tracePt t="16213" x="2324100" y="4540250"/>
          <p14:tracePt t="16230" x="2330450" y="4552950"/>
          <p14:tracePt t="16246" x="2330450" y="4578350"/>
          <p14:tracePt t="16263" x="2330450" y="4610100"/>
          <p14:tracePt t="16279" x="2330450" y="4648200"/>
          <p14:tracePt t="16296" x="2330450" y="4667250"/>
          <p14:tracePt t="16313" x="2330450" y="4679950"/>
          <p14:tracePt t="16329" x="2330450" y="4692650"/>
          <p14:tracePt t="16363" x="2330450" y="4699000"/>
          <p14:tracePt t="16424" x="2330450" y="4692650"/>
          <p14:tracePt t="16432" x="2330450" y="4679950"/>
          <p14:tracePt t="16447" x="2330450" y="4667250"/>
          <p14:tracePt t="16453" x="2330450" y="4641850"/>
          <p14:tracePt t="16469" x="2330450" y="4629150"/>
          <p14:tracePt t="16480" x="2330450" y="4616450"/>
          <p14:tracePt t="16496" x="2330450" y="4572000"/>
          <p14:tracePt t="16514" x="2355850" y="4502150"/>
          <p14:tracePt t="16529" x="2381250" y="4464050"/>
          <p14:tracePt t="16546" x="2413000" y="4419600"/>
          <p14:tracePt t="16563" x="2432050" y="4400550"/>
          <p14:tracePt t="16579" x="2463800" y="4368800"/>
          <p14:tracePt t="16596" x="2520950" y="4337050"/>
          <p14:tracePt t="16613" x="2546350" y="4324350"/>
          <p14:tracePt t="16629" x="2590800" y="4311650"/>
          <p14:tracePt t="16646" x="2616200" y="4305300"/>
          <p14:tracePt t="16662" x="2641600" y="4305300"/>
          <p14:tracePt t="16679" x="2692400" y="4305300"/>
          <p14:tracePt t="16696" x="2724150" y="4305300"/>
          <p14:tracePt t="16712" x="2755900" y="4305300"/>
          <p14:tracePt t="16729" x="2781300" y="4318000"/>
          <p14:tracePt t="16748" x="2813050" y="4337050"/>
          <p14:tracePt t="16763" x="2857500" y="4356100"/>
          <p14:tracePt t="16779" x="2889250" y="4381500"/>
          <p14:tracePt t="16796" x="2914650" y="4413250"/>
          <p14:tracePt t="16812" x="2933700" y="4438650"/>
          <p14:tracePt t="16830" x="2959100" y="4495800"/>
          <p14:tracePt t="16846" x="2965450" y="4527550"/>
          <p14:tracePt t="16862" x="2971800" y="4559300"/>
          <p14:tracePt t="16879" x="2971800" y="4572000"/>
          <p14:tracePt t="16895" x="2971800" y="4578350"/>
          <p14:tracePt t="16913" x="2971800" y="4591050"/>
          <p14:tracePt t="16929" x="2971800" y="4597400"/>
          <p14:tracePt t="16966" x="2971800" y="4603750"/>
          <p14:tracePt t="17018" x="2978150" y="4603750"/>
          <p14:tracePt t="17150" x="2978150" y="4597400"/>
          <p14:tracePt t="17164" x="2978150" y="4584700"/>
          <p14:tracePt t="17202" x="2978150" y="4578350"/>
          <p14:tracePt t="17224" x="2978150" y="4572000"/>
          <p14:tracePt t="17263" x="2978150" y="4565650"/>
          <p14:tracePt t="17472" x="2965450" y="4559300"/>
          <p14:tracePt t="17482" x="2952750" y="4546600"/>
          <p14:tracePt t="17487" x="2933700" y="4533900"/>
          <p14:tracePt t="17495" x="2927350" y="4533900"/>
          <p14:tracePt t="17512" x="2825750" y="4483100"/>
          <p14:tracePt t="17517" x="2755900" y="4457700"/>
          <p14:tracePt t="17528" x="2692400" y="4413250"/>
          <p14:tracePt t="17545" x="2540000" y="4375150"/>
          <p14:tracePt t="17562" x="2260600" y="4330700"/>
          <p14:tracePt t="17578" x="2120900" y="4324350"/>
          <p14:tracePt t="17595" x="1943100" y="4324350"/>
          <p14:tracePt t="17612" x="1752600" y="4324350"/>
          <p14:tracePt t="17629" x="1416050" y="4305300"/>
          <p14:tracePt t="17645" x="1206500" y="4305300"/>
          <p14:tracePt t="17662" x="946150" y="4343400"/>
          <p14:tracePt t="17678" x="825500" y="4368800"/>
          <p14:tracePt t="17695" x="679450" y="4432300"/>
          <p14:tracePt t="17712" x="539750" y="4489450"/>
          <p14:tracePt t="17729" x="508000" y="4521200"/>
          <p14:tracePt t="17745" x="508000" y="4527550"/>
          <p14:tracePt t="17778" x="508000" y="4540250"/>
          <p14:tracePt t="17795" x="628650" y="4679950"/>
          <p14:tracePt t="17811" x="920750" y="4876800"/>
          <p14:tracePt t="17828" x="1289050" y="5067300"/>
          <p14:tracePt t="17845" x="1447800" y="5118100"/>
          <p14:tracePt t="17861" x="1682750" y="5200650"/>
          <p14:tracePt t="17878" x="2019300" y="5264150"/>
          <p14:tracePt t="17895" x="2209800" y="5276850"/>
          <p14:tracePt t="17911" x="2444750" y="5264150"/>
          <p14:tracePt t="17928" x="2692400" y="5207000"/>
          <p14:tracePt t="17945" x="2819400" y="5181600"/>
          <p14:tracePt t="17962" x="2990850" y="5130800"/>
          <p14:tracePt t="17978" x="3079750" y="5111750"/>
          <p14:tracePt t="17995" x="3175000" y="5073650"/>
          <p14:tracePt t="18011" x="3251200" y="5041900"/>
          <p14:tracePt t="18014" x="3263900" y="5035550"/>
          <p14:tracePt t="18028" x="3333750" y="5003800"/>
          <p14:tracePt t="18044" x="3441700" y="4953000"/>
          <p14:tracePt t="18061" x="3486150" y="4914900"/>
          <p14:tracePt t="18078" x="3498850" y="4895850"/>
          <p14:tracePt t="18095" x="3498850" y="4883150"/>
          <p14:tracePt t="18111" x="3498850" y="4857750"/>
          <p14:tracePt t="18128" x="3460750" y="4781550"/>
          <p14:tracePt t="18145" x="3359150" y="4692650"/>
          <p14:tracePt t="18161" x="3194050" y="4578350"/>
          <p14:tracePt t="18178" x="2914650" y="4438650"/>
          <p14:tracePt t="18194" x="2686050" y="4349750"/>
          <p14:tracePt t="18211" x="2514600" y="4273550"/>
          <p14:tracePt t="18228" x="2298700" y="4229100"/>
          <p14:tracePt t="18244" x="2063750" y="4197350"/>
          <p14:tracePt t="18261" x="1841500" y="4178300"/>
          <p14:tracePt t="18278" x="1651000" y="4178300"/>
          <p14:tracePt t="18295" x="1466850" y="4197350"/>
          <p14:tracePt t="18312" x="1301750" y="4248150"/>
          <p14:tracePt t="18328" x="1155700" y="4318000"/>
          <p14:tracePt t="18346" x="984250" y="4419600"/>
          <p14:tracePt t="18361" x="927100" y="4476750"/>
          <p14:tracePt t="18378" x="901700" y="4508500"/>
          <p14:tracePt t="18394" x="882650" y="4540250"/>
          <p14:tracePt t="18411" x="882650" y="4546600"/>
          <p14:tracePt t="18429" x="889000" y="4559300"/>
          <p14:tracePt t="18444" x="901700" y="4559300"/>
          <p14:tracePt t="18461" x="977900" y="4597400"/>
          <p14:tracePt t="18477" x="1155700" y="4692650"/>
          <p14:tracePt t="18494" x="1346200" y="4775200"/>
          <p14:tracePt t="18511" x="1638300" y="4883150"/>
          <p14:tracePt t="18527" x="1873250" y="4946650"/>
          <p14:tracePt t="18544" x="1993900" y="4972050"/>
          <p14:tracePt t="18561" x="2184400" y="4997450"/>
          <p14:tracePt t="18577" x="2368550" y="5022850"/>
          <p14:tracePt t="18594" x="2590800" y="5029200"/>
          <p14:tracePt t="18611" x="2724150" y="5029200"/>
          <p14:tracePt t="18628" x="2806700" y="5029200"/>
          <p14:tracePt t="18644" x="2952750" y="5003800"/>
          <p14:tracePt t="18662" x="3086100" y="4965700"/>
          <p14:tracePt t="18678" x="3206750" y="4908550"/>
          <p14:tracePt t="18694" x="3270250" y="4883150"/>
          <p14:tracePt t="18711" x="3308350" y="4857750"/>
          <p14:tracePt t="18728" x="3340100" y="4832350"/>
          <p14:tracePt t="18745" x="3384550" y="4781550"/>
          <p14:tracePt t="18761" x="3403600" y="4756150"/>
          <p14:tracePt t="18778" x="3422650" y="4743450"/>
          <p14:tracePt t="18795" x="3422650" y="4730750"/>
          <p14:tracePt t="18811" x="3422650" y="4724400"/>
          <p14:tracePt t="18828" x="3422650" y="4705350"/>
          <p14:tracePt t="18844" x="3409950" y="4660900"/>
          <p14:tracePt t="18861" x="3397250" y="4622800"/>
          <p14:tracePt t="18877" x="3384550" y="4603750"/>
          <p14:tracePt t="18894" x="3371850" y="4578350"/>
          <p14:tracePt t="18911" x="3327400" y="4559300"/>
          <p14:tracePt t="18927" x="3251200" y="4527550"/>
          <p14:tracePt t="18944" x="3168650" y="4489450"/>
          <p14:tracePt t="18960" x="3067050" y="4457700"/>
          <p14:tracePt t="18978" x="2952750" y="4419600"/>
          <p14:tracePt t="18993" x="2736850" y="4387850"/>
          <p14:tracePt t="19011" x="2597150" y="4368800"/>
          <p14:tracePt t="19027" x="2425700" y="4337050"/>
          <p14:tracePt t="19044" x="2254250" y="4298950"/>
          <p14:tracePt t="19060" x="2127250" y="4286250"/>
          <p14:tracePt t="19077" x="1797050" y="4248150"/>
          <p14:tracePt t="19093" x="1504950" y="4241800"/>
          <p14:tracePt t="19110" x="1308100" y="4279900"/>
          <p14:tracePt t="19127" x="1104900" y="4324350"/>
          <p14:tracePt t="19144" x="990600" y="4362450"/>
          <p14:tracePt t="19160" x="781050" y="4457700"/>
          <p14:tracePt t="19177" x="685800" y="4514850"/>
          <p14:tracePt t="19193" x="615950" y="4572000"/>
          <p14:tracePt t="19210" x="577850" y="4610100"/>
          <p14:tracePt t="19228" x="577850" y="4629150"/>
          <p14:tracePt t="19244" x="577850" y="4641850"/>
          <p14:tracePt t="19260" x="609600" y="4654550"/>
          <p14:tracePt t="19277" x="717550" y="4743450"/>
          <p14:tracePt t="19293" x="977900" y="4870450"/>
          <p14:tracePt t="19311" x="1250950" y="5010150"/>
          <p14:tracePt t="19327" x="1422400" y="5073650"/>
          <p14:tracePt t="19343" x="1619250" y="5124450"/>
          <p14:tracePt t="19360" x="1803400" y="5162550"/>
          <p14:tracePt t="19377" x="2051050" y="5187950"/>
          <p14:tracePt t="19393" x="2305050" y="5194300"/>
          <p14:tracePt t="19410" x="2540000" y="5187950"/>
          <p14:tracePt t="19427" x="2724150" y="5149850"/>
          <p14:tracePt t="19444" x="2863850" y="5124450"/>
          <p14:tracePt t="19460" x="2997200" y="5086350"/>
          <p14:tracePt t="19477" x="3124200" y="5048250"/>
          <p14:tracePt t="19493" x="3200400" y="5022850"/>
          <p14:tracePt t="19510" x="3302000" y="4991100"/>
          <p14:tracePt t="19514" x="3333750" y="4984750"/>
          <p14:tracePt t="19526" x="3371850" y="4978400"/>
          <p14:tracePt t="19544" x="3454400" y="4965700"/>
          <p14:tracePt t="19560" x="3498850" y="4940300"/>
          <p14:tracePt t="19577" x="3517900" y="4933950"/>
          <p14:tracePt t="19593" x="3556000" y="4914900"/>
          <p14:tracePt t="19610" x="3587750" y="4876800"/>
          <p14:tracePt t="19627" x="3625850" y="4781550"/>
          <p14:tracePt t="19643" x="3644900" y="4699000"/>
          <p14:tracePt t="19660" x="3651250" y="4660900"/>
          <p14:tracePt t="19676" x="3657600" y="4584700"/>
          <p14:tracePt t="19693" x="3657600" y="4527550"/>
          <p14:tracePt t="19710" x="3600450" y="4457700"/>
          <p14:tracePt t="19726" x="3581400" y="4419600"/>
          <p14:tracePt t="20045" x="3740150" y="4330700"/>
          <p14:tracePt t="20053" x="3949700" y="4197350"/>
          <p14:tracePt t="20061" x="4127500" y="4076700"/>
          <p14:tracePt t="20077" x="4495800" y="3822700"/>
          <p14:tracePt t="20093" x="4832350" y="3543300"/>
          <p14:tracePt t="20110" x="5168900" y="3289300"/>
          <p14:tracePt t="20126" x="5327650" y="3162300"/>
          <p14:tracePt t="20143" x="5530850" y="2971800"/>
          <p14:tracePt t="20159" x="5740400" y="2749550"/>
          <p14:tracePt t="20176" x="5905500" y="2590800"/>
          <p14:tracePt t="20192" x="6159500" y="2355850"/>
          <p14:tracePt t="20209" x="6242050" y="2279650"/>
          <p14:tracePt t="20226" x="6369050" y="2165350"/>
          <p14:tracePt t="20243" x="6477000" y="2051050"/>
          <p14:tracePt t="20259" x="6616700" y="1911350"/>
          <p14:tracePt t="20276" x="6775450" y="1701800"/>
          <p14:tracePt t="20294" x="6845300" y="1593850"/>
          <p14:tracePt t="20309" x="6908800" y="1530350"/>
          <p14:tracePt t="20326" x="6997700" y="1422400"/>
          <p14:tracePt t="20344" x="7143750" y="1212850"/>
          <p14:tracePt t="20359" x="7239000" y="1079500"/>
          <p14:tracePt t="20376" x="7308850" y="984250"/>
          <p14:tracePt t="20392" x="7334250" y="946150"/>
          <p14:tracePt t="20409" x="7366000" y="914400"/>
          <p14:tracePt t="20427" x="7378700" y="895350"/>
          <p14:tracePt t="20443" x="7378700" y="889000"/>
          <p14:tracePt t="20459" x="7385050" y="882650"/>
          <p14:tracePt t="20492" x="7385050" y="876300"/>
          <p14:tracePt t="20510" x="7385050" y="869950"/>
          <p14:tracePt t="20533" x="7385050" y="863600"/>
          <p14:tracePt t="20543" x="7385050" y="857250"/>
          <p14:tracePt t="20559" x="7385050" y="844550"/>
          <p14:tracePt t="20576" x="7372350" y="825500"/>
          <p14:tracePt t="20592" x="7289800" y="749300"/>
          <p14:tracePt t="20609" x="7213600" y="692150"/>
          <p14:tracePt t="20626" x="7162800" y="673100"/>
          <p14:tracePt t="20642" x="7124700" y="673100"/>
          <p14:tracePt t="20659" x="7112000" y="673100"/>
          <p14:tracePt t="20676" x="7086600" y="673100"/>
          <p14:tracePt t="20692" x="7067550" y="673100"/>
          <p14:tracePt t="20709" x="7048500" y="673100"/>
          <p14:tracePt t="20726" x="7035800" y="679450"/>
          <p14:tracePt t="20742" x="7029450" y="679450"/>
          <p14:tracePt t="21409" x="7048500" y="685800"/>
          <p14:tracePt t="21416" x="7118350" y="704850"/>
          <p14:tracePt t="21425" x="7181850" y="711200"/>
          <p14:tracePt t="21442" x="7302500" y="723900"/>
          <p14:tracePt t="21458" x="7448550" y="736600"/>
          <p14:tracePt t="21475" x="7588250" y="736600"/>
          <p14:tracePt t="21491" x="7683500" y="736600"/>
          <p14:tracePt t="21508" x="7759700" y="730250"/>
          <p14:tracePt t="21513" x="7804150" y="717550"/>
          <p14:tracePt t="21525" x="7842250" y="711200"/>
          <p14:tracePt t="21542" x="7931150" y="692150"/>
          <p14:tracePt t="21558" x="7988300" y="673100"/>
          <p14:tracePt t="21574" x="8032750" y="660400"/>
          <p14:tracePt t="21591" x="8083550" y="654050"/>
          <p14:tracePt t="21608" x="8115300" y="654050"/>
          <p14:tracePt t="21627" x="8153400" y="654050"/>
          <p14:tracePt t="21641" x="8172450" y="647700"/>
          <p14:tracePt t="21658" x="8191500" y="647700"/>
          <p14:tracePt t="21675" x="8235950" y="641350"/>
          <p14:tracePt t="21691" x="8293100" y="641350"/>
          <p14:tracePt t="21709" x="8375650" y="641350"/>
          <p14:tracePt t="21725" x="8413750" y="641350"/>
          <p14:tracePt t="21741" x="8426450" y="641350"/>
          <p14:tracePt t="21758" x="8439150" y="641350"/>
          <p14:tracePt t="21792" x="8451850" y="635000"/>
          <p14:tracePt t="21825" x="8445500" y="622300"/>
          <p14:tracePt t="21841" x="8432800" y="609600"/>
          <p14:tracePt t="21858" x="8375650" y="552450"/>
          <p14:tracePt t="21875" x="8159750" y="400050"/>
          <p14:tracePt t="21891" x="8026400" y="323850"/>
          <p14:tracePt t="21908" x="7899400" y="279400"/>
          <p14:tracePt t="21925" x="7842250" y="260350"/>
          <p14:tracePt t="21941" x="7753350" y="234950"/>
          <p14:tracePt t="21958" x="7556500" y="228600"/>
          <p14:tracePt t="21974" x="7429500" y="228600"/>
          <p14:tracePt t="21991" x="7302500" y="228600"/>
          <p14:tracePt t="22008" x="7251700" y="228600"/>
          <p14:tracePt t="22012" x="7194550" y="228600"/>
          <p14:tracePt t="22025" x="7099300" y="228600"/>
          <p14:tracePt t="22041" x="6991350" y="222250"/>
          <p14:tracePt t="22058" x="6864350" y="209550"/>
          <p14:tracePt t="22074" x="6775450" y="196850"/>
          <p14:tracePt t="22091" x="6705600" y="190500"/>
          <p14:tracePt t="22108" x="6546850" y="184150"/>
          <p14:tracePt t="22124" x="6438900" y="184150"/>
          <p14:tracePt t="22141" x="6343650" y="184150"/>
          <p14:tracePt t="22158" x="6254750" y="184150"/>
          <p14:tracePt t="22174" x="6184900" y="190500"/>
          <p14:tracePt t="22191" x="6115050" y="203200"/>
          <p14:tracePt t="22208" x="6000750" y="247650"/>
          <p14:tracePt t="22224" x="5930900" y="273050"/>
          <p14:tracePt t="22241" x="5854700" y="304800"/>
          <p14:tracePt t="22258" x="5829300" y="323850"/>
          <p14:tracePt t="22274" x="5765800" y="349250"/>
          <p14:tracePt t="22291" x="5740400" y="361950"/>
          <p14:tracePt t="22307" x="5721350" y="381000"/>
          <p14:tracePt t="22324" x="5715000" y="400050"/>
          <p14:tracePt t="22341" x="5702300" y="412750"/>
          <p14:tracePt t="22357" x="5702300" y="431800"/>
          <p14:tracePt t="22374" x="5702300" y="463550"/>
          <p14:tracePt t="22391" x="5689600" y="488950"/>
          <p14:tracePt t="22408" x="5683250" y="508000"/>
          <p14:tracePt t="22425" x="5676900" y="546100"/>
          <p14:tracePt t="22441" x="5670550" y="584200"/>
          <p14:tracePt t="22457" x="5664200" y="641350"/>
          <p14:tracePt t="22474" x="5645150" y="711200"/>
          <p14:tracePt t="22491" x="5638800" y="755650"/>
          <p14:tracePt t="22508" x="5632450" y="812800"/>
          <p14:tracePt t="22524" x="5626100" y="857250"/>
          <p14:tracePt t="22541" x="5626100" y="927100"/>
          <p14:tracePt t="22558" x="5632450" y="990600"/>
          <p14:tracePt t="22575" x="5638800" y="1028700"/>
          <p14:tracePt t="22592" x="5657850" y="1079500"/>
          <p14:tracePt t="22607" x="5689600" y="1123950"/>
          <p14:tracePt t="22624" x="5759450" y="1187450"/>
          <p14:tracePt t="22641" x="5822950" y="1244600"/>
          <p14:tracePt t="22657" x="5861050" y="1276350"/>
          <p14:tracePt t="22674" x="5899150" y="1308100"/>
          <p14:tracePt t="22690" x="5969000" y="1358900"/>
          <p14:tracePt t="22707" x="6070600" y="1390650"/>
          <p14:tracePt t="22724" x="6203950" y="1435100"/>
          <p14:tracePt t="22741" x="6343650" y="1460500"/>
          <p14:tracePt t="22757" x="6438900" y="1492250"/>
          <p14:tracePt t="22774" x="6540500" y="1511300"/>
          <p14:tracePt t="22791" x="6642100" y="1530350"/>
          <p14:tracePt t="22807" x="6724650" y="1536700"/>
          <p14:tracePt t="22824" x="6807200" y="1536700"/>
          <p14:tracePt t="22840" x="6972300" y="1536700"/>
          <p14:tracePt t="22857" x="7099300" y="1536700"/>
          <p14:tracePt t="22874" x="7239000" y="1536700"/>
          <p14:tracePt t="22890" x="7385050" y="1524000"/>
          <p14:tracePt t="22909" x="7537450" y="1524000"/>
          <p14:tracePt t="22924" x="7613650" y="1511300"/>
          <p14:tracePt t="22940" x="7708900" y="1492250"/>
          <p14:tracePt t="22957" x="7823200" y="1473200"/>
          <p14:tracePt t="22974" x="7950200" y="1441450"/>
          <p14:tracePt t="22990" x="8089900" y="1377950"/>
          <p14:tracePt t="23007" x="8172450" y="1333500"/>
          <p14:tracePt t="23024" x="8274050" y="1276350"/>
          <p14:tracePt t="23040" x="8394700" y="1200150"/>
          <p14:tracePt t="23057" x="8489950" y="1111250"/>
          <p14:tracePt t="23075" x="8578850" y="1041400"/>
          <p14:tracePt t="23090" x="8616950" y="1003300"/>
          <p14:tracePt t="23108" x="8629650" y="977900"/>
          <p14:tracePt t="23124" x="8629650" y="946150"/>
          <p14:tracePt t="23140" x="8629650" y="927100"/>
          <p14:tracePt t="23157" x="8597900" y="882650"/>
          <p14:tracePt t="23173" x="8502650" y="800100"/>
          <p14:tracePt t="23190" x="8255000" y="584200"/>
          <p14:tracePt t="23207" x="7950200" y="361950"/>
          <p14:tracePt t="23225" x="7600950" y="120650"/>
          <p14:tracePt t="23240" x="7486650" y="63500"/>
          <p14:tracePt t="23257" x="7359650" y="0"/>
          <p14:tracePt t="23274" x="7181850" y="0"/>
          <p14:tracePt t="23290" x="7023100" y="0"/>
          <p14:tracePt t="23309" x="6750050" y="0"/>
          <p14:tracePt t="23323" x="6667500" y="0"/>
          <p14:tracePt t="23340" x="6591300" y="0"/>
          <p14:tracePt t="23356" x="6489700" y="0"/>
          <p14:tracePt t="23373" x="6375400" y="0"/>
          <p14:tracePt t="23390" x="6203950" y="0"/>
          <p14:tracePt t="23407" x="6121400" y="0"/>
          <p14:tracePt t="23423" x="6038850" y="6350"/>
          <p14:tracePt t="23440" x="5937250" y="25400"/>
          <p14:tracePt t="23457" x="5848350" y="50800"/>
          <p14:tracePt t="23473" x="5734050" y="114300"/>
          <p14:tracePt t="23490" x="5715000" y="127000"/>
          <p14:tracePt t="23506" x="5670550" y="158750"/>
          <p14:tracePt t="23523" x="5638800" y="196850"/>
          <p14:tracePt t="23527" x="5619750" y="215900"/>
          <p14:tracePt t="23540" x="5600700" y="228600"/>
          <p14:tracePt t="23558" x="5549900" y="279400"/>
          <p14:tracePt t="23573" x="5543550" y="292100"/>
          <p14:tracePt t="23590" x="5511800" y="323850"/>
          <p14:tracePt t="23606" x="5486400" y="355600"/>
          <p14:tracePt t="23623" x="5473700" y="387350"/>
          <p14:tracePt t="23640" x="5454650" y="406400"/>
          <p14:tracePt t="23656" x="5454650" y="425450"/>
          <p14:tracePt t="23673" x="5454650" y="431800"/>
          <p14:tracePt t="23690" x="5454650" y="438150"/>
          <p14:tracePt t="23707" x="5454650" y="482600"/>
          <p14:tracePt t="23723" x="5454650" y="508000"/>
          <p14:tracePt t="23740" x="5473700" y="565150"/>
          <p14:tracePt t="23756" x="5486400" y="654050"/>
          <p14:tracePt t="23773" x="5511800" y="736600"/>
          <p14:tracePt t="23790" x="5543550" y="850900"/>
          <p14:tracePt t="23807" x="5568950" y="927100"/>
          <p14:tracePt t="23823" x="5581650" y="965200"/>
          <p14:tracePt t="23840" x="5607050" y="1028700"/>
          <p14:tracePt t="23857" x="5632450" y="1079500"/>
          <p14:tracePt t="23873" x="5689600" y="1181100"/>
          <p14:tracePt t="23890" x="5708650" y="1219200"/>
          <p14:tracePt t="23906" x="5727700" y="1257300"/>
          <p14:tracePt t="23923" x="5765800" y="1308100"/>
          <p14:tracePt t="23940" x="5810250" y="1346200"/>
          <p14:tracePt t="23957" x="5930900" y="1441450"/>
          <p14:tracePt t="23973" x="5981700" y="1479550"/>
          <p14:tracePt t="23990" x="6038850" y="1517650"/>
          <p14:tracePt t="24006" x="6121400" y="1555750"/>
          <p14:tracePt t="24024" x="6311900" y="1619250"/>
          <p14:tracePt t="24040" x="6470650" y="1651000"/>
          <p14:tracePt t="24056" x="6591300" y="1670050"/>
          <p14:tracePt t="24072" x="6642100" y="1670050"/>
          <p14:tracePt t="24089" x="6737350" y="1682750"/>
          <p14:tracePt t="24107" x="6908800" y="1682750"/>
          <p14:tracePt t="24122" x="7035800" y="1676400"/>
          <p14:tracePt t="24139" x="7200900" y="1651000"/>
          <p14:tracePt t="24156" x="7277100" y="1644650"/>
          <p14:tracePt t="24173" x="7378700" y="1631950"/>
          <p14:tracePt t="24191" x="7562850" y="1587500"/>
          <p14:tracePt t="24206" x="7696200" y="1549400"/>
          <p14:tracePt t="24223" x="7810500" y="1524000"/>
          <p14:tracePt t="24239" x="7867650" y="1511300"/>
          <p14:tracePt t="24256" x="7969250" y="1466850"/>
          <p14:tracePt t="24273" x="8134350" y="1365250"/>
          <p14:tracePt t="24290" x="8229600" y="1282700"/>
          <p14:tracePt t="24306" x="8293100" y="1206500"/>
          <p14:tracePt t="24322" x="8318500" y="1174750"/>
          <p14:tracePt t="24339" x="8362950" y="1098550"/>
          <p14:tracePt t="24357" x="8394700" y="990600"/>
          <p14:tracePt t="24372" x="8401050" y="939800"/>
          <p14:tracePt t="24389" x="8407400" y="901700"/>
          <p14:tracePt t="24406" x="8407400" y="882650"/>
          <p14:tracePt t="24423" x="8401050" y="844550"/>
          <p14:tracePt t="24439" x="8369300" y="774700"/>
          <p14:tracePt t="24455" x="8318500" y="679450"/>
          <p14:tracePt t="24472" x="8248650" y="552450"/>
          <p14:tracePt t="24489" x="8223250" y="501650"/>
          <p14:tracePt t="24507" x="8140700" y="406400"/>
          <p14:tracePt t="24523" x="8077200" y="355600"/>
          <p14:tracePt t="24539" x="8013700" y="304800"/>
          <p14:tracePt t="24556" x="7937500" y="260350"/>
          <p14:tracePt t="24572" x="7899400" y="234950"/>
          <p14:tracePt t="24590" x="7848600" y="209550"/>
          <p14:tracePt t="24606" x="7829550" y="209550"/>
          <p14:tracePt t="24622" x="7823200" y="209550"/>
          <p14:tracePt t="24639" x="7816850" y="209550"/>
          <p14:tracePt t="24673" x="7823200" y="222250"/>
          <p14:tracePt t="24689" x="7835900" y="241300"/>
          <p14:tracePt t="24706" x="7874000" y="273050"/>
          <p14:tracePt t="24722" x="7981950" y="387350"/>
          <p14:tracePt t="24739" x="8115300" y="520700"/>
          <p14:tracePt t="24756" x="8324850" y="742950"/>
          <p14:tracePt t="24772" x="8496300" y="895350"/>
          <p14:tracePt t="24789" x="8629650" y="1016000"/>
          <p14:tracePt t="24807" x="8731250" y="1136650"/>
          <p14:tracePt t="24823" x="8801100" y="1238250"/>
          <p14:tracePt t="24839" x="8832850" y="1282700"/>
          <p14:tracePt t="24855" x="8870950" y="1327150"/>
          <p14:tracePt t="24872" x="8915400" y="1403350"/>
          <p14:tracePt t="24889" x="8959850" y="1466850"/>
          <p14:tracePt t="24906" x="8991600" y="1568450"/>
          <p14:tracePt t="24922" x="9010650" y="1638300"/>
          <p14:tracePt t="24938" x="9023350" y="1708150"/>
          <p14:tracePt t="24955" x="9023350" y="1778000"/>
          <p14:tracePt t="24972" x="9023350" y="1860550"/>
          <p14:tracePt t="24988" x="8972550" y="2082800"/>
          <p14:tracePt t="25005" x="8953500" y="2159000"/>
          <p14:tracePt t="25022" x="8896350" y="2273300"/>
          <p14:tracePt t="25038" x="8820150" y="2413000"/>
          <p14:tracePt t="25055" x="8750300" y="2514600"/>
          <p14:tracePt t="25072" x="8674100" y="2622550"/>
          <p14:tracePt t="25088" x="8655050" y="2660650"/>
          <p14:tracePt t="25105" x="8629650" y="2679700"/>
          <p14:tracePt t="25122" x="8616950" y="2698750"/>
          <p14:tracePt t="25138" x="8604250" y="2705100"/>
          <p14:tracePt t="25155" x="8604250" y="2711450"/>
          <p14:tracePt t="25208" x="8604250" y="2717800"/>
          <p14:tracePt t="25239" x="8597900" y="2717800"/>
          <p14:tracePt t="25270" x="8591550" y="2717800"/>
          <p14:tracePt t="25295" x="8585200" y="2717800"/>
          <p14:tracePt t="25423" x="8585200" y="2711450"/>
          <p14:tracePt t="25436" x="8585200" y="2705100"/>
          <p14:tracePt t="25762" x="8559800" y="2730500"/>
          <p14:tracePt t="25769" x="8528050" y="2781300"/>
          <p14:tracePt t="25777" x="8470900" y="2819400"/>
          <p14:tracePt t="25788" x="8312150" y="2965450"/>
          <p14:tracePt t="25805" x="8128000" y="3098800"/>
          <p14:tracePt t="25821" x="7950200" y="3206750"/>
          <p14:tracePt t="25838" x="7727950" y="3333750"/>
          <p14:tracePt t="25855" x="7321550" y="3511550"/>
          <p14:tracePt t="25871" x="6515100" y="3689350"/>
          <p14:tracePt t="25889" x="6000750" y="3740150"/>
          <p14:tracePt t="25905" x="5689600" y="3740150"/>
          <p14:tracePt t="25921" x="5461000" y="3740150"/>
          <p14:tracePt t="25938" x="5200650" y="3740150"/>
          <p14:tracePt t="25954" x="4857750" y="3708400"/>
          <p14:tracePt t="25971" x="4648200" y="3702050"/>
          <p14:tracePt t="25988" x="4406900" y="3689350"/>
          <p14:tracePt t="26004" x="4279900" y="3689350"/>
          <p14:tracePt t="26022" x="4013200" y="3702050"/>
          <p14:tracePt t="26038" x="3848100" y="3727450"/>
          <p14:tracePt t="26054" x="3683000" y="3765550"/>
          <p14:tracePt t="26071" x="3530600" y="3803650"/>
          <p14:tracePt t="26088" x="3460750" y="3829050"/>
          <p14:tracePt t="26105" x="3302000" y="3898900"/>
          <p14:tracePt t="26121" x="3206750" y="3943350"/>
          <p14:tracePt t="26138" x="3117850" y="4006850"/>
          <p14:tracePt t="26154" x="3035300" y="4070350"/>
          <p14:tracePt t="26171" x="2997200" y="4108450"/>
          <p14:tracePt t="26188" x="2901950" y="4191000"/>
          <p14:tracePt t="26204" x="2857500" y="4235450"/>
          <p14:tracePt t="26221" x="2806700" y="4286250"/>
          <p14:tracePt t="26238" x="2774950" y="4311650"/>
          <p14:tracePt t="26254" x="2755900" y="4330700"/>
          <p14:tracePt t="26271" x="2730500" y="4349750"/>
          <p14:tracePt t="26287" x="2705100" y="4356100"/>
          <p14:tracePt t="26304" x="2692400" y="4368800"/>
          <p14:tracePt t="26321" x="2673350" y="4368800"/>
          <p14:tracePt t="26339" x="2654300" y="4375150"/>
          <p14:tracePt t="26354" x="2622550" y="4375150"/>
          <p14:tracePt t="26371" x="2609850" y="4375150"/>
          <p14:tracePt t="26387" x="2578100" y="4375150"/>
          <p14:tracePt t="26404" x="2546350" y="4381500"/>
          <p14:tracePt t="26421" x="2489200" y="4400550"/>
          <p14:tracePt t="26437" x="2463800" y="4406900"/>
          <p14:tracePt t="26454" x="2425700" y="4425950"/>
          <p14:tracePt t="26471" x="2381250" y="4445000"/>
          <p14:tracePt t="26487" x="2343150" y="4470400"/>
          <p14:tracePt t="26504" x="2279650" y="4502150"/>
          <p14:tracePt t="26521" x="2254250" y="4514850"/>
          <p14:tracePt t="26537" x="2209800" y="4533900"/>
          <p14:tracePt t="26554" x="2165350" y="4565650"/>
          <p14:tracePt t="26571" x="2120900" y="4591050"/>
          <p14:tracePt t="26587" x="2076450" y="4622800"/>
          <p14:tracePt t="26604" x="2051050" y="4635500"/>
          <p14:tracePt t="26620" x="2012950" y="4667250"/>
          <p14:tracePt t="26638" x="1968500" y="4686300"/>
          <p14:tracePt t="26654" x="1930400" y="4699000"/>
          <p14:tracePt t="26671" x="1885950" y="4724400"/>
          <p14:tracePt t="26687" x="1873250" y="4730750"/>
          <p14:tracePt t="26704" x="1841500" y="4737100"/>
          <p14:tracePt t="26720" x="1828800" y="4737100"/>
          <p14:tracePt t="26739" x="1816100" y="4743450"/>
          <p14:tracePt t="26754" x="1803400" y="4743450"/>
          <p14:tracePt t="26770" x="1797050" y="4743450"/>
          <p14:tracePt t="26987" x="1797050" y="4730750"/>
          <p14:tracePt t="26996" x="1803400" y="4730750"/>
          <p14:tracePt t="27003" x="1803400" y="4724400"/>
          <p14:tracePt t="27020" x="1809750" y="4718050"/>
          <p14:tracePt t="27037" x="1816100" y="4711700"/>
          <p14:tracePt t="27053" x="1841500" y="4699000"/>
          <p14:tracePt t="27070" x="1981200" y="4597400"/>
          <p14:tracePt t="27087" x="2260600" y="4406900"/>
          <p14:tracePt t="27105" x="2413000" y="4273550"/>
          <p14:tracePt t="27120" x="2647950" y="4070350"/>
          <p14:tracePt t="27138" x="2832100" y="3917950"/>
          <p14:tracePt t="27153" x="3168650" y="3663950"/>
          <p14:tracePt t="27170" x="3422650" y="3473450"/>
          <p14:tracePt t="27187" x="3600450" y="3359150"/>
          <p14:tracePt t="27203" x="3949700" y="3175000"/>
          <p14:tracePt t="27221" x="4578350" y="2921000"/>
          <p14:tracePt t="27237" x="5041900" y="2749550"/>
          <p14:tracePt t="27253" x="5391150" y="2628900"/>
          <p14:tracePt t="27270" x="5632450" y="2571750"/>
          <p14:tracePt t="27287" x="5803900" y="2527300"/>
          <p14:tracePt t="27303" x="6140450" y="2482850"/>
          <p14:tracePt t="27320" x="6350000" y="2470150"/>
          <p14:tracePt t="27338" x="6610350" y="2470150"/>
          <p14:tracePt t="27353" x="6800850" y="2482850"/>
          <p14:tracePt t="27370" x="7054850" y="2482850"/>
          <p14:tracePt t="27386" x="7505700" y="2514600"/>
          <p14:tracePt t="27403" x="7842250" y="2533650"/>
          <p14:tracePt t="27420" x="8159750" y="2552700"/>
          <p14:tracePt t="27437" x="8362950" y="2571750"/>
          <p14:tracePt t="27453" x="8451850" y="2590800"/>
          <p14:tracePt t="27470" x="8585200" y="2616200"/>
          <p14:tracePt t="27486" x="8674100" y="2647950"/>
          <p14:tracePt t="27503" x="8743950" y="2660650"/>
          <p14:tracePt t="27520" x="8788400" y="2667000"/>
          <p14:tracePt t="27538" x="8813800" y="2673350"/>
          <p14:tracePt t="27553" x="8826500" y="2673350"/>
          <p14:tracePt t="27570" x="8832850" y="2673350"/>
          <p14:tracePt t="27587" x="8845550" y="2673350"/>
          <p14:tracePt t="27603" x="8858250" y="2679700"/>
          <p14:tracePt t="27619" x="8870950" y="2679700"/>
          <p14:tracePt t="27636" x="8883650" y="2679700"/>
          <p14:tracePt t="27653" x="8896350" y="2679700"/>
          <p14:tracePt t="28076" x="8890000" y="2679700"/>
          <p14:tracePt t="28083" x="8883650" y="2679700"/>
          <p14:tracePt t="28092" x="8883650" y="2673350"/>
          <p14:tracePt t="28103" x="8870950" y="2667000"/>
          <p14:tracePt t="28119" x="8858250" y="2660650"/>
          <p14:tracePt t="28136" x="8851900" y="2654300"/>
          <p14:tracePt t="28152" x="8845550" y="2622550"/>
          <p14:tracePt t="28170" x="8832850" y="2603500"/>
          <p14:tracePt t="28186" x="8826500" y="2578100"/>
          <p14:tracePt t="28203" x="8826500" y="2571750"/>
          <p14:tracePt t="28219" x="8826500" y="2565400"/>
          <p14:tracePt t="28255" x="8826500" y="2559050"/>
          <p14:tracePt t="28269" x="8826500" y="2552700"/>
          <p14:tracePt t="28286" x="8826500" y="2546350"/>
          <p14:tracePt t="28302" x="8826500" y="2533650"/>
          <p14:tracePt t="28319" x="8826500" y="2527300"/>
          <p14:tracePt t="28336" x="8826500" y="2520950"/>
          <p14:tracePt t="28352" x="8826500" y="2514600"/>
          <p14:tracePt t="28374" x="8826500" y="2508250"/>
          <p14:tracePt t="28390" x="8826500" y="2501900"/>
          <p14:tracePt t="28402" x="8820150" y="2501900"/>
          <p14:tracePt t="28466" x="8820150" y="2508250"/>
          <p14:tracePt t="28490" x="8820150" y="2514600"/>
          <p14:tracePt t="28496" x="8820150" y="2527300"/>
          <p14:tracePt t="28513" x="8820150" y="2546350"/>
          <p14:tracePt t="28519" x="8820150" y="2559050"/>
          <p14:tracePt t="28536" x="8820150" y="2603500"/>
          <p14:tracePt t="28552" x="8807450" y="2616200"/>
          <p14:tracePt t="28557" x="8807450" y="2622550"/>
          <p14:tracePt t="28569" x="8807450" y="2628900"/>
          <p14:tracePt t="28586" x="8788400" y="2673350"/>
          <p14:tracePt t="28602" x="8775700" y="2698750"/>
          <p14:tracePt t="28619" x="8743950" y="2730500"/>
          <p14:tracePt t="28636" x="8724900" y="2749550"/>
          <p14:tracePt t="28654" x="8693150" y="2774950"/>
          <p14:tracePt t="28669" x="8680450" y="2781300"/>
          <p14:tracePt t="28685" x="8667750" y="2787650"/>
          <p14:tracePt t="28702" x="8661400" y="2787650"/>
          <p14:tracePt t="28736" x="8655050" y="2787650"/>
          <p14:tracePt t="28752" x="8648700" y="2774950"/>
          <p14:tracePt t="28768" x="8648700" y="2762250"/>
          <p14:tracePt t="28785" x="8648700" y="2736850"/>
          <p14:tracePt t="28802" x="8642350" y="2724150"/>
          <p14:tracePt t="28818" x="8642350" y="2717800"/>
          <p14:tracePt t="28835" x="8642350" y="2698750"/>
          <p14:tracePt t="28852" x="8642350" y="2686050"/>
          <p14:tracePt t="28868" x="8642350" y="2660650"/>
          <p14:tracePt t="28918" x="8636000" y="2660650"/>
          <p14:tracePt t="28933" x="8636000" y="2667000"/>
          <p14:tracePt t="28940" x="8629650" y="2673350"/>
          <p14:tracePt t="28956" x="8629650" y="2686050"/>
          <p14:tracePt t="28971" x="8629650" y="2705100"/>
          <p14:tracePt t="28985" x="8623300" y="2730500"/>
          <p14:tracePt t="29002" x="8616950" y="2736850"/>
          <p14:tracePt t="29019" x="8604250" y="2768600"/>
          <p14:tracePt t="29035" x="8591550" y="2781300"/>
          <p14:tracePt t="29041" x="8585200" y="2800350"/>
          <p14:tracePt t="29052" x="8578850" y="2819400"/>
          <p14:tracePt t="29068" x="8572500" y="2838450"/>
          <p14:tracePt t="29085" x="8572500" y="2844800"/>
          <p14:tracePt t="29102" x="8566150" y="2844800"/>
          <p14:tracePt t="29118" x="8566150" y="2851150"/>
          <p14:tracePt t="29197" x="8572500" y="2851150"/>
          <p14:tracePt t="29211" x="8578850" y="2851150"/>
          <p14:tracePt t="29219" x="8597900" y="2851150"/>
          <p14:tracePt t="29226" x="8616950" y="2851150"/>
          <p14:tracePt t="29235" x="8636000" y="2863850"/>
          <p14:tracePt t="29252" x="8674100" y="2870200"/>
          <p14:tracePt t="29268" x="8724900" y="2876550"/>
          <p14:tracePt t="29285" x="8763000" y="2882900"/>
          <p14:tracePt t="29301" x="8794750" y="2889250"/>
          <p14:tracePt t="29318" x="8801100" y="2889250"/>
          <p14:tracePt t="29335" x="8807450" y="2889250"/>
          <p14:tracePt t="29939" x="8788400" y="3009900"/>
          <p14:tracePt t="29944" x="8756650" y="3175000"/>
          <p14:tracePt t="29951" x="8699500" y="3333750"/>
          <p14:tracePt t="29968" x="8642350" y="3556000"/>
          <p14:tracePt t="29984" x="8610600" y="3670300"/>
          <p14:tracePt t="30001" x="8591550" y="3778250"/>
          <p14:tracePt t="30017" x="8534400" y="3917950"/>
          <p14:tracePt t="30034" x="8509000" y="3968750"/>
          <p14:tracePt t="30051" x="8496300" y="3994150"/>
          <p14:tracePt t="30068" x="8489950" y="4013200"/>
          <p14:tracePt t="30084" x="8477250" y="4025900"/>
          <p14:tracePt t="30101" x="8464550" y="4044950"/>
          <p14:tracePt t="30118" x="8445500" y="4051300"/>
          <p14:tracePt t="30134" x="8401050" y="4083050"/>
          <p14:tracePt t="30151" x="8356600" y="4108450"/>
          <p14:tracePt t="30169" x="8248650" y="4152900"/>
          <p14:tracePt t="30185" x="8108950" y="4184650"/>
          <p14:tracePt t="30201" x="7937500" y="4235450"/>
          <p14:tracePt t="30217" x="7785100" y="4260850"/>
          <p14:tracePt t="30234" x="7721600" y="4273550"/>
          <p14:tracePt t="30250" x="7569200" y="4279900"/>
          <p14:tracePt t="30267" x="7480300" y="4292600"/>
          <p14:tracePt t="30284" x="7385050" y="4292600"/>
          <p14:tracePt t="30300" x="7308850" y="4292600"/>
          <p14:tracePt t="30317" x="7277100" y="4292600"/>
          <p14:tracePt t="30334" x="7226300" y="4286250"/>
          <p14:tracePt t="30350" x="7213600" y="4286250"/>
          <p14:tracePt t="30367" x="7207250" y="4286250"/>
          <p14:tracePt t="30384" x="7200900" y="4286250"/>
          <p14:tracePt t="30400" x="7200900" y="4279900"/>
          <p14:tracePt t="30417" x="7200900" y="4273550"/>
          <p14:tracePt t="30434" x="7200900" y="4267200"/>
          <p14:tracePt t="30467" x="7200900" y="4260850"/>
          <p14:tracePt t="30484" x="7200900" y="4254500"/>
          <p14:tracePt t="30500" x="7200900" y="4241800"/>
          <p14:tracePt t="30517" x="7200900" y="4229100"/>
          <p14:tracePt t="30534" x="7200900" y="4216400"/>
          <p14:tracePt t="30550" x="7200900" y="4203700"/>
          <p14:tracePt t="30568" x="7200900" y="4184650"/>
          <p14:tracePt t="30584" x="7200900" y="4178300"/>
          <p14:tracePt t="30601" x="7200900" y="4165600"/>
          <p14:tracePt t="30617" x="7200900" y="4159250"/>
          <p14:tracePt t="30636" x="7200900" y="4146550"/>
          <p14:tracePt t="30651" x="7200900" y="4140200"/>
          <p14:tracePt t="30668" x="7200900" y="4133850"/>
          <p14:tracePt t="30684" x="7200900" y="4127500"/>
          <p14:tracePt t="30715" x="7200900" y="4121150"/>
          <p14:tracePt t="30730" x="7200900" y="4114800"/>
          <p14:tracePt t="30767" x="7200900" y="4102100"/>
          <p14:tracePt t="30781" x="7200900" y="4095750"/>
          <p14:tracePt t="30817" x="7200900" y="4089400"/>
          <p14:tracePt t="30824" x="7200900" y="4083050"/>
          <p14:tracePt t="30847" x="7200900" y="4076700"/>
          <p14:tracePt t="30854" x="7200900" y="4070350"/>
          <p14:tracePt t="30867" x="7207250" y="4057650"/>
          <p14:tracePt t="30885" x="7207250" y="4044950"/>
          <p14:tracePt t="30900" x="7207250" y="4038600"/>
          <p14:tracePt t="30918" x="7213600" y="4032250"/>
          <p14:tracePt t="30934" x="7213600" y="4025900"/>
          <p14:tracePt t="30950" x="7219950" y="4025900"/>
          <p14:tracePt t="30967" x="7219950" y="4019550"/>
          <p14:tracePt t="30983" x="7226300" y="4013200"/>
          <p14:tracePt t="31000" x="7226300" y="4006850"/>
          <p14:tracePt t="31044" x="7239000" y="4006850"/>
          <p14:tracePt t="31151" x="7239000" y="4000500"/>
          <p14:tracePt t="31887" x="7245350" y="4000500"/>
          <p14:tracePt t="31980" x="7245350" y="3994150"/>
          <p14:tracePt t="32050" x="7245350" y="3987800"/>
          <p14:tracePt t="32064" x="7245350" y="3981450"/>
          <p14:tracePt t="32073" x="7245350" y="3975100"/>
          <p14:tracePt t="32083" x="7245350" y="3968750"/>
          <p14:tracePt t="32099" x="7258050" y="3943350"/>
          <p14:tracePt t="32116" x="7270750" y="3911600"/>
          <p14:tracePt t="32133" x="7289800" y="3879850"/>
          <p14:tracePt t="32149" x="7302500" y="3860800"/>
          <p14:tracePt t="32167" x="7308850" y="3848100"/>
          <p14:tracePt t="32298" x="7302500" y="3848100"/>
          <p14:tracePt t="32304" x="7296150" y="3848100"/>
          <p14:tracePt t="32327" x="7277100" y="3848100"/>
          <p14:tracePt t="32342" x="7270750" y="3848100"/>
          <p14:tracePt t="32351" x="7264400" y="3848100"/>
          <p14:tracePt t="32366" x="7251700" y="3848100"/>
          <p14:tracePt t="32382" x="7232650" y="3848100"/>
          <p14:tracePt t="32399" x="7219950" y="3860800"/>
          <p14:tracePt t="32417" x="7207250" y="3905250"/>
          <p14:tracePt t="32432" x="7200900" y="3930650"/>
          <p14:tracePt t="32449" x="7194550" y="3956050"/>
          <p14:tracePt t="32466" x="7181850" y="3981450"/>
          <p14:tracePt t="32482" x="7181850" y="4000500"/>
          <p14:tracePt t="32499" x="7181850" y="4019550"/>
          <p14:tracePt t="32516" x="7181850" y="4032250"/>
          <p14:tracePt t="32532" x="7181850" y="4038600"/>
          <p14:tracePt t="32549" x="7181850" y="4044950"/>
          <p14:tracePt t="32565" x="7181850" y="4051300"/>
          <p14:tracePt t="32629" x="7188200" y="4051300"/>
          <p14:tracePt t="32683" x="7194550" y="4051300"/>
          <p14:tracePt t="32697" x="7200900" y="4051300"/>
          <p14:tracePt t="32704" x="7207250" y="4051300"/>
          <p14:tracePt t="32720" x="7213600" y="4051300"/>
          <p14:tracePt t="32733" x="7232650" y="4051300"/>
          <p14:tracePt t="32749" x="7239000" y="4051300"/>
          <p14:tracePt t="32765" x="7251700" y="4051300"/>
          <p14:tracePt t="32782" x="7264400" y="4051300"/>
          <p14:tracePt t="32799" x="7283450" y="4044950"/>
          <p14:tracePt t="32816" x="7302500" y="4038600"/>
          <p14:tracePt t="32832" x="7321550" y="4032250"/>
          <p14:tracePt t="32848" x="7340600" y="4006850"/>
          <p14:tracePt t="32865" x="7359650" y="4000500"/>
          <p14:tracePt t="32882" x="7372350" y="3981450"/>
          <p14:tracePt t="32900" x="7391400" y="3968750"/>
          <p14:tracePt t="32915" x="7397750" y="3956050"/>
          <p14:tracePt t="32932" x="7404100" y="3943350"/>
          <p14:tracePt t="32948" x="7410450" y="3930650"/>
          <p14:tracePt t="32965" x="7416800" y="3917950"/>
          <p14:tracePt t="32981" x="7416800" y="3911600"/>
          <p14:tracePt t="32998" x="7416800" y="3898900"/>
          <p14:tracePt t="33015" x="7416800" y="3892550"/>
          <p14:tracePt t="33031" x="7410450" y="3886200"/>
          <p14:tracePt t="33035" x="7410450" y="3873500"/>
          <p14:tracePt t="33049" x="7397750" y="3860800"/>
          <p14:tracePt t="33065" x="7391400" y="3854450"/>
          <p14:tracePt t="33082" x="7372350" y="3848100"/>
          <p14:tracePt t="33098" x="7366000" y="3841750"/>
          <p14:tracePt t="33115" x="7353300" y="3841750"/>
          <p14:tracePt t="33132" x="7334250" y="3841750"/>
          <p14:tracePt t="33148" x="7327900" y="3841750"/>
          <p14:tracePt t="33165" x="7321550" y="3841750"/>
          <p14:tracePt t="33182" x="7302500" y="3841750"/>
          <p14:tracePt t="33199" x="7283450" y="3841750"/>
          <p14:tracePt t="33216" x="7258050" y="3841750"/>
          <p14:tracePt t="33231" x="7245350" y="3848100"/>
          <p14:tracePt t="33248" x="7226300" y="3854450"/>
          <p14:tracePt t="33265" x="7213600" y="3854450"/>
          <p14:tracePt t="33281" x="7200900" y="3860800"/>
          <p14:tracePt t="33298" x="7194550" y="3860800"/>
          <p14:tracePt t="33315" x="7194550" y="3867150"/>
          <p14:tracePt t="33331" x="7194550" y="3879850"/>
          <p14:tracePt t="33348" x="7194550" y="3886200"/>
          <p14:tracePt t="33364" x="7194550" y="3892550"/>
          <p14:tracePt t="33381" x="7194550" y="3905250"/>
          <p14:tracePt t="33398" x="7194550" y="3911600"/>
          <p14:tracePt t="33415" x="7194550" y="3930650"/>
          <p14:tracePt t="33431" x="7194550" y="3937000"/>
          <p14:tracePt t="33448" x="7194550" y="3949700"/>
          <p14:tracePt t="33464" x="7194550" y="3962400"/>
          <p14:tracePt t="33481" x="7194550" y="3968750"/>
          <p14:tracePt t="33498" x="7194550" y="3981450"/>
          <p14:tracePt t="33515" x="7200900" y="3987800"/>
          <p14:tracePt t="33532" x="7207250" y="3994150"/>
          <p14:tracePt t="33548" x="7213600" y="4000500"/>
          <p14:tracePt t="33565" x="7219950" y="4006850"/>
          <p14:tracePt t="33581" x="7219950" y="4013200"/>
          <p14:tracePt t="33598" x="7239000" y="4013200"/>
          <p14:tracePt t="33615" x="7251700" y="4025900"/>
          <p14:tracePt t="33648" x="7258050" y="4032250"/>
          <p14:tracePt t="33664" x="7270750" y="4038600"/>
          <p14:tracePt t="33681" x="7270750" y="4044950"/>
          <p14:tracePt t="33697" x="7283450" y="4044950"/>
          <p14:tracePt t="33731" x="7289800" y="4044950"/>
          <p14:tracePt t="33805" x="7296150" y="4044950"/>
          <p14:tracePt t="33850" x="7302500" y="4044950"/>
          <p14:tracePt t="33956" x="7308850" y="4044950"/>
          <p14:tracePt t="34001" x="7308850" y="4038600"/>
          <p14:tracePt t="34022" x="7315200" y="4038600"/>
          <p14:tracePt t="34052" x="7315200" y="4032250"/>
          <p14:tracePt t="34075" x="7321550" y="4032250"/>
          <p14:tracePt t="34084" x="7321550" y="4025900"/>
          <p14:tracePt t="34099" x="7321550" y="4019550"/>
          <p14:tracePt t="34121" x="7327900" y="4013200"/>
          <p14:tracePt t="34136" x="7327900" y="4006850"/>
          <p14:tracePt t="34143" x="7334250" y="4006850"/>
          <p14:tracePt t="34159" x="7334250" y="4000500"/>
          <p14:tracePt t="34175" x="7340600" y="3994150"/>
          <p14:tracePt t="34189" x="7346950" y="3987800"/>
          <p14:tracePt t="34203" x="7353300" y="3981450"/>
          <p14:tracePt t="34219" x="7353300" y="3975100"/>
          <p14:tracePt t="34257" x="7353300" y="3968750"/>
          <p14:tracePt t="34286" x="7353300" y="3962400"/>
          <p14:tracePt t="34342" x="7353300" y="3956050"/>
          <p14:tracePt t="34379" x="7346950" y="3949700"/>
          <p14:tracePt t="34402" x="7340600" y="3949700"/>
          <p14:tracePt t="34424" x="7334250" y="3949700"/>
          <p14:tracePt t="34447" x="7327900" y="3949700"/>
          <p14:tracePt t="34476" x="7321550" y="3949700"/>
          <p14:tracePt t="34514" x="7315200" y="3949700"/>
          <p14:tracePt t="34529" x="7315200" y="3956050"/>
          <p14:tracePt t="34544" x="7315200" y="3962400"/>
          <p14:tracePt t="34620" x="7315200" y="3956050"/>
          <p14:tracePt t="34657" x="7315200" y="3949700"/>
          <p14:tracePt t="34666" x="7321550" y="3943350"/>
          <p14:tracePt t="34672" x="7327900" y="3943350"/>
          <p14:tracePt t="34680" x="7346950" y="3930650"/>
          <p14:tracePt t="34697" x="7429500" y="3898900"/>
          <p14:tracePt t="34714" x="7537450" y="3873500"/>
          <p14:tracePt t="34731" x="7677150" y="3848100"/>
          <p14:tracePt t="34747" x="7759700" y="3848100"/>
          <p14:tracePt t="34764" x="7854950" y="3854450"/>
          <p14:tracePt t="34780" x="7912100" y="3860800"/>
          <p14:tracePt t="34797" x="7962900" y="3873500"/>
          <p14:tracePt t="34814" x="8058150" y="3911600"/>
          <p14:tracePt t="34830" x="8089900" y="3930650"/>
          <p14:tracePt t="34847" x="8128000" y="3956050"/>
          <p14:tracePt t="34863" x="8172450" y="3987800"/>
          <p14:tracePt t="34880" x="8210550" y="4013200"/>
          <p14:tracePt t="34898" x="8267700" y="4064000"/>
          <p14:tracePt t="34913" x="8286750" y="4083050"/>
          <p14:tracePt t="34930" x="8312150" y="4127500"/>
          <p14:tracePt t="34947" x="8331200" y="4159250"/>
          <p14:tracePt t="34963" x="8350250" y="4191000"/>
          <p14:tracePt t="34981" x="8375650" y="4222750"/>
          <p14:tracePt t="34997" x="8382000" y="4235450"/>
          <p14:tracePt t="35014" x="8382000" y="4267200"/>
          <p14:tracePt t="35030" x="8388350" y="4292600"/>
          <p14:tracePt t="35034" x="8401050" y="4311650"/>
          <p14:tracePt t="35046" x="8401050" y="4324350"/>
          <p14:tracePt t="35063" x="8401050" y="4343400"/>
          <p14:tracePt t="35080" x="8401050" y="4356100"/>
          <p14:tracePt t="35096" x="8401050" y="4362450"/>
          <p14:tracePt t="35113" x="8401050" y="4368800"/>
          <p14:tracePt t="35130" x="8401050" y="4375150"/>
          <p14:tracePt t="35147" x="8394700" y="4381500"/>
          <p14:tracePt t="35200" x="8388350" y="4381500"/>
          <p14:tracePt t="35516" x="8382000" y="4381500"/>
          <p14:tracePt t="35531" x="8375650" y="4375150"/>
          <p14:tracePt t="35538" x="8362950" y="4368800"/>
          <p14:tracePt t="35552" x="8350250" y="4362450"/>
          <p14:tracePt t="35562" x="8343900" y="4362450"/>
          <p14:tracePt t="35579" x="8343900" y="4349750"/>
          <p14:tracePt t="35596" x="8324850" y="4337050"/>
          <p14:tracePt t="35613" x="8248650" y="4311650"/>
          <p14:tracePt t="35629" x="8166100" y="4260850"/>
          <p14:tracePt t="35646" x="8096250" y="4241800"/>
          <p14:tracePt t="35662" x="8058150" y="4229100"/>
          <p14:tracePt t="35679" x="8032750" y="4222750"/>
          <p14:tracePt t="35683" x="8013700" y="4210050"/>
          <p14:tracePt t="35696" x="7981950" y="4203700"/>
          <p14:tracePt t="35712" x="7943850" y="4191000"/>
          <p14:tracePt t="35729" x="7886700" y="4178300"/>
          <p14:tracePt t="35746" x="7835900" y="4178300"/>
          <p14:tracePt t="35763" x="7816850" y="4178300"/>
          <p14:tracePt t="35779" x="7778750" y="4171950"/>
          <p14:tracePt t="35796" x="7766050" y="4171950"/>
          <p14:tracePt t="35813" x="7747000" y="4165600"/>
          <p14:tracePt t="35829" x="7727950" y="4159250"/>
          <p14:tracePt t="35846" x="7696200" y="4146550"/>
          <p14:tracePt t="35862" x="7632700" y="4127500"/>
          <p14:tracePt t="35879" x="7569200" y="4095750"/>
          <p14:tracePt t="35896" x="7486650" y="4064000"/>
          <p14:tracePt t="35913" x="7391400" y="4019550"/>
          <p14:tracePt t="35931" x="7283450" y="3981450"/>
          <p14:tracePt t="35946" x="7181850" y="3930650"/>
          <p14:tracePt t="35963" x="7080250" y="3905250"/>
          <p14:tracePt t="35980" x="6985000" y="3886200"/>
          <p14:tracePt t="35996" x="6902450" y="3879850"/>
          <p14:tracePt t="36015" x="6819900" y="3879850"/>
          <p14:tracePt t="36029" x="6788150" y="3879850"/>
          <p14:tracePt t="36046" x="6769100" y="3892550"/>
          <p14:tracePt t="36325" x="6629400" y="3879850"/>
          <p14:tracePt t="36333" x="6445250" y="3854450"/>
          <p14:tracePt t="36338" x="6381750" y="3848100"/>
          <p14:tracePt t="36347" x="6273800" y="3822700"/>
          <p14:tracePt t="36362" x="5867400" y="3740150"/>
          <p14:tracePt t="36379" x="5226050" y="3670300"/>
          <p14:tracePt t="36395" x="4489450" y="3657600"/>
          <p14:tracePt t="36413" x="3543300" y="3689350"/>
          <p14:tracePt t="36428" x="3308350" y="3721100"/>
          <p14:tracePt t="36445" x="2997200" y="3771900"/>
          <p14:tracePt t="36462" x="2787650" y="3835400"/>
          <p14:tracePt t="36480" x="2616200" y="3879850"/>
          <p14:tracePt t="36496" x="2393950" y="3981450"/>
          <p14:tracePt t="36512" x="2317750" y="4038600"/>
          <p14:tracePt t="36529" x="2222500" y="4108450"/>
          <p14:tracePt t="36547" x="2133600" y="4191000"/>
          <p14:tracePt t="36550" x="2082800" y="4222750"/>
          <p14:tracePt t="36562" x="2051050" y="4267200"/>
          <p14:tracePt t="36579" x="1949450" y="4381500"/>
          <p14:tracePt t="36596" x="1911350" y="4432300"/>
          <p14:tracePt t="36612" x="1841500" y="4514850"/>
          <p14:tracePt t="36628" x="1784350" y="4584700"/>
          <p14:tracePt t="36645" x="1758950" y="4610100"/>
          <p14:tracePt t="36662" x="1746250" y="4629150"/>
          <p14:tracePt t="36678" x="1746250" y="4641850"/>
          <p14:tracePt t="36716" x="1746250" y="4648200"/>
          <p14:tracePt t="36732" x="1746250" y="4654550"/>
          <p14:tracePt t="36745" x="1758950" y="4654550"/>
          <p14:tracePt t="36778" x="1765300" y="4654550"/>
          <p14:tracePt t="36795" x="1771650" y="4654550"/>
          <p14:tracePt t="36813" x="1790700" y="4660900"/>
          <p14:tracePt t="36828" x="1797050" y="4660900"/>
          <p14:tracePt t="36845" x="1803400" y="4660900"/>
          <p14:tracePt t="36861" x="1809750" y="4660900"/>
          <p14:tracePt t="36897" x="1816100" y="4660900"/>
          <p14:tracePt t="36911" x="1822450" y="4654550"/>
          <p14:tracePt t="36928" x="1835150" y="4648200"/>
          <p14:tracePt t="36945" x="1847850" y="4648200"/>
          <p14:tracePt t="36962" x="1866900" y="4641850"/>
          <p14:tracePt t="36979" x="1885950" y="4641850"/>
          <p14:tracePt t="36995" x="1892300" y="4641850"/>
          <p14:tracePt t="37012" x="1905000" y="4641850"/>
          <p14:tracePt t="37028" x="1955800" y="4641850"/>
          <p14:tracePt t="37045" x="2012950" y="4648200"/>
          <p14:tracePt t="37048" x="2032000" y="4654550"/>
          <p14:tracePt t="37061" x="2063750" y="4660900"/>
          <p14:tracePt t="37078" x="2076450" y="4667250"/>
          <p14:tracePt t="37094" x="2095500" y="4673600"/>
          <p14:tracePt t="37111" x="2114550" y="4692650"/>
          <p14:tracePt t="37128" x="2133600" y="4705350"/>
          <p14:tracePt t="37144" x="2139950" y="4718050"/>
          <p14:tracePt t="37161" x="2146300" y="4718050"/>
          <p14:tracePt t="37178" x="2152650" y="4718050"/>
          <p14:tracePt t="37195" x="2159000" y="4724400"/>
          <p14:tracePt t="37311" x="2159000" y="4711700"/>
          <p14:tracePt t="37317" x="2159000" y="4705350"/>
          <p14:tracePt t="37328" x="2165350" y="4679950"/>
          <p14:tracePt t="37344" x="2292350" y="4476750"/>
          <p14:tracePt t="37361" x="2628900" y="4127500"/>
          <p14:tracePt t="37378" x="2997200" y="3759200"/>
          <p14:tracePt t="37394" x="3441700" y="3397250"/>
          <p14:tracePt t="37411" x="3917950" y="3073400"/>
          <p14:tracePt t="37428" x="4343400" y="2825750"/>
          <p14:tracePt t="37444" x="4711700" y="2654300"/>
          <p14:tracePt t="37461" x="4902200" y="2590800"/>
          <p14:tracePt t="37479" x="5194300" y="2552700"/>
          <p14:tracePt t="37494" x="5461000" y="2559050"/>
          <p14:tracePt t="37511" x="5721350" y="2597150"/>
          <p14:tracePt t="37528" x="5918200" y="2654300"/>
          <p14:tracePt t="37545" x="6108700" y="2730500"/>
          <p14:tracePt t="37561" x="6191250" y="2794000"/>
          <p14:tracePt t="37578" x="6292850" y="2876550"/>
          <p14:tracePt t="37594" x="6362700" y="2971800"/>
          <p14:tracePt t="37612" x="6451600" y="3105150"/>
          <p14:tracePt t="37627" x="6477000" y="3168650"/>
          <p14:tracePt t="37644" x="6496050" y="3194050"/>
          <p14:tracePt t="37661" x="6515100" y="3232150"/>
          <p14:tracePt t="37677" x="6534150" y="3251200"/>
          <p14:tracePt t="37695" x="6578600" y="3321050"/>
          <p14:tracePt t="37711" x="6604000" y="3384550"/>
          <p14:tracePt t="37728" x="6635750" y="3441700"/>
          <p14:tracePt t="37745" x="6648450" y="3486150"/>
          <p14:tracePt t="37761" x="6661150" y="3511550"/>
          <p14:tracePt t="37778" x="6680200" y="3549650"/>
          <p14:tracePt t="37795" x="6692900" y="3556000"/>
          <p14:tracePt t="37811" x="6705600" y="3575050"/>
          <p14:tracePt t="37827" x="6711950" y="3587750"/>
          <p14:tracePt t="37844" x="6724650" y="3606800"/>
          <p14:tracePt t="37861" x="6794500" y="3695700"/>
          <p14:tracePt t="37877" x="6826250" y="3733800"/>
          <p14:tracePt t="37894" x="6832600" y="3746500"/>
          <p14:tracePt t="37911" x="6838950" y="3746500"/>
          <p14:tracePt t="38261" x="6845300" y="3752850"/>
          <p14:tracePt t="38267" x="6851650" y="3759200"/>
          <p14:tracePt t="38283" x="6858000" y="3765550"/>
          <p14:tracePt t="38298" x="6864350" y="3771900"/>
          <p14:tracePt t="38313" x="6864350" y="3778250"/>
          <p14:tracePt t="38327" x="6870700" y="3778250"/>
          <p14:tracePt t="38343" x="6883400" y="3790950"/>
          <p14:tracePt t="38377" x="6889750" y="3790950"/>
          <p14:tracePt t="38398" x="6889750" y="3784600"/>
          <p14:tracePt t="38414" x="6889750" y="3778250"/>
          <p14:tracePt t="38427" x="6889750" y="3765550"/>
          <p14:tracePt t="38444" x="6889750" y="3746500"/>
          <p14:tracePt t="38460" x="6889750" y="3721100"/>
          <p14:tracePt t="38477" x="6877050" y="3689350"/>
          <p14:tracePt t="38495" x="6851650" y="3613150"/>
          <p14:tracePt t="38510" x="6838950" y="3505200"/>
          <p14:tracePt t="38527" x="6832600" y="3359150"/>
          <p14:tracePt t="38544" x="6819900" y="3200400"/>
          <p14:tracePt t="38550" x="6819900" y="3124200"/>
          <p14:tracePt t="38560" x="6819900" y="3098800"/>
          <p14:tracePt t="38577" x="6832600" y="2901950"/>
          <p14:tracePt t="38593" x="6858000" y="2743200"/>
          <p14:tracePt t="38610" x="6908800" y="2597150"/>
          <p14:tracePt t="38627" x="6946900" y="2463800"/>
          <p14:tracePt t="38643" x="7004050" y="2349500"/>
          <p14:tracePt t="38660" x="7054850" y="2228850"/>
          <p14:tracePt t="38677" x="7105650" y="2127250"/>
          <p14:tracePt t="38693" x="7200900" y="1993900"/>
          <p14:tracePt t="38710" x="7327900" y="1854200"/>
          <p14:tracePt t="38727" x="7442200" y="1701800"/>
          <p14:tracePt t="38744" x="7575550" y="1568450"/>
          <p14:tracePt t="38760" x="7702550" y="1473200"/>
          <p14:tracePt t="38777" x="7861300" y="1358900"/>
          <p14:tracePt t="38794" x="8051800" y="1200150"/>
          <p14:tracePt t="38811" x="8261350" y="1060450"/>
          <p14:tracePt t="38827" x="8420100" y="952500"/>
          <p14:tracePt t="38843" x="8578850" y="901700"/>
          <p14:tracePt t="38860" x="8724900" y="869950"/>
          <p14:tracePt t="38877" x="8832850" y="857250"/>
          <p14:tracePt t="38895" x="8991600" y="857250"/>
          <p14:tracePt t="38910" x="9042400" y="857250"/>
          <p14:tracePt t="38927" x="9131300" y="882650"/>
          <p14:tracePt t="38943" x="9201150" y="901700"/>
          <p14:tracePt t="38960" x="9277350" y="946150"/>
          <p14:tracePt t="38977" x="9378950" y="1009650"/>
          <p14:tracePt t="38993" x="9398000" y="1028700"/>
          <p14:tracePt t="39011" x="9442450" y="1054100"/>
          <p14:tracePt t="39026" x="9467850" y="1085850"/>
          <p14:tracePt t="39044" x="9499600" y="1104900"/>
          <p14:tracePt t="39047" x="9518650" y="1117600"/>
          <p14:tracePt t="39060" x="9531350" y="1143000"/>
          <p14:tracePt t="39361" x="9588500" y="1149350"/>
          <p14:tracePt t="39369" x="9664700" y="1162050"/>
          <p14:tracePt t="39376" x="9696450" y="1162050"/>
          <p14:tracePt t="39393" x="9772650" y="1168400"/>
          <p14:tracePt t="39409" x="9842500" y="1174750"/>
          <p14:tracePt t="39426" x="9906000" y="1181100"/>
          <p14:tracePt t="39442" x="9956800" y="1187450"/>
          <p14:tracePt t="39460" x="9982200" y="1187450"/>
          <p14:tracePt t="39476" x="9988550" y="1187450"/>
          <p14:tracePt t="39509" x="9994900" y="1187450"/>
          <p14:tracePt t="39526" x="9994900" y="1181100"/>
          <p14:tracePt t="39542" x="10001250" y="1168400"/>
          <p14:tracePt t="39559" x="10007600" y="1162050"/>
          <p14:tracePt t="39576" x="10026650" y="1149350"/>
          <p14:tracePt t="39593" x="10045700" y="1136650"/>
          <p14:tracePt t="39609" x="10083800" y="1111250"/>
          <p14:tracePt t="39626" x="10166350" y="1092200"/>
          <p14:tracePt t="39642" x="10204450" y="1092200"/>
          <p14:tracePt t="39659" x="10248900" y="1092200"/>
          <p14:tracePt t="39676" x="10299700" y="1092200"/>
          <p14:tracePt t="39693" x="10356850" y="1104900"/>
          <p14:tracePt t="39709" x="10375900" y="1117600"/>
          <p14:tracePt t="39726" x="10375900" y="1123950"/>
          <p14:tracePt t="39743" x="10382250" y="1130300"/>
          <p14:tracePt t="39759" x="10388600" y="1130300"/>
          <p14:tracePt t="39776" x="10394950" y="1130300"/>
          <p14:tracePt t="39822" x="10394950" y="1136650"/>
          <p14:tracePt t="39839" x="10394950" y="1143000"/>
          <p14:tracePt t="39847" x="10407650" y="1149350"/>
          <p14:tracePt t="39859" x="10420350" y="1155700"/>
          <p14:tracePt t="39876" x="10433050" y="1168400"/>
          <p14:tracePt t="39892" x="10439400" y="1174750"/>
          <p14:tracePt t="39909" x="10458450" y="1187450"/>
          <p14:tracePt t="39926" x="10464800" y="1187450"/>
          <p14:tracePt t="39942" x="10471150" y="1200150"/>
          <p14:tracePt t="40019" x="10471150" y="1193800"/>
          <p14:tracePt t="40050" x="10471150" y="1187450"/>
          <p14:tracePt t="40064" x="10471150" y="1181100"/>
          <p14:tracePt t="40086" x="10471150" y="1174750"/>
          <p14:tracePt t="40094" x="10471150" y="1168400"/>
          <p14:tracePt t="40102" x="10471150" y="1162050"/>
          <p14:tracePt t="40110" x="10464800" y="1162050"/>
          <p14:tracePt t="40125" x="10445750" y="1155700"/>
          <p14:tracePt t="40142" x="10420350" y="1143000"/>
          <p14:tracePt t="40159" x="10401300" y="1136650"/>
          <p14:tracePt t="40176" x="10350500" y="1123950"/>
          <p14:tracePt t="40192" x="10318750" y="1123950"/>
          <p14:tracePt t="40209" x="10299700" y="1123950"/>
          <p14:tracePt t="40225" x="10287000" y="1123950"/>
          <p14:tracePt t="40242" x="10274300" y="1123950"/>
          <p14:tracePt t="40259" x="10255250" y="1130300"/>
          <p14:tracePt t="40275" x="10236200" y="1143000"/>
          <p14:tracePt t="40292" x="10217150" y="1168400"/>
          <p14:tracePt t="40309" x="10204450" y="1187450"/>
          <p14:tracePt t="40325" x="10191750" y="1219200"/>
          <p14:tracePt t="40342" x="10166350" y="1250950"/>
          <p14:tracePt t="40359" x="10160000" y="1289050"/>
          <p14:tracePt t="40375" x="10153650" y="1320800"/>
          <p14:tracePt t="40392" x="10153650" y="1339850"/>
          <p14:tracePt t="40408" x="10153650" y="1352550"/>
          <p14:tracePt t="40425" x="10153650" y="1371600"/>
          <p14:tracePt t="40441" x="10153650" y="1377950"/>
          <p14:tracePt t="40458" x="10160000" y="1390650"/>
          <p14:tracePt t="40475" x="10172700" y="1403350"/>
          <p14:tracePt t="40492" x="10204450" y="1447800"/>
          <p14:tracePt t="40509" x="10242550" y="1466850"/>
          <p14:tracePt t="40525" x="10274300" y="1498600"/>
          <p14:tracePt t="40542" x="10306050" y="1517650"/>
          <p14:tracePt t="40546" x="10318750" y="1517650"/>
          <p14:tracePt t="40558" x="10331450" y="1524000"/>
          <p14:tracePt t="40575" x="10356850" y="1524000"/>
          <p14:tracePt t="40592" x="10375900" y="1524000"/>
          <p14:tracePt t="40608" x="10394950" y="1524000"/>
          <p14:tracePt t="40625" x="10439400" y="1524000"/>
          <p14:tracePt t="40641" x="10471150" y="1511300"/>
          <p14:tracePt t="40658" x="10490200" y="1498600"/>
          <p14:tracePt t="40675" x="10521950" y="1460500"/>
          <p14:tracePt t="40691" x="10547350" y="1416050"/>
          <p14:tracePt t="40708" x="10566400" y="1384300"/>
          <p14:tracePt t="40725" x="10585450" y="1358900"/>
          <p14:tracePt t="40741" x="10598150" y="1339850"/>
          <p14:tracePt t="40758" x="10598150" y="1333500"/>
          <p14:tracePt t="40775" x="10598150" y="1320800"/>
          <p14:tracePt t="40791" x="10598150" y="1301750"/>
          <p14:tracePt t="40809" x="10598150" y="1276350"/>
          <p14:tracePt t="40825" x="10585450" y="1263650"/>
          <p14:tracePt t="40841" x="10579100" y="1244600"/>
          <p14:tracePt t="40858" x="10572750" y="1238250"/>
          <p14:tracePt t="40875" x="10560050" y="1225550"/>
          <p14:tracePt t="40891" x="10547350" y="1200150"/>
          <p14:tracePt t="40908" x="10515600" y="1174750"/>
          <p14:tracePt t="40924" x="10509250" y="1155700"/>
          <p14:tracePt t="40941" x="10496550" y="1149350"/>
          <p14:tracePt t="40958" x="10471150" y="1136650"/>
          <p14:tracePt t="40975" x="10445750" y="1130300"/>
          <p14:tracePt t="40991" x="10433050" y="1117600"/>
          <p14:tracePt t="41008" x="10394950" y="1117600"/>
          <p14:tracePt t="41025" x="10375900" y="1111250"/>
          <p14:tracePt t="41041" x="10344150" y="1111250"/>
          <p14:tracePt t="41045" x="10331450" y="1111250"/>
          <p14:tracePt t="41058" x="10325100" y="1111250"/>
          <p14:tracePt t="41074" x="10306050" y="1111250"/>
          <p14:tracePt t="41091" x="10299700" y="1111250"/>
          <p14:tracePt t="41108" x="10287000" y="1117600"/>
          <p14:tracePt t="41124" x="10280650" y="1123950"/>
          <p14:tracePt t="41141" x="10261600" y="1143000"/>
          <p14:tracePt t="41158" x="10255250" y="1155700"/>
          <p14:tracePt t="41174" x="10248900" y="1174750"/>
          <p14:tracePt t="41191" x="10236200" y="1193800"/>
          <p14:tracePt t="41209" x="10210800" y="1244600"/>
          <p14:tracePt t="41225" x="10198100" y="1276350"/>
          <p14:tracePt t="41241" x="10198100" y="1282700"/>
          <p14:tracePt t="41258" x="10198100" y="1295400"/>
          <p14:tracePt t="41275" x="10198100" y="1301750"/>
          <p14:tracePt t="41292" x="10198100" y="1314450"/>
          <p14:tracePt t="41308" x="10198100" y="1320800"/>
          <p14:tracePt t="41325" x="10198100" y="1327150"/>
          <p14:tracePt t="41341" x="10198100" y="1333500"/>
          <p14:tracePt t="41359" x="10210800" y="1339850"/>
          <p14:tracePt t="41374" x="10229850" y="1371600"/>
          <p14:tracePt t="41391" x="10248900" y="1403350"/>
          <p14:tracePt t="41407" x="10267950" y="1435100"/>
          <p14:tracePt t="41424" x="10287000" y="1454150"/>
          <p14:tracePt t="41441" x="10306050" y="1473200"/>
          <p14:tracePt t="41457" x="10344150" y="1498600"/>
          <p14:tracePt t="41474" x="10356850" y="1504950"/>
          <p14:tracePt t="41491" x="10363200" y="1511300"/>
          <p14:tracePt t="41507" x="10388600" y="1511300"/>
          <p14:tracePt t="41525" x="10426700" y="1511300"/>
          <p14:tracePt t="41541" x="10458450" y="1511300"/>
          <p14:tracePt t="41558" x="10483850" y="1511300"/>
          <p14:tracePt t="41574" x="10502900" y="1504950"/>
          <p14:tracePt t="41591" x="10509250" y="1498600"/>
          <p14:tracePt t="41609" x="10541000" y="1460500"/>
          <p14:tracePt t="41624" x="10547350" y="1435100"/>
          <p14:tracePt t="41641" x="10553700" y="1397000"/>
          <p14:tracePt t="41657" x="10553700" y="1377950"/>
          <p14:tracePt t="41674" x="10553700" y="1365250"/>
          <p14:tracePt t="41690" x="10553700" y="1352550"/>
          <p14:tracePt t="41707" x="10534650" y="1339850"/>
          <p14:tracePt t="41724" x="10515600" y="1333500"/>
          <p14:tracePt t="41740" x="10502900" y="1320800"/>
          <p14:tracePt t="41757" x="10490200" y="1314450"/>
          <p14:tracePt t="41774" x="10471150" y="1314450"/>
          <p14:tracePt t="41791" x="10458450" y="1314450"/>
          <p14:tracePt t="41807" x="10433050" y="1320800"/>
          <p14:tracePt t="41824" x="10426700" y="1320800"/>
          <p14:tracePt t="41841" x="10420350" y="1320800"/>
          <p14:tracePt t="41874" x="10420350" y="1308100"/>
          <p14:tracePt t="41891" x="10426700" y="1263650"/>
          <p14:tracePt t="41908" x="10483850" y="1181100"/>
          <p14:tracePt t="41925" x="10547350" y="1079500"/>
          <p14:tracePt t="41940" x="10623550" y="952500"/>
          <p14:tracePt t="41957" x="10674350" y="857250"/>
          <p14:tracePt t="41974" x="10718800" y="800100"/>
          <p14:tracePt t="41990" x="10756900" y="768350"/>
          <p14:tracePt t="42007" x="10782300" y="717550"/>
          <p14:tracePt t="42024" x="10820400" y="679450"/>
          <p14:tracePt t="42040" x="10845800" y="647700"/>
          <p14:tracePt t="42057" x="10877550" y="615950"/>
          <p14:tracePt t="42074" x="10883900" y="596900"/>
          <p14:tracePt t="42090" x="10883900" y="577850"/>
          <p14:tracePt t="42107" x="10896600" y="577850"/>
          <p14:tracePt t="42174" x="10896600" y="571500"/>
          <p14:tracePt t="42198" x="10896600" y="565150"/>
          <p14:tracePt t="42204" x="10909300" y="558800"/>
          <p14:tracePt t="42212" x="10915650" y="558800"/>
          <p14:tracePt t="42224" x="10922000" y="546100"/>
          <p14:tracePt t="42242" x="10941050" y="527050"/>
          <p14:tracePt t="42257" x="10953750" y="514350"/>
          <p14:tracePt t="42273" x="10960100" y="508000"/>
          <p14:tracePt t="42290" x="10960100" y="501650"/>
          <p14:tracePt t="42307" x="10972800" y="501650"/>
          <p14:tracePt t="42324" x="10972800" y="495300"/>
          <p14:tracePt t="42386" x="10966450" y="495300"/>
          <p14:tracePt t="42596" x="10991850" y="508000"/>
          <p14:tracePt t="42605" x="11049000" y="514350"/>
          <p14:tracePt t="42612" x="11068050" y="520700"/>
          <p14:tracePt t="42623" x="11118850" y="527050"/>
          <p14:tracePt t="42642" x="11353800" y="584200"/>
          <p14:tracePt t="42657" x="11614150" y="628650"/>
          <p14:tracePt t="42673" x="11868150" y="673100"/>
          <p14:tracePt t="42690" x="12014200" y="704850"/>
          <p14:tracePt t="42706" x="12096750" y="717550"/>
          <p14:tracePt t="42723" x="12185650" y="762000"/>
          <p14:tracePt t="42740" x="12185650" y="781050"/>
          <p14:tracePt t="42757" x="12185650" y="800100"/>
          <p14:tracePt t="42773" x="12185650" y="819150"/>
          <p14:tracePt t="42791" x="12185650" y="825500"/>
          <p14:tracePt t="42806" x="12185650" y="831850"/>
          <p14:tracePt t="42840" x="12179300" y="831850"/>
          <p14:tracePt t="42856" x="12179300" y="838200"/>
          <p14:tracePt t="42873" x="12172950" y="844550"/>
          <p14:tracePt t="42890" x="12166600" y="844550"/>
          <p14:tracePt t="42906" x="12160250" y="850900"/>
          <p14:tracePt t="42923" x="12147550" y="869950"/>
          <p14:tracePt t="42940" x="12134850" y="908050"/>
          <p14:tracePt t="42956" x="12115800" y="946150"/>
          <p14:tracePt t="42973" x="12109450" y="958850"/>
          <p14:tracePt t="42990" x="12109450" y="971550"/>
          <p14:tracePt t="43239" x="12096750" y="965200"/>
          <p14:tracePt t="43246" x="12058650" y="927100"/>
          <p14:tracePt t="43256" x="12033250" y="882650"/>
          <p14:tracePt t="43273" x="11944350" y="787400"/>
          <p14:tracePt t="43289" x="11861800" y="698500"/>
          <p14:tracePt t="43307" x="11747500" y="603250"/>
          <p14:tracePt t="43323" x="11703050" y="577850"/>
          <p14:tracePt t="43340" x="11664950" y="565150"/>
          <p14:tracePt t="43356" x="11614150" y="539750"/>
          <p14:tracePt t="43373" x="11537950" y="527050"/>
          <p14:tracePt t="43389" x="11480800" y="514350"/>
          <p14:tracePt t="43406" x="11436350" y="508000"/>
          <p14:tracePt t="43422" x="11417300" y="501650"/>
          <p14:tracePt t="43440" x="11360150" y="482600"/>
          <p14:tracePt t="43456" x="11315700" y="469900"/>
          <p14:tracePt t="43473" x="11258550" y="463550"/>
          <p14:tracePt t="43489" x="11226800" y="457200"/>
          <p14:tracePt t="43506" x="11188700" y="450850"/>
          <p14:tracePt t="43523" x="11156950" y="450850"/>
          <p14:tracePt t="43539" x="11137900" y="450850"/>
          <p14:tracePt t="43556" x="11118850" y="450850"/>
          <p14:tracePt t="43572" x="11099800" y="450850"/>
          <p14:tracePt t="43589" x="11087100" y="450850"/>
          <p14:tracePt t="43605" x="11080750" y="457200"/>
          <p14:tracePt t="43622" x="11074400" y="463550"/>
          <p14:tracePt t="43639" x="11068050" y="463550"/>
          <p14:tracePt t="43672" x="11061700" y="469900"/>
          <p14:tracePt t="43689" x="11049000" y="482600"/>
          <p14:tracePt t="43728" x="11042650" y="482600"/>
          <p14:tracePt t="43750" x="11036300" y="482600"/>
          <p14:tracePt t="43765" x="11029950" y="482600"/>
          <p14:tracePt t="43873" x="11036300" y="482600"/>
          <p14:tracePt t="43880" x="11042650" y="482600"/>
          <p14:tracePt t="43895" x="11049000" y="482600"/>
          <p14:tracePt t="43906" x="11061700" y="482600"/>
          <p14:tracePt t="43923" x="11137900" y="482600"/>
          <p14:tracePt t="43939" x="11245850" y="482600"/>
          <p14:tracePt t="43955" x="11334750" y="463550"/>
          <p14:tracePt t="43972" x="11398250" y="463550"/>
          <p14:tracePt t="43989" x="11487150" y="463550"/>
          <p14:tracePt t="44005" x="11633200" y="488950"/>
          <p14:tracePt t="44022" x="11861800" y="565150"/>
          <p14:tracePt t="44039" x="11995150" y="647700"/>
          <p14:tracePt t="44055" x="12096750" y="730250"/>
          <p14:tracePt t="44060" x="12109450" y="742950"/>
          <p14:tracePt t="44072" x="12166600" y="800100"/>
          <p14:tracePt t="44088" x="12185650" y="838200"/>
          <p14:tracePt t="44107" x="12185650" y="882650"/>
          <p14:tracePt t="44122" x="12185650" y="914400"/>
          <p14:tracePt t="44139" x="12185650" y="939800"/>
          <p14:tracePt t="44156" x="12185650" y="946150"/>
          <p14:tracePt t="44172" x="12185650" y="952500"/>
          <p14:tracePt t="44205" x="12185650" y="958850"/>
          <p14:tracePt t="44222" x="12185650" y="965200"/>
          <p14:tracePt t="44240" x="12185650" y="984250"/>
          <p14:tracePt t="44272" x="12179300" y="990600"/>
          <p14:tracePt t="44495" x="12172950" y="990600"/>
          <p14:tracePt t="44503" x="12172950" y="971550"/>
          <p14:tracePt t="44518" x="12172950" y="965200"/>
          <p14:tracePt t="44533" x="12166600" y="958850"/>
          <p14:tracePt t="44563" x="12160250" y="952500"/>
          <p14:tracePt t="45628" x="12153900" y="946150"/>
          <p14:tracePt t="45644" x="12153900" y="939800"/>
          <p14:tracePt t="45651" x="12147550" y="939800"/>
          <p14:tracePt t="45659" x="12134850" y="927100"/>
          <p14:tracePt t="45671" x="12128500" y="901700"/>
          <p14:tracePt t="45687" x="12115800" y="889000"/>
          <p14:tracePt t="45704" x="12096750" y="850900"/>
          <p14:tracePt t="45720" x="12039600" y="800100"/>
          <p14:tracePt t="45737" x="11938000" y="730250"/>
          <p14:tracePt t="45754" x="11747500" y="628650"/>
          <p14:tracePt t="45770" x="11677650" y="590550"/>
          <p14:tracePt t="45787" x="11614150" y="571500"/>
          <p14:tracePt t="45804" x="11544300" y="558800"/>
          <p14:tracePt t="45821" x="11506200" y="546100"/>
          <p14:tracePt t="45837" x="11449050" y="539750"/>
          <p14:tracePt t="45854" x="11417300" y="539750"/>
          <p14:tracePt t="45870" x="11404600" y="539750"/>
          <p14:tracePt t="45888" x="11360150" y="539750"/>
          <p14:tracePt t="45906" x="11258550" y="552450"/>
          <p14:tracePt t="45920" x="11176000" y="590550"/>
          <p14:tracePt t="45937" x="11112500" y="628650"/>
          <p14:tracePt t="45954" x="11080750" y="635000"/>
          <p14:tracePt t="45970" x="11017250" y="666750"/>
          <p14:tracePt t="45989" x="10922000" y="717550"/>
          <p14:tracePt t="46004" x="10871200" y="742950"/>
          <p14:tracePt t="46020" x="10814050" y="781050"/>
          <p14:tracePt t="46037" x="10788650" y="800100"/>
          <p14:tracePt t="46054" x="10744200" y="844550"/>
          <p14:tracePt t="46057" x="10725150" y="863600"/>
          <p14:tracePt t="46070" x="10680700" y="914400"/>
          <p14:tracePt t="46087" x="10623550" y="977900"/>
          <p14:tracePt t="46103" x="10566400" y="1047750"/>
          <p14:tracePt t="46120" x="10534650" y="1079500"/>
          <p14:tracePt t="46137" x="10509250" y="1123950"/>
          <p14:tracePt t="46153" x="10464800" y="1181100"/>
          <p14:tracePt t="46170" x="10452100" y="1193800"/>
          <p14:tracePt t="46187" x="10433050" y="1219200"/>
          <p14:tracePt t="46203" x="10426700" y="1219200"/>
          <p14:tracePt t="46237" x="10426700" y="1225550"/>
          <p14:tracePt t="46304" x="10420350" y="1212850"/>
          <p14:tracePt t="46312" x="10420350" y="1206500"/>
          <p14:tracePt t="46327" x="10420350" y="1200150"/>
          <p14:tracePt t="46336" x="10414000" y="1193800"/>
          <p14:tracePt t="46353" x="10407650" y="1174750"/>
          <p14:tracePt t="46370" x="10388600" y="1155700"/>
          <p14:tracePt t="46387" x="10363200" y="1117600"/>
          <p14:tracePt t="46403" x="10325100" y="1079500"/>
          <p14:tracePt t="46420" x="10287000" y="1054100"/>
          <p14:tracePt t="46436" x="10242550" y="1028700"/>
          <p14:tracePt t="46453" x="10210800" y="1028700"/>
          <p14:tracePt t="46470" x="10179050" y="1016000"/>
          <p14:tracePt t="46487" x="10147300" y="1016000"/>
          <p14:tracePt t="46504" x="10121900" y="1016000"/>
          <p14:tracePt t="46520" x="10083800" y="1028700"/>
          <p14:tracePt t="46537" x="10058400" y="1054100"/>
          <p14:tracePt t="46554" x="10033000" y="1079500"/>
          <p14:tracePt t="46570" x="10013950" y="1130300"/>
          <p14:tracePt t="46587" x="9994900" y="1174750"/>
          <p14:tracePt t="46604" x="9975850" y="1200150"/>
          <p14:tracePt t="46620" x="9969500" y="1238250"/>
          <p14:tracePt t="46637" x="9969500" y="1257300"/>
          <p14:tracePt t="46653" x="9969500" y="1282700"/>
          <p14:tracePt t="46670" x="9988550" y="1314450"/>
          <p14:tracePt t="46686" x="10020300" y="1358900"/>
          <p14:tracePt t="46703" x="10064750" y="1416050"/>
          <p14:tracePt t="46720" x="10083800" y="1441450"/>
          <p14:tracePt t="46736" x="10128250" y="1479550"/>
          <p14:tracePt t="46753" x="10147300" y="1492250"/>
          <p14:tracePt t="46769" x="10172700" y="1498600"/>
          <p14:tracePt t="46787" x="10204450" y="1498600"/>
          <p14:tracePt t="46803" x="10223500" y="1498600"/>
          <p14:tracePt t="46819" x="10255250" y="1485900"/>
          <p14:tracePt t="46836" x="10299700" y="1460500"/>
          <p14:tracePt t="46854" x="10325100" y="1435100"/>
          <p14:tracePt t="46870" x="10369550" y="1397000"/>
          <p14:tracePt t="46886" x="10394950" y="1365250"/>
          <p14:tracePt t="46903" x="10426700" y="1333500"/>
          <p14:tracePt t="46920" x="10464800" y="1289050"/>
          <p14:tracePt t="46936" x="10483850" y="1244600"/>
          <p14:tracePt t="46953" x="10496550" y="1206500"/>
          <p14:tracePt t="46969" x="10502900" y="1181100"/>
          <p14:tracePt t="46986" x="10502900" y="1155700"/>
          <p14:tracePt t="47003" x="10502900" y="1136650"/>
          <p14:tracePt t="47019" x="10490200" y="1104900"/>
          <p14:tracePt t="47037" x="10471150" y="1079500"/>
          <p14:tracePt t="47053" x="10445750" y="1054100"/>
          <p14:tracePt t="47069" x="10420350" y="1035050"/>
          <p14:tracePt t="47086" x="10394950" y="1016000"/>
          <p14:tracePt t="47105" x="10369550" y="990600"/>
          <p14:tracePt t="47120" x="10331450" y="965200"/>
          <p14:tracePt t="47136" x="10325100" y="958850"/>
          <p14:tracePt t="47153" x="10293350" y="952500"/>
          <p14:tracePt t="47170" x="10280650" y="939800"/>
          <p14:tracePt t="47186" x="10267950" y="946150"/>
          <p14:tracePt t="47202" x="10236200" y="965200"/>
          <p14:tracePt t="47219" x="10229850" y="977900"/>
          <p14:tracePt t="47236" x="10210800" y="1003300"/>
          <p14:tracePt t="47253" x="10179050" y="1028700"/>
          <p14:tracePt t="47269" x="10166350" y="1047750"/>
          <p14:tracePt t="47286" x="10153650" y="1060450"/>
          <p14:tracePt t="47303" x="10147300" y="1066800"/>
          <p14:tracePt t="47319" x="10147300" y="1073150"/>
          <p14:tracePt t="47337" x="10147300" y="1085850"/>
          <p14:tracePt t="47353" x="10147300" y="1104900"/>
          <p14:tracePt t="47386" x="10147300" y="1111250"/>
          <p14:tracePt t="47402" x="10147300" y="1130300"/>
          <p14:tracePt t="47419" x="10153650" y="1174750"/>
          <p14:tracePt t="47436" x="10160000" y="1225550"/>
          <p14:tracePt t="47452" x="10166350" y="1244600"/>
          <p14:tracePt t="47469" x="10166350" y="1250950"/>
          <p14:tracePt t="47486" x="10172700" y="1276350"/>
          <p14:tracePt t="47502" x="10179050" y="1282700"/>
          <p14:tracePt t="47519" x="10198100" y="1301750"/>
          <p14:tracePt t="47536" x="10210800" y="1314450"/>
          <p14:tracePt t="47552" x="10223500" y="1320800"/>
          <p14:tracePt t="47569" x="10248900" y="1327150"/>
          <p14:tracePt t="47585" x="10267950" y="1333500"/>
          <p14:tracePt t="47602" x="10312400" y="1352550"/>
          <p14:tracePt t="47619" x="10325100" y="1352550"/>
          <p14:tracePt t="47636" x="10331450" y="1352550"/>
          <p14:tracePt t="47652" x="10344150" y="1352550"/>
          <p14:tracePt t="47669" x="10363200" y="1352550"/>
          <p14:tracePt t="47685" x="10375900" y="1339850"/>
          <p14:tracePt t="47702" x="10414000" y="1301750"/>
          <p14:tracePt t="47719" x="10439400" y="1263650"/>
          <p14:tracePt t="47736" x="10471150" y="1212850"/>
          <p14:tracePt t="47753" x="10502900" y="1143000"/>
          <p14:tracePt t="47769" x="10521950" y="1092200"/>
          <p14:tracePt t="47785" x="10528300" y="1066800"/>
          <p14:tracePt t="47802" x="10528300" y="1041400"/>
          <p14:tracePt t="47819" x="10509250" y="1035050"/>
          <p14:tracePt t="47835" x="10496550" y="1009650"/>
          <p14:tracePt t="47852" x="10445750" y="977900"/>
          <p14:tracePt t="47868" x="10420350" y="958850"/>
          <p14:tracePt t="47885" x="10388600" y="933450"/>
          <p14:tracePt t="47902" x="10369550" y="927100"/>
          <p14:tracePt t="47920" x="10325100" y="920750"/>
          <p14:tracePt t="47935" x="10306050" y="920750"/>
          <p14:tracePt t="47952" x="10274300" y="920750"/>
          <p14:tracePt t="47969" x="10267950" y="927100"/>
          <p14:tracePt t="47985" x="10248900" y="939800"/>
          <p14:tracePt t="48003" x="10229850" y="971550"/>
          <p14:tracePt t="48019" x="10223500" y="984250"/>
          <p14:tracePt t="48035" x="10210800" y="1009650"/>
          <p14:tracePt t="48052" x="10204450" y="1028700"/>
          <p14:tracePt t="48068" x="10198100" y="1047750"/>
          <p14:tracePt t="48086" x="10185400" y="1079500"/>
          <p14:tracePt t="48103" x="10185400" y="1104900"/>
          <p14:tracePt t="48119" x="10179050" y="1117600"/>
          <p14:tracePt t="48136" x="10179050" y="1130300"/>
          <p14:tracePt t="48153" x="10179050" y="1155700"/>
          <p14:tracePt t="48169" x="10179050" y="1174750"/>
          <p14:tracePt t="48185" x="10179050" y="1206500"/>
          <p14:tracePt t="48202" x="10185400" y="1244600"/>
          <p14:tracePt t="48218" x="10198100" y="1276350"/>
          <p14:tracePt t="48236" x="10210800" y="1308100"/>
          <p14:tracePt t="48252" x="10223500" y="1339850"/>
          <p14:tracePt t="48268" x="10242550" y="1358900"/>
          <p14:tracePt t="48285" x="10248900" y="1371600"/>
          <p14:tracePt t="48302" x="10267950" y="1377950"/>
          <p14:tracePt t="48318" x="10274300" y="1390650"/>
          <p14:tracePt t="48335" x="10280650" y="1390650"/>
          <p14:tracePt t="48351" x="10299700" y="1397000"/>
          <p14:tracePt t="48368" x="10306050" y="1409700"/>
          <p14:tracePt t="48385" x="10318750" y="1409700"/>
          <p14:tracePt t="48401" x="10325100" y="1416050"/>
          <p14:tracePt t="48419" x="10344150" y="1422400"/>
          <p14:tracePt t="48435" x="10356850" y="1422400"/>
          <p14:tracePt t="48452" x="10369550" y="1422400"/>
          <p14:tracePt t="48468" x="10375900" y="1422400"/>
          <p14:tracePt t="48485" x="10394950" y="1422400"/>
          <p14:tracePt t="48501" x="10407650" y="1422400"/>
          <p14:tracePt t="48518" x="10420350" y="1416050"/>
          <p14:tracePt t="48535" x="10445750" y="1390650"/>
          <p14:tracePt t="48551" x="10464800" y="1371600"/>
          <p14:tracePt t="48554" x="10477500" y="1358900"/>
          <p14:tracePt t="48568" x="10515600" y="1314450"/>
          <p14:tracePt t="48585" x="10541000" y="1270000"/>
          <p14:tracePt t="48601" x="10560050" y="1257300"/>
          <p14:tracePt t="48618" x="10566400" y="1238250"/>
          <p14:tracePt t="48636" x="10572750" y="1225550"/>
          <p14:tracePt t="48651" x="10572750" y="1219200"/>
          <p14:tracePt t="48668" x="10572750" y="1200150"/>
          <p14:tracePt t="48686" x="10560050" y="1187450"/>
          <p14:tracePt t="48701" x="10541000" y="1168400"/>
          <p14:tracePt t="48718" x="10521950" y="1162050"/>
          <p14:tracePt t="48734" x="10502900" y="1149350"/>
          <p14:tracePt t="48751" x="10490200" y="1136650"/>
          <p14:tracePt t="48768" x="10464800" y="1123950"/>
          <p14:tracePt t="48784" x="10439400" y="1111250"/>
          <p14:tracePt t="48801" x="10414000" y="1104900"/>
          <p14:tracePt t="48818" x="10394950" y="1085850"/>
          <p14:tracePt t="48834" x="10388600" y="1085850"/>
          <p14:tracePt t="48851" x="10382250" y="1085850"/>
          <p14:tracePt t="48868" x="10369550" y="1085850"/>
          <p14:tracePt t="48884" x="10356850" y="1092200"/>
          <p14:tracePt t="48901" x="10350500" y="1098550"/>
          <p14:tracePt t="48917" x="10344150" y="1098550"/>
          <p14:tracePt t="48934" x="10344150" y="1104900"/>
          <p14:tracePt t="48951" x="10344150" y="1111250"/>
          <p14:tracePt t="48969" x="10344150" y="1117600"/>
          <p14:tracePt t="48985" x="10344150" y="1123950"/>
          <p14:tracePt t="49001" x="10356850" y="1136650"/>
          <p14:tracePt t="49018" x="10363200" y="1136650"/>
          <p14:tracePt t="49034" x="10375900" y="1149350"/>
          <p14:tracePt t="49051" x="10382250" y="1155700"/>
          <p14:tracePt t="49068" x="10388600" y="1168400"/>
          <p14:tracePt t="49084" x="10426700" y="1193800"/>
          <p14:tracePt t="49101" x="10477500" y="1238250"/>
          <p14:tracePt t="49119" x="10541000" y="1308100"/>
          <p14:tracePt t="49134" x="10566400" y="1333500"/>
          <p14:tracePt t="49151" x="10585450" y="1365250"/>
          <p14:tracePt t="49167" x="10617200" y="1416050"/>
          <p14:tracePt t="49185" x="10636250" y="1473200"/>
          <p14:tracePt t="49201" x="10680700" y="1581150"/>
          <p14:tracePt t="49217" x="10706100" y="1651000"/>
          <p14:tracePt t="49234" x="10712450" y="1676400"/>
          <p14:tracePt t="49251" x="10737850" y="1765300"/>
          <p14:tracePt t="49268" x="10744200" y="1885950"/>
          <p14:tracePt t="49285" x="10744200" y="2044700"/>
          <p14:tracePt t="49301" x="10744200" y="2152650"/>
          <p14:tracePt t="49317" x="10718800" y="2241550"/>
          <p14:tracePt t="49334" x="10687050" y="2324100"/>
          <p14:tracePt t="49351" x="10648950" y="2406650"/>
          <p14:tracePt t="49367" x="10591800" y="2514600"/>
          <p14:tracePt t="49385" x="10541000" y="2584450"/>
          <p14:tracePt t="49401" x="10502900" y="2628900"/>
          <p14:tracePt t="49418" x="10490200" y="2635250"/>
          <p14:tracePt t="49434" x="10490200" y="2654300"/>
          <p14:tracePt t="49450" x="10477500" y="2660650"/>
          <p14:tracePt t="49467" x="10471150" y="2667000"/>
          <p14:tracePt t="49512" x="10458450" y="2667000"/>
          <p14:tracePt t="49519" x="10458450" y="2654300"/>
          <p14:tracePt t="49534" x="10452100" y="2641600"/>
          <p14:tracePt t="49551" x="10439400" y="2622550"/>
          <p14:tracePt t="49567" x="10426700" y="2571750"/>
          <p14:tracePt t="49584" x="10420350" y="2546350"/>
          <p14:tracePt t="49601" x="10388600" y="2470150"/>
          <p14:tracePt t="49617" x="10363200" y="2393950"/>
          <p14:tracePt t="49635" x="10331450" y="2324100"/>
          <p14:tracePt t="49650" x="10312400" y="2273300"/>
          <p14:tracePt t="49668" x="10306050" y="2260600"/>
          <p14:tracePt t="49684" x="10287000" y="2235200"/>
          <p14:tracePt t="49700" x="10261600" y="2216150"/>
          <p14:tracePt t="49717" x="10229850" y="2184400"/>
          <p14:tracePt t="49733" x="10172700" y="2139950"/>
          <p14:tracePt t="49750" x="10147300" y="2114550"/>
          <p14:tracePt t="49767" x="10102850" y="2076450"/>
          <p14:tracePt t="49784" x="10077450" y="2057400"/>
          <p14:tracePt t="49800" x="10064750" y="2044700"/>
          <p14:tracePt t="49817" x="10052050" y="2032000"/>
          <p14:tracePt t="49833" x="10039350" y="2025650"/>
          <p14:tracePt t="49850" x="10020300" y="2012950"/>
          <p14:tracePt t="49867" x="10001250" y="2006600"/>
          <p14:tracePt t="49884" x="9982200" y="2000250"/>
          <p14:tracePt t="49901" x="9975850" y="2000250"/>
          <p14:tracePt t="49918" x="9963150" y="2000250"/>
          <p14:tracePt t="49934" x="9956800" y="2000250"/>
          <p14:tracePt t="49950" x="9944100" y="2000250"/>
          <p14:tracePt t="49983" x="9937750" y="2000250"/>
          <p14:tracePt t="50000" x="9931400" y="2000250"/>
          <p14:tracePt t="50047" x="9931400" y="1993900"/>
          <p14:tracePt t="50062" x="9931400" y="1987550"/>
          <p14:tracePt t="50131" x="9931400" y="1981200"/>
          <p14:tracePt t="50177" x="9931400" y="1974850"/>
          <p14:tracePt t="50191" x="9931400" y="1968500"/>
          <p14:tracePt t="50208" x="9931400" y="1962150"/>
          <p14:tracePt t="50215" x="9925050" y="1955800"/>
          <p14:tracePt t="50229" x="9918700" y="1949450"/>
          <p14:tracePt t="50237" x="9906000" y="1949450"/>
          <p14:tracePt t="50250" x="9893300" y="1949450"/>
          <p14:tracePt t="50267" x="9867900" y="1949450"/>
          <p14:tracePt t="50284" x="9829800" y="1955800"/>
          <p14:tracePt t="50300" x="9810750" y="1968500"/>
          <p14:tracePt t="50317" x="9779000" y="1993900"/>
          <p14:tracePt t="50333" x="9766300" y="2025650"/>
          <p14:tracePt t="50350" x="9766300" y="2044700"/>
          <p14:tracePt t="50367" x="9759950" y="2063750"/>
          <p14:tracePt t="50383" x="9759950" y="2070100"/>
          <p14:tracePt t="50400" x="9759950" y="2095500"/>
          <p14:tracePt t="50416" x="9766300" y="2095500"/>
          <p14:tracePt t="50433" x="9772650" y="2120900"/>
          <p14:tracePt t="50450" x="9779000" y="2139950"/>
          <p14:tracePt t="50466" x="9791700" y="2171700"/>
          <p14:tracePt t="50484" x="9810750" y="2209800"/>
          <p14:tracePt t="50500" x="9817100" y="2228850"/>
          <p14:tracePt t="50516" x="9823450" y="2235200"/>
          <p14:tracePt t="50533" x="9842500" y="2241550"/>
          <p14:tracePt t="50550" x="9855200" y="2254250"/>
          <p14:tracePt t="50554" x="9867900" y="2254250"/>
          <p14:tracePt t="50566" x="9874250" y="2260600"/>
          <p14:tracePt t="50583" x="9906000" y="2286000"/>
          <p14:tracePt t="50600" x="9931400" y="2286000"/>
          <p14:tracePt t="50616" x="9956800" y="2292350"/>
          <p14:tracePt t="50633" x="9982200" y="2292350"/>
          <p14:tracePt t="50650" x="10033000" y="2279650"/>
          <p14:tracePt t="50668" x="10064750" y="2266950"/>
          <p14:tracePt t="50683" x="10083800" y="2254250"/>
          <p14:tracePt t="50700" x="10102850" y="2241550"/>
          <p14:tracePt t="50716" x="10121900" y="2222500"/>
          <p14:tracePt t="50733" x="10140950" y="2184400"/>
          <p14:tracePt t="50749" x="10147300" y="2171700"/>
          <p14:tracePt t="50766" x="10147300" y="2152650"/>
          <p14:tracePt t="50783" x="10153650" y="2139950"/>
          <p14:tracePt t="50800" x="10153650" y="2120900"/>
          <p14:tracePt t="50816" x="10153650" y="2101850"/>
          <p14:tracePt t="50833" x="10153650" y="2089150"/>
          <p14:tracePt t="50849" x="10153650" y="2076450"/>
          <p14:tracePt t="50866" x="10140950" y="2057400"/>
          <p14:tracePt t="50883" x="10134600" y="2038350"/>
          <p14:tracePt t="50899" x="10128250" y="2025650"/>
          <p14:tracePt t="50917" x="10109200" y="2012950"/>
          <p14:tracePt t="50933" x="10102850" y="2000250"/>
          <p14:tracePt t="50949" x="10090150" y="1987550"/>
          <p14:tracePt t="50966" x="10058400" y="1962150"/>
          <p14:tracePt t="50983" x="10039350" y="1949450"/>
          <p14:tracePt t="50999" x="10020300" y="1943100"/>
          <p14:tracePt t="51016" x="10001250" y="1936750"/>
          <p14:tracePt t="51032" x="9982200" y="1930400"/>
          <p14:tracePt t="51049" x="9931400" y="1930400"/>
          <p14:tracePt t="51065" x="9912350" y="1924050"/>
          <p14:tracePt t="51083" x="9880600" y="1924050"/>
          <p14:tracePt t="51099" x="9874250" y="1924050"/>
          <p14:tracePt t="51116" x="9861550" y="1924050"/>
          <p14:tracePt t="51133" x="9836150" y="1924050"/>
          <p14:tracePt t="51149" x="9823450" y="1930400"/>
          <p14:tracePt t="51166" x="9810750" y="1936750"/>
          <p14:tracePt t="51182" x="9804400" y="1936750"/>
          <p14:tracePt t="51199" x="9798050" y="1949450"/>
          <p14:tracePt t="51216" x="9791700" y="1962150"/>
          <p14:tracePt t="51234" x="9785350" y="1974850"/>
          <p14:tracePt t="51249" x="9779000" y="1987550"/>
          <p14:tracePt t="51266" x="9779000" y="1993900"/>
          <p14:tracePt t="51283" x="9779000" y="2012950"/>
          <p14:tracePt t="51299" x="9779000" y="2025650"/>
          <p14:tracePt t="51316" x="9779000" y="2038350"/>
          <p14:tracePt t="51332" x="9779000" y="2063750"/>
          <p14:tracePt t="51349" x="9779000" y="2076450"/>
          <p14:tracePt t="51366" x="9779000" y="2095500"/>
          <p14:tracePt t="51382" x="9779000" y="2114550"/>
          <p14:tracePt t="51399" x="9779000" y="2127250"/>
          <p14:tracePt t="51415" x="9779000" y="2159000"/>
          <p14:tracePt t="51432" x="9785350" y="2171700"/>
          <p14:tracePt t="51449" x="9785350" y="2197100"/>
          <p14:tracePt t="51465" x="9785350" y="2216150"/>
          <p14:tracePt t="51482" x="9791700" y="2222500"/>
          <p14:tracePt t="51499" x="9798050" y="2222500"/>
          <p14:tracePt t="51515" x="9798050" y="2228850"/>
          <p14:tracePt t="51532" x="9804400" y="2235200"/>
          <p14:tracePt t="51565" x="9817100" y="2235200"/>
          <p14:tracePt t="51582" x="9829800" y="2241550"/>
          <p14:tracePt t="51598" x="9842500" y="2247900"/>
          <p14:tracePt t="51615" x="9880600" y="2260600"/>
          <p14:tracePt t="51632" x="9893300" y="2266950"/>
          <p14:tracePt t="51649" x="9918700" y="2266950"/>
          <p14:tracePt t="51665" x="9937750" y="2266950"/>
          <p14:tracePt t="51684" x="9944100" y="2266950"/>
          <p14:tracePt t="51698" x="9969500" y="2266950"/>
          <p14:tracePt t="51716" x="9982200" y="2266950"/>
          <p14:tracePt t="51732" x="10007600" y="2266950"/>
          <p14:tracePt t="51748" x="10033000" y="2247900"/>
          <p14:tracePt t="51767" x="10052050" y="2241550"/>
          <p14:tracePt t="51782" x="10077450" y="2216150"/>
          <p14:tracePt t="51799" x="10096500" y="2197100"/>
          <p14:tracePt t="51815" x="10121900" y="2171700"/>
          <p14:tracePt t="51832" x="10128250" y="2165350"/>
          <p14:tracePt t="51850" x="10134600" y="2139950"/>
          <p14:tracePt t="51865" x="10134600" y="2127250"/>
          <p14:tracePt t="51882" x="10134600" y="2108200"/>
          <p14:tracePt t="51899" x="10134600" y="2089150"/>
          <p14:tracePt t="51918" x="10128250" y="2076450"/>
          <p14:tracePt t="51932" x="10109200" y="2063750"/>
          <p14:tracePt t="51949" x="10096500" y="2044700"/>
          <p14:tracePt t="51965" x="10090150" y="2038350"/>
          <p14:tracePt t="51982" x="10083800" y="2032000"/>
          <p14:tracePt t="51999" x="10077450" y="2032000"/>
          <p14:tracePt t="52015" x="10071100" y="2032000"/>
          <p14:tracePt t="52032" x="10064750" y="2032000"/>
          <p14:tracePt t="52062" x="10058400" y="2032000"/>
          <p14:tracePt t="52099" x="10058400" y="2038350"/>
          <p14:tracePt t="52121" x="10058400" y="2051050"/>
          <p14:tracePt t="52128" x="10058400" y="2057400"/>
          <p14:tracePt t="52136" x="10052050" y="2057400"/>
          <p14:tracePt t="52159" x="10052050" y="2063750"/>
          <p14:tracePt t="52168" x="10045700" y="2063750"/>
          <p14:tracePt t="52182" x="10045700" y="2070100"/>
          <p14:tracePt t="52198" x="10045700" y="2076450"/>
          <p14:tracePt t="52215" x="10039350" y="2082800"/>
          <p14:tracePt t="52232" x="10033000" y="2089150"/>
          <p14:tracePt t="52249" x="10033000" y="2101850"/>
          <p14:tracePt t="52265" x="10033000" y="2108200"/>
          <p14:tracePt t="52282" x="10026650" y="2114550"/>
          <p14:tracePt t="52298" x="10026650" y="2120900"/>
          <p14:tracePt t="52509" x="10033000" y="2120900"/>
          <p14:tracePt t="52516" x="10033000" y="2114550"/>
          <p14:tracePt t="52524" x="10039350" y="2114550"/>
          <p14:tracePt t="52538" x="10052050" y="2108200"/>
          <p14:tracePt t="52553" x="10058400" y="2108200"/>
          <p14:tracePt t="52566" x="10064750" y="2101850"/>
          <p14:tracePt t="52581" x="10071100" y="2101850"/>
          <p14:tracePt t="52598" x="10077450" y="2101850"/>
          <p14:tracePt t="52615" x="10090150" y="2101850"/>
          <p14:tracePt t="52631" x="10096500" y="2101850"/>
          <p14:tracePt t="52649" x="10109200" y="2101850"/>
          <p14:tracePt t="52665" x="10109200" y="2108200"/>
          <p14:tracePt t="52681" x="10121900" y="2114550"/>
          <p14:tracePt t="52698" x="10128250" y="2133600"/>
          <p14:tracePt t="52715" x="10134600" y="2146300"/>
          <p14:tracePt t="52731" x="10140950" y="2152650"/>
          <p14:tracePt t="52748" x="10140950" y="2159000"/>
          <p14:tracePt t="52764" x="10140950" y="2165350"/>
          <p14:tracePt t="52885" x="10147300" y="2165350"/>
          <p14:tracePt t="52893" x="10160000" y="2165350"/>
          <p14:tracePt t="52902" x="10172700" y="2165350"/>
          <p14:tracePt t="52914" x="10191750" y="2165350"/>
          <p14:tracePt t="52931" x="10248900" y="2165350"/>
          <p14:tracePt t="52948" x="10306050" y="2165350"/>
          <p14:tracePt t="52967" x="10388600" y="2165350"/>
          <p14:tracePt t="52981" x="10452100" y="2165350"/>
          <p14:tracePt t="52998" x="10496550" y="2171700"/>
          <p14:tracePt t="53014" x="10528300" y="2184400"/>
          <p14:tracePt t="53031" x="10579100" y="2197100"/>
          <p14:tracePt t="53049" x="10648950" y="2222500"/>
          <p14:tracePt t="53064" x="10699750" y="2260600"/>
          <p14:tracePt t="53081" x="10731500" y="2273300"/>
          <p14:tracePt t="53098" x="10744200" y="2286000"/>
          <p14:tracePt t="53114" x="10750550" y="2292350"/>
          <p14:tracePt t="53131" x="10769600" y="2305050"/>
          <p14:tracePt t="53148" x="10775950" y="2311400"/>
          <p14:tracePt t="53625" x="10775950" y="2305050"/>
          <p14:tracePt t="53655" x="10775950" y="2298700"/>
          <p14:tracePt t="53805" x="10775950" y="2292350"/>
          <p14:tracePt t="53820" x="10769600" y="2292350"/>
          <p14:tracePt t="53828" x="10769600" y="2286000"/>
          <p14:tracePt t="53835" x="10763250" y="2286000"/>
          <p14:tracePt t="53851" x="10744200" y="2279650"/>
          <p14:tracePt t="53864" x="10636250" y="2266950"/>
          <p14:tracePt t="53880" x="10458450" y="2266950"/>
          <p14:tracePt t="53897" x="10337800" y="2273300"/>
          <p14:tracePt t="53913" x="10242550" y="2286000"/>
          <p14:tracePt t="53930" x="10217150" y="2286000"/>
          <p14:tracePt t="53947" x="10121900" y="2298700"/>
          <p14:tracePt t="53964" x="10083800" y="2305050"/>
          <p14:tracePt t="53980" x="10045700" y="2311400"/>
          <p14:tracePt t="53997" x="10033000" y="2311400"/>
          <p14:tracePt t="54013" x="10026650" y="2311400"/>
          <p14:tracePt t="54030" x="10001250" y="2317750"/>
          <p14:tracePt t="54047" x="9988550" y="2317750"/>
          <p14:tracePt t="54063" x="9975850" y="2317750"/>
          <p14:tracePt t="54080" x="9944100" y="2317750"/>
          <p14:tracePt t="54097" x="9931400" y="2317750"/>
          <p14:tracePt t="54113" x="9886950" y="2317750"/>
          <p14:tracePt t="54130" x="9861550" y="2317750"/>
          <p14:tracePt t="54147" x="9842500" y="2324100"/>
          <p14:tracePt t="54181" x="9842500" y="2336800"/>
          <p14:tracePt t="54197" x="9842500" y="2349500"/>
          <p14:tracePt t="54214" x="9842500" y="2374900"/>
          <p14:tracePt t="54229" x="9880600" y="2476500"/>
          <p14:tracePt t="54246" x="9912350" y="2597150"/>
          <p14:tracePt t="54263" x="9950450" y="2711450"/>
          <p14:tracePt t="54279" x="9982200" y="2794000"/>
          <p14:tracePt t="54296" x="10001250" y="2870200"/>
          <p14:tracePt t="54313" x="10033000" y="2952750"/>
          <p14:tracePt t="54330" x="10045700" y="3022600"/>
          <p14:tracePt t="54347" x="10058400" y="3079750"/>
          <p14:tracePt t="54363" x="10071100" y="3117850"/>
          <p14:tracePt t="54380" x="10077450" y="3149600"/>
          <p14:tracePt t="54396" x="10083800" y="3181350"/>
          <p14:tracePt t="54413" x="10083800" y="3206750"/>
          <p14:tracePt t="54429" x="10096500" y="3257550"/>
          <p14:tracePt t="54446" x="10096500" y="3270250"/>
          <p14:tracePt t="54464" x="10102850" y="3282950"/>
          <p14:tracePt t="54480" x="10109200" y="3289300"/>
          <p14:tracePt t="54535" x="10115550" y="3289300"/>
          <p14:tracePt t="54543" x="10121900" y="3289300"/>
          <p14:tracePt t="54551" x="10134600" y="3289300"/>
          <p14:tracePt t="54563" x="10153650" y="3282950"/>
          <p14:tracePt t="54581" x="10229850" y="3219450"/>
          <p14:tracePt t="54596" x="10267950" y="3162300"/>
          <p14:tracePt t="54613" x="10287000" y="3143250"/>
          <p14:tracePt t="54629" x="10293350" y="3117850"/>
          <p14:tracePt t="54646" x="10293350" y="3105150"/>
          <p14:tracePt t="54663" x="10293350" y="3079750"/>
          <p14:tracePt t="54679" x="10293350" y="3067050"/>
          <p14:tracePt t="54696" x="10293350" y="3060700"/>
          <p14:tracePt t="54713" x="10287000" y="3041650"/>
          <p14:tracePt t="54730" x="10267950" y="3028950"/>
          <p14:tracePt t="54747" x="10248900" y="3009900"/>
          <p14:tracePt t="54764" x="10236200" y="3003550"/>
          <p14:tracePt t="54779" x="10229850" y="2990850"/>
          <p14:tracePt t="54796" x="10229850" y="2984500"/>
          <p14:tracePt t="54813" x="10210800" y="2984500"/>
          <p14:tracePt t="54829" x="10198100" y="2984500"/>
          <p14:tracePt t="54846" x="10166350" y="3003550"/>
          <p14:tracePt t="54863" x="10140950" y="3016250"/>
          <p14:tracePt t="54879" x="10096500" y="3060700"/>
          <p14:tracePt t="54896" x="10064750" y="3086100"/>
          <p14:tracePt t="54913" x="10001250" y="3162300"/>
          <p14:tracePt t="54929" x="9963150" y="3200400"/>
          <p14:tracePt t="54946" x="9950450" y="3232150"/>
          <p14:tracePt t="54963" x="9944100" y="3244850"/>
          <p14:tracePt t="54981" x="9937750" y="3263900"/>
          <p14:tracePt t="54996" x="9937750" y="3270250"/>
          <p14:tracePt t="55013" x="9937750" y="3276600"/>
          <p14:tracePt t="55029" x="9944100" y="3276600"/>
          <p14:tracePt t="55046" x="9950450" y="3295650"/>
          <p14:tracePt t="55050" x="9956800" y="3295650"/>
          <p14:tracePt t="55063" x="9982200" y="3314700"/>
          <p14:tracePt t="55079" x="10007600" y="3327400"/>
          <p14:tracePt t="55096" x="10045700" y="3340100"/>
          <p14:tracePt t="55112" x="10058400" y="3352800"/>
          <p14:tracePt t="55129" x="10083800" y="3352800"/>
          <p14:tracePt t="55146" x="10115550" y="3352800"/>
          <p14:tracePt t="55162" x="10160000" y="3346450"/>
          <p14:tracePt t="55179" x="10179050" y="3321050"/>
          <p14:tracePt t="55196" x="10217150" y="3282950"/>
          <p14:tracePt t="55212" x="10236200" y="3257550"/>
          <p14:tracePt t="55229" x="10274300" y="3187700"/>
          <p14:tracePt t="55246" x="10287000" y="3149600"/>
          <p14:tracePt t="55262" x="10293350" y="3124200"/>
          <p14:tracePt t="55279" x="10293350" y="3105150"/>
          <p14:tracePt t="55295" x="10293350" y="3092450"/>
          <p14:tracePt t="55312" x="10293350" y="3086100"/>
          <p14:tracePt t="55328" x="10293350" y="3073400"/>
          <p14:tracePt t="55345" x="10280650" y="3073400"/>
          <p14:tracePt t="55362" x="10280650" y="3048000"/>
          <p14:tracePt t="55380" x="10255250" y="3035300"/>
          <p14:tracePt t="55395" x="10248900" y="3022600"/>
          <p14:tracePt t="55412" x="10229850" y="2997200"/>
          <p14:tracePt t="55429" x="10204450" y="2984500"/>
          <p14:tracePt t="55446" x="10198100" y="2978150"/>
          <p14:tracePt t="55466" x="10179050" y="2959100"/>
          <p14:tracePt t="55495" x="10166350" y="2959100"/>
          <p14:tracePt t="55512" x="10160000" y="2959100"/>
          <p14:tracePt t="55528" x="10147300" y="2959100"/>
          <p14:tracePt t="55546" x="10134600" y="2971800"/>
          <p14:tracePt t="55562" x="10128250" y="2971800"/>
          <p14:tracePt t="55579" x="10115550" y="2971800"/>
          <p14:tracePt t="55595" x="10109200" y="2978150"/>
          <p14:tracePt t="55612" x="10096500" y="2984500"/>
          <p14:tracePt t="55629" x="10090150" y="2997200"/>
          <p14:tracePt t="55645" x="10077450" y="2997200"/>
          <p14:tracePt t="55662" x="10071100" y="3009900"/>
          <p14:tracePt t="55678" x="10064750" y="3016250"/>
          <p14:tracePt t="55695" x="10064750" y="3022600"/>
          <p14:tracePt t="55728" x="10064750" y="3028950"/>
          <p14:tracePt t="55745" x="10064750" y="3035300"/>
          <p14:tracePt t="55761" x="10064750" y="3060700"/>
          <p14:tracePt t="55778" x="10064750" y="3067050"/>
          <p14:tracePt t="55795" x="10064750" y="3086100"/>
          <p14:tracePt t="55813" x="10064750" y="3092450"/>
          <p14:tracePt t="55828" x="10077450" y="3111500"/>
          <p14:tracePt t="55845" x="10077450" y="3124200"/>
          <p14:tracePt t="55862" x="10077450" y="3143250"/>
          <p14:tracePt t="55878" x="10083800" y="3175000"/>
          <p14:tracePt t="55895" x="10090150" y="3187700"/>
          <p14:tracePt t="55912" x="10096500" y="3206750"/>
          <p14:tracePt t="55928" x="10096500" y="3213100"/>
          <p14:tracePt t="55945" x="10102850" y="3225800"/>
          <p14:tracePt t="55961" x="10102850" y="3232150"/>
          <p14:tracePt t="55978" x="10109200" y="3238500"/>
          <p14:tracePt t="55995" x="10109200" y="3244850"/>
          <p14:tracePt t="56012" x="10121900" y="3251200"/>
          <p14:tracePt t="56029" x="10134600" y="3257550"/>
          <p14:tracePt t="56045" x="10140950" y="3263900"/>
          <p14:tracePt t="56061" x="10147300" y="3263900"/>
          <p14:tracePt t="56078" x="10153650" y="3270250"/>
          <p14:tracePt t="56098" x="10172700" y="3276600"/>
          <p14:tracePt t="56112" x="10179050" y="3276600"/>
          <p14:tracePt t="56128" x="10191750" y="3276600"/>
          <p14:tracePt t="56145" x="10204450" y="3276600"/>
          <p14:tracePt t="56161" x="10223500" y="3276600"/>
          <p14:tracePt t="56178" x="10242550" y="3276600"/>
          <p14:tracePt t="56195" x="10255250" y="3276600"/>
          <p14:tracePt t="56211" x="10280650" y="3270250"/>
          <p14:tracePt t="56228" x="10293350" y="3263900"/>
          <p14:tracePt t="56245" x="10306050" y="3244850"/>
          <p14:tracePt t="56261" x="10337800" y="3225800"/>
          <p14:tracePt t="56278" x="10375900" y="3175000"/>
          <p14:tracePt t="56296" x="10394950" y="3143250"/>
          <p14:tracePt t="56311" x="10407650" y="3105150"/>
          <p14:tracePt t="56328" x="10420350" y="3092450"/>
          <p14:tracePt t="56345" x="10420350" y="3073400"/>
          <p14:tracePt t="56361" x="10420350" y="3054350"/>
          <p14:tracePt t="56378" x="10420350" y="3035300"/>
          <p14:tracePt t="56394" x="10420350" y="3016250"/>
          <p14:tracePt t="56411" x="10420350" y="3009900"/>
          <p14:tracePt t="56429" x="10401300" y="2990850"/>
          <p14:tracePt t="56445" x="10394950" y="2971800"/>
          <p14:tracePt t="56461" x="10363200" y="2946400"/>
          <p14:tracePt t="56478" x="10344150" y="2901950"/>
          <p14:tracePt t="56495" x="10337800" y="2889250"/>
          <p14:tracePt t="56512" x="10325100" y="2863850"/>
          <p14:tracePt t="56528" x="10312400" y="2844800"/>
          <p14:tracePt t="56545" x="10299700" y="2813050"/>
          <p14:tracePt t="56561" x="10280650" y="2774950"/>
          <p14:tracePt t="56578" x="10267950" y="2743200"/>
          <p14:tracePt t="56595" x="10248900" y="2686050"/>
          <p14:tracePt t="56611" x="10236200" y="2660650"/>
          <p14:tracePt t="56628" x="10229850" y="2622550"/>
          <p14:tracePt t="56644" x="10223500" y="2590800"/>
          <p14:tracePt t="56661" x="10204450" y="2540000"/>
          <p14:tracePt t="56677" x="10191750" y="2406650"/>
          <p14:tracePt t="56694" x="10185400" y="2317750"/>
          <p14:tracePt t="56711" x="10185400" y="2266950"/>
          <p14:tracePt t="56727" x="10179050" y="2235200"/>
          <p14:tracePt t="56744" x="10172700" y="2222500"/>
          <p14:tracePt t="56761" x="10172700" y="2209800"/>
          <p14:tracePt t="56777" x="10172700" y="2190750"/>
          <p14:tracePt t="56794" x="10166350" y="2159000"/>
          <p14:tracePt t="56811" x="10147300" y="2127250"/>
          <p14:tracePt t="56827" x="10140950" y="2101850"/>
          <p14:tracePt t="56844" x="10128250" y="2076450"/>
          <p14:tracePt t="56861" x="10115550" y="2063750"/>
          <p14:tracePt t="56877" x="10090150" y="2032000"/>
          <p14:tracePt t="56894" x="10064750" y="2006600"/>
          <p14:tracePt t="56911" x="10033000" y="1962150"/>
          <p14:tracePt t="56927" x="10020300" y="1949450"/>
          <p14:tracePt t="56944" x="10013950" y="1943100"/>
          <p14:tracePt t="56961" x="9994900" y="1943100"/>
          <p14:tracePt t="56977" x="9982200" y="1943100"/>
          <p14:tracePt t="56994" x="9963150" y="1943100"/>
          <p14:tracePt t="57010" x="9956800" y="1936750"/>
          <p14:tracePt t="57027" x="9937750" y="1936750"/>
          <p14:tracePt t="57044" x="9918700" y="1936750"/>
          <p14:tracePt t="57048" x="9912350" y="1936750"/>
          <p14:tracePt t="57061" x="9886950" y="1936750"/>
          <p14:tracePt t="57078" x="9848850" y="1943100"/>
          <p14:tracePt t="57094" x="9817100" y="1949450"/>
          <p14:tracePt t="57111" x="9785350" y="1974850"/>
          <p14:tracePt t="57128" x="9766300" y="1993900"/>
          <p14:tracePt t="57144" x="9753600" y="2006600"/>
          <p14:tracePt t="57161" x="9747250" y="2032000"/>
          <p14:tracePt t="57178" x="9747250" y="2044700"/>
          <p14:tracePt t="57194" x="9747250" y="2063750"/>
          <p14:tracePt t="57211" x="9747250" y="2108200"/>
          <p14:tracePt t="57227" x="9747250" y="2146300"/>
          <p14:tracePt t="57245" x="9740900" y="2190750"/>
          <p14:tracePt t="57261" x="9740900" y="2197100"/>
          <p14:tracePt t="57278" x="9740900" y="2222500"/>
          <p14:tracePt t="57294" x="9740900" y="2247900"/>
          <p14:tracePt t="57312" x="9759950" y="2279650"/>
          <p14:tracePt t="57327" x="9798050" y="2311400"/>
          <p14:tracePt t="57344" x="9817100" y="2330450"/>
          <p14:tracePt t="57361" x="9861550" y="2355850"/>
          <p14:tracePt t="57377" x="9912350" y="2387600"/>
          <p14:tracePt t="57395" x="9975850" y="2419350"/>
          <p14:tracePt t="57410" x="9994900" y="2425700"/>
          <p14:tracePt t="57427" x="10026650" y="2432050"/>
          <p14:tracePt t="57443" x="10052050" y="2432050"/>
          <p14:tracePt t="57460" x="10096500" y="2400300"/>
          <p14:tracePt t="57477" x="10153650" y="2336800"/>
          <p14:tracePt t="57493" x="10191750" y="2247900"/>
          <p14:tracePt t="57511" x="10198100" y="2228850"/>
          <p14:tracePt t="57527" x="10198100" y="2178050"/>
          <p14:tracePt t="57544" x="10166350" y="2063750"/>
          <p14:tracePt t="57548" x="10102850" y="1955800"/>
          <p14:tracePt t="57560" x="9937750" y="1682750"/>
          <p14:tracePt t="57577" x="9785350" y="1492250"/>
          <p14:tracePt t="57593" x="9709150" y="1428750"/>
          <p14:tracePt t="57610" x="9613900" y="1390650"/>
          <p14:tracePt t="57627" x="9505950" y="1390650"/>
          <p14:tracePt t="57644" x="9340850" y="1422400"/>
          <p14:tracePt t="57660" x="9283700" y="1441450"/>
          <p14:tracePt t="57677" x="9258300" y="1447800"/>
          <p14:tracePt t="57710" x="9258300" y="1454150"/>
          <p14:tracePt t="57926" x="9169400" y="1504950"/>
          <p14:tracePt t="57934" x="8985250" y="1606550"/>
          <p14:tracePt t="57943" x="8915400" y="1631950"/>
          <p14:tracePt t="57960" x="8305800" y="1854200"/>
          <p14:tracePt t="57977" x="7683500" y="2114550"/>
          <p14:tracePt t="57993" x="7023100" y="2419350"/>
          <p14:tracePt t="58010" x="6292850" y="2762250"/>
          <p14:tracePt t="58027" x="5829300" y="3003550"/>
          <p14:tracePt t="58043" x="4946650" y="3454400"/>
          <p14:tracePt t="58060" x="4343400" y="3752850"/>
          <p14:tracePt t="58077" x="3740150" y="4044950"/>
          <p14:tracePt t="58094" x="3295650" y="4216400"/>
          <p14:tracePt t="58110" x="3048000" y="4318000"/>
          <p14:tracePt t="58126" x="2940050" y="4375150"/>
          <p14:tracePt t="58143" x="2895600" y="4387850"/>
          <p14:tracePt t="58160" x="2882900" y="4387850"/>
          <p14:tracePt t="58393" x="2819400" y="4400550"/>
          <p14:tracePt t="58402" x="2755900" y="4406900"/>
          <p14:tracePt t="58410" x="2679700" y="4406900"/>
          <p14:tracePt t="58426" x="2501900" y="4425950"/>
          <p14:tracePt t="58443" x="2254250" y="4470400"/>
          <p14:tracePt t="58459" x="2152650" y="4483100"/>
          <p14:tracePt t="58476" x="2044700" y="4495800"/>
          <p14:tracePt t="58493" x="1949450" y="4495800"/>
          <p14:tracePt t="58509" x="1892300" y="4495800"/>
          <p14:tracePt t="58526" x="1835150" y="4495800"/>
          <p14:tracePt t="58542" x="1797050" y="4495800"/>
          <p14:tracePt t="58559" x="1778000" y="4495800"/>
          <p14:tracePt t="58576" x="1739900" y="4470400"/>
          <p14:tracePt t="58593" x="1720850" y="4451350"/>
          <p14:tracePt t="58609" x="1695450" y="4438650"/>
          <p14:tracePt t="58626" x="1689100" y="4432300"/>
          <p14:tracePt t="58643" x="1682750" y="4425950"/>
          <p14:tracePt t="58659" x="1651000" y="4419600"/>
          <p14:tracePt t="58676" x="1612900" y="4413250"/>
          <p14:tracePt t="58692" x="1524000" y="4400550"/>
          <p14:tracePt t="58709" x="1492250" y="4400550"/>
          <p14:tracePt t="58726" x="1447800" y="4400550"/>
          <p14:tracePt t="58742" x="1403350" y="4413250"/>
          <p14:tracePt t="58762" x="1320800" y="4451350"/>
          <p14:tracePt t="58775" x="1257300" y="4483100"/>
          <p14:tracePt t="58793" x="1231900" y="4508500"/>
          <p14:tracePt t="58809" x="1206500" y="4527550"/>
          <p14:tracePt t="58826" x="1193800" y="4565650"/>
          <p14:tracePt t="58843" x="1193800" y="4610100"/>
          <p14:tracePt t="58859" x="1193800" y="4648200"/>
          <p14:tracePt t="58876" x="1200150" y="4718050"/>
          <p14:tracePt t="58892" x="1206500" y="4762500"/>
          <p14:tracePt t="58909" x="1225550" y="4832350"/>
          <p14:tracePt t="58926" x="1257300" y="4908550"/>
          <p14:tracePt t="58942" x="1263650" y="4933950"/>
          <p14:tracePt t="58959" x="1289050" y="4953000"/>
          <p14:tracePt t="58976" x="1301750" y="4965700"/>
          <p14:tracePt t="58992" x="1339850" y="4997450"/>
          <p14:tracePt t="59009" x="1409700" y="5022850"/>
          <p14:tracePt t="59026" x="1498600" y="5029200"/>
          <p14:tracePt t="59043" x="1581150" y="5029200"/>
          <p14:tracePt t="59046" x="1593850" y="5029200"/>
          <p14:tracePt t="59059" x="1619250" y="5022850"/>
          <p14:tracePt t="59075" x="1651000" y="5010150"/>
          <p14:tracePt t="59092" x="1708150" y="4978400"/>
          <p14:tracePt t="59109" x="1746250" y="4953000"/>
          <p14:tracePt t="59126" x="1784350" y="4908550"/>
          <p14:tracePt t="59142" x="1809750" y="4889500"/>
          <p14:tracePt t="59159" x="1835150" y="4845050"/>
          <p14:tracePt t="59175" x="1866900" y="4813300"/>
          <p14:tracePt t="59192" x="1905000" y="4756150"/>
          <p14:tracePt t="59209" x="1930400" y="4718050"/>
          <p14:tracePt t="59225" x="1943100" y="4705350"/>
          <p14:tracePt t="59245" x="1943100" y="4692650"/>
          <p14:tracePt t="59258" x="1936750" y="4673600"/>
          <p14:tracePt t="59275" x="1911350" y="4654550"/>
          <p14:tracePt t="59292" x="1873250" y="4622800"/>
          <p14:tracePt t="59309" x="1841500" y="4610100"/>
          <p14:tracePt t="59327" x="1733550" y="4565650"/>
          <p14:tracePt t="59344" x="1651000" y="4546600"/>
          <p14:tracePt t="59359" x="1555750" y="4527550"/>
          <p14:tracePt t="59375" x="1473200" y="4508500"/>
          <p14:tracePt t="59392" x="1422400" y="4502150"/>
          <p14:tracePt t="59409" x="1384300" y="4495800"/>
          <p14:tracePt t="59425" x="1339850" y="4495800"/>
          <p14:tracePt t="59442" x="1320800" y="4508500"/>
          <p14:tracePt t="59459" x="1301750" y="4533900"/>
          <p14:tracePt t="59475" x="1295400" y="4559300"/>
          <p14:tracePt t="59492" x="1276350" y="4603750"/>
          <p14:tracePt t="59509" x="1263650" y="4635500"/>
          <p14:tracePt t="59525" x="1250950" y="4679950"/>
          <p14:tracePt t="59542" x="1250950" y="4718050"/>
          <p14:tracePt t="59545" x="1250950" y="4730750"/>
          <p14:tracePt t="59559" x="1250950" y="4737100"/>
          <p14:tracePt t="59575" x="1257300" y="4775200"/>
          <p14:tracePt t="59592" x="1270000" y="4800600"/>
          <p14:tracePt t="59608" x="1295400" y="4845050"/>
          <p14:tracePt t="59625" x="1365250" y="4921250"/>
          <p14:tracePt t="59642" x="1428750" y="4965700"/>
          <p14:tracePt t="59658" x="1511300" y="5003800"/>
          <p14:tracePt t="59675" x="1625600" y="5048250"/>
          <p14:tracePt t="59692" x="1682750" y="5054600"/>
          <p14:tracePt t="59708" x="1733550" y="5054600"/>
          <p14:tracePt t="59725" x="1790700" y="5035550"/>
          <p14:tracePt t="59741" x="1860550" y="5010150"/>
          <p14:tracePt t="59758" x="1924050" y="4972050"/>
          <p14:tracePt t="59775" x="1968500" y="4927600"/>
          <p14:tracePt t="59791" x="1993900" y="4876800"/>
          <p14:tracePt t="59810" x="2044700" y="4781550"/>
          <p14:tracePt t="59825" x="2089150" y="4673600"/>
          <p14:tracePt t="59842" x="2114550" y="4502150"/>
          <p14:tracePt t="59858" x="2133600" y="4375150"/>
          <p14:tracePt t="59875" x="2139950" y="4298950"/>
          <p14:tracePt t="59891" x="2146300" y="4273550"/>
          <p14:tracePt t="59908" x="2146300" y="4260850"/>
          <p14:tracePt t="59925" x="2146300" y="4248150"/>
          <p14:tracePt t="59942" x="2139950" y="4248150"/>
          <p14:tracePt t="59958" x="2133600" y="4241800"/>
          <p14:tracePt t="59975" x="2133600" y="4235450"/>
          <p14:tracePt t="60029" x="2165350" y="4229100"/>
          <p14:tracePt t="60037" x="2260600" y="4203700"/>
          <p14:tracePt t="60046" x="2508250" y="4146550"/>
          <p14:tracePt t="60058" x="3143250" y="4013200"/>
          <p14:tracePt t="60075" x="3403600" y="3968750"/>
          <p14:tracePt t="60091" x="3879850" y="3905250"/>
          <p14:tracePt t="60109" x="4330700" y="3867150"/>
          <p14:tracePt t="60125" x="4679950" y="3854450"/>
          <p14:tracePt t="60141" x="4908550" y="3854450"/>
          <p14:tracePt t="60158" x="5175250" y="3854450"/>
          <p14:tracePt t="60175" x="5314950" y="3854450"/>
          <p14:tracePt t="60191" x="5461000" y="3854450"/>
          <p14:tracePt t="60208" x="5613400" y="3854450"/>
          <p14:tracePt t="60224" x="5683250" y="3854450"/>
          <p14:tracePt t="60241" x="5702300" y="3854450"/>
          <p14:tracePt t="60275" x="5708650" y="3854450"/>
          <p14:tracePt t="60292" x="5708650" y="3848100"/>
          <p14:tracePt t="60308" x="5708650" y="3841750"/>
          <p14:tracePt t="60603" x="5791200" y="3816350"/>
          <p14:tracePt t="60612" x="5924550" y="3778250"/>
          <p14:tracePt t="60619" x="6064250" y="3708400"/>
          <p14:tracePt t="60625" x="6248400" y="3638550"/>
          <p14:tracePt t="60641" x="6591300" y="3486150"/>
          <p14:tracePt t="60657" x="6921500" y="3371850"/>
          <p14:tracePt t="60674" x="7124700" y="3289300"/>
          <p14:tracePt t="60691" x="7213600" y="3263900"/>
          <p14:tracePt t="60707" x="7404100" y="3200400"/>
          <p14:tracePt t="60724" x="7537450" y="3155950"/>
          <p14:tracePt t="60741" x="7677150" y="3117850"/>
          <p14:tracePt t="60757" x="7816850" y="3086100"/>
          <p14:tracePt t="60774" x="7912100" y="3054350"/>
          <p14:tracePt t="60790" x="8083550" y="3028950"/>
          <p14:tracePt t="60808" x="8204200" y="3009900"/>
          <p14:tracePt t="60824" x="8305800" y="3003550"/>
          <p14:tracePt t="60841" x="8388350" y="2997200"/>
          <p14:tracePt t="60858" x="8496300" y="2997200"/>
          <p14:tracePt t="60874" x="8623300" y="2997200"/>
          <p14:tracePt t="60891" x="8763000" y="2997200"/>
          <p14:tracePt t="60907" x="8883650" y="3016250"/>
          <p14:tracePt t="60924" x="9004300" y="3028950"/>
          <p14:tracePt t="60940" x="9093200" y="3054350"/>
          <p14:tracePt t="60957" x="9131300" y="3073400"/>
          <p14:tracePt t="60974" x="9163050" y="3079750"/>
          <p14:tracePt t="60991" x="9188450" y="3086100"/>
          <p14:tracePt t="61007" x="9220200" y="3105150"/>
          <p14:tracePt t="61024" x="9271000" y="3136900"/>
          <p14:tracePt t="61040" x="9321800" y="3149600"/>
          <p14:tracePt t="61057" x="9404350" y="3200400"/>
          <p14:tracePt t="61074" x="9480550" y="3238500"/>
          <p14:tracePt t="61380" x="9493250" y="3263900"/>
          <p14:tracePt t="61388" x="9525000" y="3321050"/>
          <p14:tracePt t="61396" x="9556750" y="3359150"/>
          <p14:tracePt t="61407" x="9582150" y="3416300"/>
          <p14:tracePt t="61425" x="9658350" y="3568700"/>
          <p14:tracePt t="61440" x="9696450" y="3638550"/>
          <p14:tracePt t="61457" x="9715500" y="3670300"/>
          <p14:tracePt t="61473" x="9728200" y="3702050"/>
          <p14:tracePt t="61490" x="9740900" y="3752850"/>
          <p14:tracePt t="61507" x="9772650" y="3848100"/>
          <p14:tracePt t="61523" x="9785350" y="3898900"/>
          <p14:tracePt t="61540" x="9791700" y="3943350"/>
          <p14:tracePt t="61557" x="9798050" y="3949700"/>
          <p14:tracePt t="61574" x="9798050" y="3975100"/>
          <p14:tracePt t="61590" x="9798050" y="3987800"/>
          <p14:tracePt t="61606" x="9798050" y="3994150"/>
          <p14:tracePt t="61623" x="9798050" y="4000500"/>
          <p14:tracePt t="61688" x="9804400" y="4000500"/>
          <p14:tracePt t="61703" x="9810750" y="4000500"/>
          <p14:tracePt t="61733" x="9823450" y="4000500"/>
          <p14:tracePt t="61740" x="9829800" y="4006850"/>
          <p14:tracePt t="61747" x="9836150" y="4006850"/>
          <p14:tracePt t="61756" x="9848850" y="4006850"/>
          <p14:tracePt t="61773" x="9912350" y="4006850"/>
          <p14:tracePt t="61790" x="9988550" y="4019550"/>
          <p14:tracePt t="61807" x="10096500" y="4025900"/>
          <p14:tracePt t="61823" x="10153650" y="4025900"/>
          <p14:tracePt t="61840" x="10185400" y="4025900"/>
          <p14:tracePt t="61856" x="10191750" y="4025900"/>
          <p14:tracePt t="61873" x="10204450" y="4025900"/>
          <p14:tracePt t="61890" x="10210800" y="4025900"/>
          <p14:tracePt t="61906" x="10217150" y="4019550"/>
          <p14:tracePt t="61923" x="10217150" y="4013200"/>
          <p14:tracePt t="61940" x="10217150" y="4000500"/>
          <p14:tracePt t="61956" x="10223500" y="3962400"/>
          <p14:tracePt t="61973" x="10223500" y="3879850"/>
          <p14:tracePt t="61990" x="10217150" y="3746500"/>
          <p14:tracePt t="62006" x="10210800" y="3714750"/>
          <p14:tracePt t="62023" x="10210800" y="3683000"/>
          <p14:tracePt t="62039" x="10191750" y="3663950"/>
          <p14:tracePt t="62044" x="10179050" y="3651250"/>
          <p14:tracePt t="62056" x="10166350" y="3638550"/>
          <p14:tracePt t="62073" x="10109200" y="3594100"/>
          <p14:tracePt t="62090" x="10077450" y="3575050"/>
          <p14:tracePt t="62106" x="10020300" y="3536950"/>
          <p14:tracePt t="62123" x="9950450" y="3498850"/>
          <p14:tracePt t="62139" x="9810750" y="3454400"/>
          <p14:tracePt t="62156" x="9721850" y="3441700"/>
          <p14:tracePt t="62173" x="9632950" y="3429000"/>
          <p14:tracePt t="62189" x="9544050" y="3416300"/>
          <p14:tracePt t="62206" x="9417050" y="3416300"/>
          <p14:tracePt t="62223" x="9207500" y="3416300"/>
          <p14:tracePt t="62239" x="9086850" y="3416300"/>
          <p14:tracePt t="62256" x="9010650" y="3435350"/>
          <p14:tracePt t="62273" x="8978900" y="3441700"/>
          <p14:tracePt t="62289" x="8940800" y="3460750"/>
          <p14:tracePt t="62306" x="8858250" y="3492500"/>
          <p14:tracePt t="62323" x="8775700" y="3549650"/>
          <p14:tracePt t="62340" x="8686800" y="3619500"/>
          <p14:tracePt t="62356" x="8636000" y="3651250"/>
          <p14:tracePt t="62373" x="8578850" y="3708400"/>
          <p14:tracePt t="62390" x="8496300" y="3797300"/>
          <p14:tracePt t="62406" x="8388350" y="3943350"/>
          <p14:tracePt t="62423" x="8331200" y="4038600"/>
          <p14:tracePt t="62440" x="8312150" y="4070350"/>
          <p14:tracePt t="62458" x="8286750" y="4152900"/>
          <p14:tracePt t="62473" x="8286750" y="4197350"/>
          <p14:tracePt t="62489" x="8286750" y="4273550"/>
          <p14:tracePt t="62506" x="8324850" y="4400550"/>
          <p14:tracePt t="62523" x="8356600" y="4470400"/>
          <p14:tracePt t="62539" x="8458200" y="4679950"/>
          <p14:tracePt t="62557" x="8572500" y="4851400"/>
          <p14:tracePt t="62573" x="8674100" y="4978400"/>
          <p14:tracePt t="62589" x="8782050" y="5080000"/>
          <p14:tracePt t="62606" x="8845550" y="5137150"/>
          <p14:tracePt t="62622" x="8947150" y="5226050"/>
          <p14:tracePt t="62639" x="9067800" y="5283200"/>
          <p14:tracePt t="62656" x="9182100" y="5334000"/>
          <p14:tracePt t="62673" x="9302750" y="5359400"/>
          <p14:tracePt t="62689" x="9372600" y="5372100"/>
          <p14:tracePt t="62706" x="9512300" y="5378450"/>
          <p14:tracePt t="62722" x="9620250" y="5378450"/>
          <p14:tracePt t="62739" x="9728200" y="5378450"/>
          <p14:tracePt t="62756" x="9855200" y="5378450"/>
          <p14:tracePt t="62773" x="10039350" y="5365750"/>
          <p14:tracePt t="62789" x="10166350" y="5359400"/>
          <p14:tracePt t="62805" x="10344150" y="5353050"/>
          <p14:tracePt t="62822" x="10610850" y="5340350"/>
          <p14:tracePt t="62839" x="10877550" y="5340350"/>
          <p14:tracePt t="62857" x="11118850" y="5340350"/>
          <p14:tracePt t="62872" x="11182350" y="5340350"/>
          <p14:tracePt t="62889" x="11233150" y="5334000"/>
          <p14:tracePt t="62906" x="11309350" y="5308600"/>
          <p14:tracePt t="62922" x="11398250" y="5276850"/>
          <p14:tracePt t="62939" x="11512550" y="5207000"/>
          <p14:tracePt t="62955" x="11633200" y="5143500"/>
          <p14:tracePt t="62972" x="11703050" y="5105400"/>
          <p14:tracePt t="62988" x="11779250" y="5054600"/>
          <p14:tracePt t="63005" x="11855450" y="4984750"/>
          <p14:tracePt t="63022" x="11931650" y="4883150"/>
          <p14:tracePt t="63039" x="11950700" y="4832350"/>
          <p14:tracePt t="63055" x="11963400" y="4762500"/>
          <p14:tracePt t="63072" x="11969750" y="4699000"/>
          <p14:tracePt t="63088" x="11969750" y="4629150"/>
          <p14:tracePt t="63105" x="11893550" y="4470400"/>
          <p14:tracePt t="63122" x="11836400" y="4375150"/>
          <p14:tracePt t="63139" x="11772900" y="4292600"/>
          <p14:tracePt t="63155" x="11703050" y="4191000"/>
          <p14:tracePt t="63174" x="11576050" y="4083050"/>
          <p14:tracePt t="63189" x="11474450" y="4006850"/>
          <p14:tracePt t="63205" x="11379200" y="3937000"/>
          <p14:tracePt t="63222" x="11328400" y="3905250"/>
          <p14:tracePt t="63239" x="11233150" y="3848100"/>
          <p14:tracePt t="63256" x="11080750" y="3759200"/>
          <p14:tracePt t="63272" x="10991850" y="3721100"/>
          <p14:tracePt t="63288" x="10896600" y="3683000"/>
          <p14:tracePt t="63305" x="10845800" y="3670300"/>
          <p14:tracePt t="63322" x="10763250" y="3625850"/>
          <p14:tracePt t="63340" x="10610850" y="3562350"/>
          <p14:tracePt t="63355" x="10521950" y="3536950"/>
          <p14:tracePt t="63372" x="10452100" y="3517900"/>
          <p14:tracePt t="63388" x="10394950" y="3498850"/>
          <p14:tracePt t="63405" x="10344150" y="3498850"/>
          <p14:tracePt t="63422" x="10191750" y="3479800"/>
          <p14:tracePt t="63438" x="10109200" y="3473450"/>
          <p14:tracePt t="63455" x="10026650" y="3467100"/>
          <p14:tracePt t="63472" x="9956800" y="3460750"/>
          <p14:tracePt t="63488" x="9906000" y="3460750"/>
          <p14:tracePt t="63505" x="9779000" y="3441700"/>
          <p14:tracePt t="63521" x="9683750" y="3429000"/>
          <p14:tracePt t="63538" x="9569450" y="3441700"/>
          <p14:tracePt t="63555" x="9474200" y="3448050"/>
          <p14:tracePt t="63575" x="9398000" y="3448050"/>
          <p14:tracePt t="63589" x="9353550" y="3454400"/>
          <p14:tracePt t="63605" x="9302750" y="3460750"/>
          <p14:tracePt t="63621" x="9251950" y="3473450"/>
          <p14:tracePt t="63638" x="9182100" y="3505200"/>
          <p14:tracePt t="63656" x="9093200" y="3549650"/>
          <p14:tracePt t="63671" x="9042400" y="3587750"/>
          <p14:tracePt t="63688" x="8966200" y="3651250"/>
          <p14:tracePt t="63705" x="8890000" y="3727450"/>
          <p14:tracePt t="63721" x="8807450" y="3816350"/>
          <p14:tracePt t="63739" x="8718550" y="3930650"/>
          <p14:tracePt t="63755" x="8699500" y="3968750"/>
          <p14:tracePt t="63771" x="8680450" y="4019550"/>
          <p14:tracePt t="63788" x="8667750" y="4051300"/>
          <p14:tracePt t="63805" x="8667750" y="4095750"/>
          <p14:tracePt t="63821" x="8667750" y="4140200"/>
          <p14:tracePt t="63838" x="8693150" y="4229100"/>
          <p14:tracePt t="63854" x="8724900" y="4343400"/>
          <p14:tracePt t="63871" x="8775700" y="4495800"/>
          <p14:tracePt t="63888" x="8813800" y="4635500"/>
          <p14:tracePt t="63905" x="8877300" y="4876800"/>
          <p14:tracePt t="63921" x="8902700" y="4946650"/>
          <p14:tracePt t="63938" x="8947150" y="5041900"/>
          <p14:tracePt t="63955" x="8997950" y="5143500"/>
          <p14:tracePt t="63971" x="9042400" y="5238750"/>
          <p14:tracePt t="63988" x="9118600" y="5378450"/>
          <p14:tracePt t="64005" x="9163050" y="5435600"/>
          <p14:tracePt t="64021" x="9194800" y="5486400"/>
          <p14:tracePt t="64038" x="9239250" y="5530850"/>
          <p14:tracePt t="64056" x="9340850" y="5626100"/>
          <p14:tracePt t="64071" x="9423400" y="5670550"/>
          <p14:tracePt t="64088" x="9537700" y="5727700"/>
          <p14:tracePt t="64105" x="9588500" y="5740400"/>
          <p14:tracePt t="64121" x="9709150" y="5746750"/>
          <p14:tracePt t="64139" x="9880600" y="5759450"/>
          <p14:tracePt t="64154" x="9988550" y="5759450"/>
          <p14:tracePt t="64171" x="10071100" y="5759450"/>
          <p14:tracePt t="64187" x="10140950" y="5753100"/>
          <p14:tracePt t="64204" x="10191750" y="5740400"/>
          <p14:tracePt t="64222" x="10229850" y="5727700"/>
          <p14:tracePt t="64238" x="10242550" y="5721350"/>
          <p14:tracePt t="64254" x="10242550" y="5708650"/>
          <p14:tracePt t="64271" x="10185400" y="5664200"/>
          <p14:tracePt t="64288" x="9931400" y="5505450"/>
          <p14:tracePt t="64305" x="8724900" y="4813300"/>
          <p14:tracePt t="64321" x="7651750" y="4305300"/>
          <p14:tracePt t="64337" x="6546850" y="3663950"/>
          <p14:tracePt t="64355" x="5473700" y="2921000"/>
          <p14:tracePt t="64371" x="4724400" y="2457450"/>
          <p14:tracePt t="64388" x="3702050" y="1638300"/>
          <p14:tracePt t="64404" x="3213100" y="1238250"/>
          <p14:tracePt t="64421" x="3016250" y="1054100"/>
          <p14:tracePt t="64438" x="2933700" y="977900"/>
          <p14:tracePt t="64456" x="2927350" y="952500"/>
          <p14:tracePt t="64674" x="2800350" y="838200"/>
          <p14:tracePt t="64683" x="2622550" y="698500"/>
          <p14:tracePt t="64691" x="2565400" y="635000"/>
          <p14:tracePt t="64704" x="2330450" y="438150"/>
          <p14:tracePt t="64721" x="1968500" y="127000"/>
          <p14:tracePt t="64737" x="1670050" y="0"/>
          <p14:tracePt t="64754" x="1460500" y="0"/>
          <p14:tracePt t="64770" x="1308100" y="0"/>
          <p14:tracePt t="65585" x="1212850" y="82550"/>
          <p14:tracePt t="65686" x="1212850" y="88900"/>
          <p14:tracePt t="65725" x="1212850" y="95250"/>
          <p14:tracePt t="65801" x="1206500" y="95250"/>
          <p14:tracePt t="65829" x="1200150" y="95250"/>
          <p14:tracePt t="65883" x="1193800" y="95250"/>
          <p14:tracePt t="65927" x="1187450" y="95250"/>
          <p14:tracePt t="65994" x="1181100" y="95250"/>
          <p14:tracePt t="66010" x="1181100" y="88900"/>
        </p14:tracePtLst>
      </p14:laserTrace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89A9-E711-4E0B-BDB1-A84C1332C8D3}"/>
              </a:ext>
            </a:extLst>
          </p:cNvPr>
          <p:cNvSpPr>
            <a:spLocks noGrp="1"/>
          </p:cNvSpPr>
          <p:nvPr>
            <p:ph type="title"/>
          </p:nvPr>
        </p:nvSpPr>
        <p:spPr/>
        <p:txBody>
          <a:bodyPr/>
          <a:lstStyle/>
          <a:p>
            <a:r>
              <a:rPr lang="en-US" dirty="0"/>
              <a:t>Analysis of the Greedy Algorithm</a:t>
            </a:r>
            <a:endParaRPr lang="en-IN" dirty="0"/>
          </a:p>
        </p:txBody>
      </p:sp>
      <p:sp>
        <p:nvSpPr>
          <p:cNvPr id="3" name="Content Placeholder 2">
            <a:extLst>
              <a:ext uri="{FF2B5EF4-FFF2-40B4-BE49-F238E27FC236}">
                <a16:creationId xmlns:a16="http://schemas.microsoft.com/office/drawing/2014/main" id="{63FCB6E5-9380-48B8-90EF-16518CCD70A0}"/>
              </a:ext>
            </a:extLst>
          </p:cNvPr>
          <p:cNvSpPr>
            <a:spLocks noGrp="1"/>
          </p:cNvSpPr>
          <p:nvPr>
            <p:ph idx="1"/>
          </p:nvPr>
        </p:nvSpPr>
        <p:spPr/>
        <p:txBody>
          <a:bodyPr>
            <a:normAutofit lnSpcReduction="10000"/>
          </a:bodyPr>
          <a:lstStyle/>
          <a:p>
            <a:r>
              <a:rPr lang="en-US" dirty="0"/>
              <a:t>This Algorithm can properly color any graph in O(n + m) time where n is the number of vertices and m is the number of edges of the graph.</a:t>
            </a:r>
          </a:p>
          <a:p>
            <a:r>
              <a:rPr lang="en-US" dirty="0"/>
              <a:t>However, the algorithm does not necessarily provide the optimal solution. </a:t>
            </a:r>
          </a:p>
          <a:p>
            <a:r>
              <a:rPr lang="en-US" dirty="0"/>
              <a:t>Let max degree of the Graph be d. Since any vertex is connected to at most d vertices, hence the color chosen for this vertex has to be less than or equal to </a:t>
            </a:r>
            <a:r>
              <a:rPr lang="en-US" b="1" dirty="0"/>
              <a:t>d+1</a:t>
            </a:r>
            <a:r>
              <a:rPr lang="en-US" dirty="0"/>
              <a:t>. So, this does not provide the optimal coloring and hence is an approximate algorithm.</a:t>
            </a:r>
          </a:p>
          <a:p>
            <a:r>
              <a:rPr lang="en-US" dirty="0"/>
              <a:t>Hence the maximum number of colors this algorithm uses is max_degree+1.</a:t>
            </a:r>
            <a:endParaRPr lang="en-IN" dirty="0"/>
          </a:p>
        </p:txBody>
      </p:sp>
    </p:spTree>
    <p:extLst>
      <p:ext uri="{BB962C8B-B14F-4D97-AF65-F5344CB8AC3E}">
        <p14:creationId xmlns:p14="http://schemas.microsoft.com/office/powerpoint/2010/main" val="2557506251"/>
      </p:ext>
    </p:extLst>
  </p:cSld>
  <p:clrMapOvr>
    <a:masterClrMapping/>
  </p:clrMapOvr>
  <mc:AlternateContent xmlns:mc="http://schemas.openxmlformats.org/markup-compatibility/2006" xmlns:p14="http://schemas.microsoft.com/office/powerpoint/2010/main">
    <mc:Choice Requires="p14">
      <p:transition spd="slow" p14:dur="2000" advTm="56550"/>
    </mc:Choice>
    <mc:Fallback xmlns="">
      <p:transition spd="slow" advTm="56550"/>
    </mc:Fallback>
  </mc:AlternateContent>
  <p:extLst>
    <p:ext uri="{3A86A75C-4F4B-4683-9AE1-C65F6400EC91}">
      <p14:laserTraceLst xmlns:p14="http://schemas.microsoft.com/office/powerpoint/2010/main">
        <p14:tracePtLst>
          <p14:tracePt t="11679" x="1320800" y="5194300"/>
          <p14:tracePt t="11814" x="1320800" y="5187950"/>
          <p14:tracePt t="11828" x="1327150" y="5187950"/>
          <p14:tracePt t="11837" x="1327150" y="5181600"/>
          <p14:tracePt t="11922" x="1339850" y="5181600"/>
          <p14:tracePt t="11929" x="1352550" y="5181600"/>
          <p14:tracePt t="11938" x="1384300" y="5181600"/>
          <p14:tracePt t="11954" x="1428750" y="5181600"/>
          <p14:tracePt t="11970" x="1555750" y="5181600"/>
          <p14:tracePt t="11987" x="1771650" y="5200650"/>
          <p14:tracePt t="12004" x="1873250" y="5213350"/>
          <p14:tracePt t="12020" x="1974850" y="5238750"/>
          <p14:tracePt t="12037" x="2070100" y="5251450"/>
          <p14:tracePt t="12042" x="2089150" y="5257800"/>
          <p14:tracePt t="12054" x="2108200" y="5270500"/>
          <p14:tracePt t="12070" x="2178050" y="5283200"/>
          <p14:tracePt t="12088" x="2203450" y="5283200"/>
          <p14:tracePt t="12120" x="2209800" y="5283200"/>
          <p14:tracePt t="12493" x="2235200" y="5295900"/>
          <p14:tracePt t="12501" x="2292350" y="5321300"/>
          <p14:tracePt t="12509" x="2343150" y="5334000"/>
          <p14:tracePt t="12520" x="2400300" y="5359400"/>
          <p14:tracePt t="12537" x="2482850" y="5378450"/>
          <p14:tracePt t="12543" x="2527300" y="5384800"/>
          <p14:tracePt t="12553" x="2571750" y="5403850"/>
          <p14:tracePt t="12570" x="2768600" y="5435600"/>
          <p14:tracePt t="12587" x="2914650" y="5441950"/>
          <p14:tracePt t="12603" x="3022600" y="5441950"/>
          <p14:tracePt t="12621" x="3187700" y="5416550"/>
          <p14:tracePt t="12637" x="3308350" y="5397500"/>
          <p14:tracePt t="12653" x="3441700" y="5372100"/>
          <p14:tracePt t="12670" x="3575050" y="5321300"/>
          <p14:tracePt t="12686" x="3695700" y="5264150"/>
          <p14:tracePt t="12704" x="3810000" y="5194300"/>
          <p14:tracePt t="12720" x="3848100" y="5162550"/>
          <p14:tracePt t="12736" x="3886200" y="5105400"/>
          <p14:tracePt t="12753" x="3898900" y="5060950"/>
          <p14:tracePt t="12770" x="3898900" y="4997450"/>
          <p14:tracePt t="12787" x="3892550" y="4743450"/>
          <p14:tracePt t="12803" x="3860800" y="4641850"/>
          <p14:tracePt t="12820" x="3790950" y="4457700"/>
          <p14:tracePt t="12836" x="3689350" y="4279900"/>
          <p14:tracePt t="12853" x="3594100" y="4152900"/>
          <p14:tracePt t="12870" x="3409950" y="4019550"/>
          <p14:tracePt t="12886" x="3333750" y="3962400"/>
          <p14:tracePt t="12903" x="3200400" y="3898900"/>
          <p14:tracePt t="12920" x="3048000" y="3854450"/>
          <p14:tracePt t="12936" x="2882900" y="3810000"/>
          <p14:tracePt t="12953" x="2641600" y="3816350"/>
          <p14:tracePt t="12969" x="2540000" y="3835400"/>
          <p14:tracePt t="12986" x="2419350" y="3867150"/>
          <p14:tracePt t="13003" x="2305050" y="3937000"/>
          <p14:tracePt t="13019" x="2203450" y="4006850"/>
          <p14:tracePt t="13036" x="2070100" y="4127500"/>
          <p14:tracePt t="13053" x="1987550" y="4222750"/>
          <p14:tracePt t="13069" x="1955800" y="4286250"/>
          <p14:tracePt t="13086" x="1924050" y="4400550"/>
          <p14:tracePt t="13103" x="1898650" y="4495800"/>
          <p14:tracePt t="13119" x="1905000" y="4648200"/>
          <p14:tracePt t="13137" x="1943100" y="4794250"/>
          <p14:tracePt t="13153" x="1974850" y="4864100"/>
          <p14:tracePt t="13169" x="2051050" y="4972050"/>
          <p14:tracePt t="13186" x="2159000" y="5092700"/>
          <p14:tracePt t="13202" x="2406650" y="5289550"/>
          <p14:tracePt t="13219" x="2584450" y="5403850"/>
          <p14:tracePt t="13236" x="2724150" y="5467350"/>
          <p14:tracePt t="13253" x="2825750" y="5511800"/>
          <p14:tracePt t="13270" x="2971800" y="5556250"/>
          <p14:tracePt t="13286" x="3060700" y="5562600"/>
          <p14:tracePt t="13303" x="3149600" y="5568950"/>
          <p14:tracePt t="13319" x="3276600" y="5568950"/>
          <p14:tracePt t="13336" x="3340100" y="5562600"/>
          <p14:tracePt t="13353" x="3479800" y="5530850"/>
          <p14:tracePt t="13369" x="3562350" y="5492750"/>
          <p14:tracePt t="13386" x="3657600" y="5422900"/>
          <p14:tracePt t="13403" x="3765550" y="5334000"/>
          <p14:tracePt t="13419" x="3816350" y="5270500"/>
          <p14:tracePt t="13436" x="3937000" y="5086350"/>
          <p14:tracePt t="13452" x="3994150" y="4921250"/>
          <p14:tracePt t="13469" x="4013200" y="4794250"/>
          <p14:tracePt t="13486" x="3994150" y="4673600"/>
          <p14:tracePt t="13502" x="3949700" y="4546600"/>
          <p14:tracePt t="13519" x="3771900" y="4305300"/>
          <p14:tracePt t="13535" x="3556000" y="4070350"/>
          <p14:tracePt t="13552" x="3295650" y="3829050"/>
          <p14:tracePt t="13569" x="3016250" y="3651250"/>
          <p14:tracePt t="13586" x="2800350" y="3568700"/>
          <p14:tracePt t="13602" x="2635250" y="3536950"/>
          <p14:tracePt t="13619" x="2501900" y="3530600"/>
          <p14:tracePt t="13636" x="2343150" y="3581400"/>
          <p14:tracePt t="13652" x="2165350" y="3657600"/>
          <p14:tracePt t="13670" x="1968500" y="3810000"/>
          <p14:tracePt t="13687" x="1905000" y="3898900"/>
          <p14:tracePt t="13702" x="1822450" y="4038600"/>
          <p14:tracePt t="13719" x="1778000" y="4178300"/>
          <p14:tracePt t="13736" x="1752600" y="4311650"/>
          <p14:tracePt t="13753" x="1739900" y="4489450"/>
          <p14:tracePt t="13769" x="1746250" y="4559300"/>
          <p14:tracePt t="13786" x="1797050" y="4699000"/>
          <p14:tracePt t="13802" x="1873250" y="4845050"/>
          <p14:tracePt t="13819" x="2012950" y="5010150"/>
          <p14:tracePt t="13837" x="2400300" y="5308600"/>
          <p14:tracePt t="13852" x="2609850" y="5422900"/>
          <p14:tracePt t="13869" x="2844800" y="5486400"/>
          <p14:tracePt t="13886" x="3117850" y="5524500"/>
          <p14:tracePt t="13902" x="3441700" y="5556250"/>
          <p14:tracePt t="13919" x="3860800" y="5556250"/>
          <p14:tracePt t="13935" x="4064000" y="5518150"/>
          <p14:tracePt t="13952" x="4191000" y="5505450"/>
          <p14:tracePt t="13969" x="4368800" y="5454650"/>
          <p14:tracePt t="13985" x="4508500" y="5410200"/>
          <p14:tracePt t="14002" x="4686300" y="5283200"/>
          <p14:tracePt t="14019" x="4762500" y="5226050"/>
          <p14:tracePt t="14035" x="4787900" y="5200650"/>
          <p14:tracePt t="14052" x="4813300" y="5156200"/>
          <p14:tracePt t="14070" x="4826000" y="5137150"/>
          <p14:tracePt t="14085" x="4826000" y="5124450"/>
          <p14:tracePt t="14102" x="4806950" y="5080000"/>
          <p14:tracePt t="14119" x="4762500" y="4946650"/>
          <p14:tracePt t="14137" x="4667250" y="4743450"/>
          <p14:tracePt t="14152" x="4584700" y="4629150"/>
          <p14:tracePt t="14169" x="4489450" y="4521200"/>
          <p14:tracePt t="14185" x="4438650" y="4495800"/>
          <p14:tracePt t="14202" x="4387850" y="4476750"/>
          <p14:tracePt t="14218" x="4337050" y="4464050"/>
          <p14:tracePt t="14236" x="4267200" y="4457700"/>
          <p14:tracePt t="14252" x="4222750" y="4457700"/>
          <p14:tracePt t="14269" x="4203700" y="4470400"/>
          <p14:tracePt t="14285" x="4191000" y="4476750"/>
          <p14:tracePt t="14914" x="4254500" y="4483100"/>
          <p14:tracePt t="14922" x="4337050" y="4483100"/>
          <p14:tracePt t="14929" x="4432300" y="4489450"/>
          <p14:tracePt t="14938" x="4527550" y="4489450"/>
          <p14:tracePt t="14951" x="4635500" y="4489450"/>
          <p14:tracePt t="14968" x="4972050" y="4508500"/>
          <p14:tracePt t="14984" x="5130800" y="4508500"/>
          <p14:tracePt t="15001" x="5264150" y="4514850"/>
          <p14:tracePt t="15018" x="5416550" y="4521200"/>
          <p14:tracePt t="15034" x="5619750" y="4533900"/>
          <p14:tracePt t="15051" x="5702300" y="4533900"/>
          <p14:tracePt t="15068" x="5759450" y="4540250"/>
          <p14:tracePt t="15084" x="5778500" y="4540250"/>
          <p14:tracePt t="15101" x="5791200" y="4540250"/>
          <p14:tracePt t="15118" x="5803900" y="4540250"/>
          <p14:tracePt t="15438" x="5842000" y="4533900"/>
          <p14:tracePt t="15445" x="5905500" y="4514850"/>
          <p14:tracePt t="15452" x="5975350" y="4508500"/>
          <p14:tracePt t="15468" x="6076950" y="4470400"/>
          <p14:tracePt t="15484" x="6140450" y="4445000"/>
          <p14:tracePt t="15501" x="6203950" y="4425950"/>
          <p14:tracePt t="15517" x="6261100" y="4400550"/>
          <p14:tracePt t="15534" x="6330950" y="4375150"/>
          <p14:tracePt t="15551" x="6350000" y="4368800"/>
          <p14:tracePt t="15567" x="6375400" y="4356100"/>
          <p14:tracePt t="15584" x="6381750" y="4356100"/>
          <p14:tracePt t="15617" x="6388100" y="4343400"/>
          <p14:tracePt t="15634" x="6388100" y="4337050"/>
          <p14:tracePt t="15654" x="6381750" y="4330700"/>
          <p14:tracePt t="15667" x="6381750" y="4324350"/>
          <p14:tracePt t="15684" x="6369050" y="4318000"/>
          <p14:tracePt t="15701" x="6343650" y="4311650"/>
          <p14:tracePt t="15717" x="6292850" y="4286250"/>
          <p14:tracePt t="15734" x="6203950" y="4254500"/>
          <p14:tracePt t="15751" x="6083300" y="4210050"/>
          <p14:tracePt t="15767" x="6038850" y="4191000"/>
          <p14:tracePt t="15784" x="5988050" y="4171950"/>
          <p14:tracePt t="15800" x="5949950" y="4146550"/>
          <p14:tracePt t="15817" x="5918200" y="4133850"/>
          <p14:tracePt t="15834" x="5886450" y="4121150"/>
          <p14:tracePt t="15851" x="5880100" y="4108450"/>
          <p14:tracePt t="15867" x="5867400" y="4108450"/>
          <p14:tracePt t="15883" x="5861050" y="4102100"/>
          <p14:tracePt t="16168" x="5810250" y="4108450"/>
          <p14:tracePt t="16176" x="5778500" y="4121150"/>
          <p14:tracePt t="16184" x="5708650" y="4140200"/>
          <p14:tracePt t="16200" x="5626100" y="4165600"/>
          <p14:tracePt t="16219" x="5549900" y="4197350"/>
          <p14:tracePt t="16234" x="5410200" y="4210050"/>
          <p14:tracePt t="16250" x="5340350" y="4210050"/>
          <p14:tracePt t="16267" x="5302250" y="4210050"/>
          <p14:tracePt t="16283" x="5276850" y="4210050"/>
          <p14:tracePt t="16300" x="5257800" y="4210050"/>
          <p14:tracePt t="16317" x="5245100" y="4210050"/>
          <p14:tracePt t="16378" x="5245100" y="4216400"/>
          <p14:tracePt t="16401" x="5251450" y="4229100"/>
          <p14:tracePt t="16417" x="5264150" y="4229100"/>
          <p14:tracePt t="16432" x="5270500" y="4235450"/>
          <p14:tracePt t="16447" x="5276850" y="4235450"/>
          <p14:tracePt t="16462" x="5276850" y="4241800"/>
          <p14:tracePt t="16470" x="5283200" y="4241800"/>
          <p14:tracePt t="16483" x="5283200" y="4248150"/>
          <p14:tracePt t="16689" x="5276850" y="4248150"/>
          <p14:tracePt t="16703" x="5270500" y="4248150"/>
          <p14:tracePt t="16724" x="5264150" y="4248150"/>
          <p14:tracePt t="16732" x="5257800" y="4248150"/>
          <p14:tracePt t="16747" x="5245100" y="4248150"/>
          <p14:tracePt t="16755" x="5232400" y="4248150"/>
          <p14:tracePt t="16766" x="5226050" y="4248150"/>
          <p14:tracePt t="16783" x="5207000" y="4248150"/>
          <p14:tracePt t="16801" x="5181600" y="4248150"/>
          <p14:tracePt t="16816" x="5168900" y="4248150"/>
          <p14:tracePt t="16923" x="5175250" y="4248150"/>
          <p14:tracePt t="16929" x="5187950" y="4248150"/>
          <p14:tracePt t="16938" x="5200650" y="4248150"/>
          <p14:tracePt t="17314" x="5143500" y="4273550"/>
          <p14:tracePt t="17322" x="5067300" y="4311650"/>
          <p14:tracePt t="17333" x="4978400" y="4356100"/>
          <p14:tracePt t="17349" x="4794250" y="4425950"/>
          <p14:tracePt t="17367" x="4591050" y="4476750"/>
          <p14:tracePt t="17383" x="4445000" y="4508500"/>
          <p14:tracePt t="17399" x="4298950" y="4521200"/>
          <p14:tracePt t="17416" x="4108450" y="4540250"/>
          <p14:tracePt t="17435" x="3924300" y="4552950"/>
          <p14:tracePt t="17450" x="3714750" y="4552950"/>
          <p14:tracePt t="17466" x="3568700" y="4552950"/>
          <p14:tracePt t="17482" x="3416300" y="4552950"/>
          <p14:tracePt t="17499" x="3257550" y="4546600"/>
          <p14:tracePt t="17516" x="3130550" y="4546600"/>
          <p14:tracePt t="17533" x="2940050" y="4546600"/>
          <p14:tracePt t="17549" x="2889250" y="4546600"/>
          <p14:tracePt t="17566" x="2806700" y="4546600"/>
          <p14:tracePt t="17582" x="2686050" y="4546600"/>
          <p14:tracePt t="17599" x="2578100" y="4546600"/>
          <p14:tracePt t="17616" x="2514600" y="4559300"/>
          <p14:tracePt t="17632" x="2463800" y="4559300"/>
          <p14:tracePt t="17649" x="2425700" y="4559300"/>
          <p14:tracePt t="17666" x="2387600" y="4572000"/>
          <p14:tracePt t="17683" x="2355850" y="4584700"/>
          <p14:tracePt t="17699" x="2317750" y="4591050"/>
          <p14:tracePt t="17716" x="2305050" y="4591050"/>
          <p14:tracePt t="17732" x="2292350" y="4597400"/>
          <p14:tracePt t="17749" x="2279650" y="4603750"/>
          <p14:tracePt t="17765" x="2273300" y="4603750"/>
          <p14:tracePt t="17782" x="2266950" y="4603750"/>
          <p14:tracePt t="18139" x="2273300" y="4610100"/>
          <p14:tracePt t="18146" x="2286000" y="4635500"/>
          <p14:tracePt t="18154" x="2292350" y="4660900"/>
          <p14:tracePt t="18167" x="2298700" y="4686300"/>
          <p14:tracePt t="18182" x="2311400" y="4768850"/>
          <p14:tracePt t="18199" x="2311400" y="4800600"/>
          <p14:tracePt t="18215" x="2311400" y="4819650"/>
          <p14:tracePt t="18232" x="2311400" y="4864100"/>
          <p14:tracePt t="18249" x="2311400" y="4883150"/>
          <p14:tracePt t="18265" x="2311400" y="4921250"/>
          <p14:tracePt t="18282" x="2305050" y="4946650"/>
          <p14:tracePt t="18298" x="2305050" y="4959350"/>
          <p14:tracePt t="18315" x="2292350" y="4978400"/>
          <p14:tracePt t="18332" x="2266950" y="5029200"/>
          <p14:tracePt t="18348" x="2241550" y="5060950"/>
          <p14:tracePt t="18365" x="2209800" y="5080000"/>
          <p14:tracePt t="18382" x="2203450" y="5099050"/>
          <p14:tracePt t="18398" x="2184400" y="5111750"/>
          <p14:tracePt t="18416" x="2165350" y="5118100"/>
          <p14:tracePt t="18432" x="2152650" y="5124450"/>
          <p14:tracePt t="18448" x="2139950" y="5124450"/>
          <p14:tracePt t="18465" x="2120900" y="5124450"/>
          <p14:tracePt t="18481" x="2120900" y="5118100"/>
          <p14:tracePt t="18499" x="2101850" y="5099050"/>
          <p14:tracePt t="18515" x="2101850" y="5086350"/>
          <p14:tracePt t="18531" x="2101850" y="5080000"/>
          <p14:tracePt t="18548" x="2101850" y="5060950"/>
          <p14:tracePt t="18565" x="2101850" y="5054600"/>
          <p14:tracePt t="18582" x="2114550" y="5048250"/>
          <p14:tracePt t="18598" x="2209800" y="5010150"/>
          <p14:tracePt t="18615" x="2368550" y="4959350"/>
          <p14:tracePt t="18631" x="2533650" y="4927600"/>
          <p14:tracePt t="18648" x="2673350" y="4908550"/>
          <p14:tracePt t="18665" x="2768600" y="4908550"/>
          <p14:tracePt t="18682" x="2825750" y="4908550"/>
          <p14:tracePt t="18698" x="2863850" y="4902200"/>
          <p14:tracePt t="18715" x="2876550" y="4902200"/>
          <p14:tracePt t="18731" x="2882900" y="4895850"/>
          <p14:tracePt t="18748" x="2889250" y="4895850"/>
          <p14:tracePt t="18764" x="2889250" y="4883150"/>
          <p14:tracePt t="18781" x="2889250" y="4876800"/>
          <p14:tracePt t="18798" x="2889250" y="4857750"/>
          <p14:tracePt t="18814" x="2882900" y="4826000"/>
          <p14:tracePt t="18831" x="2851150" y="4749800"/>
          <p14:tracePt t="18848" x="2813050" y="4610100"/>
          <p14:tracePt t="18864" x="2762250" y="4514850"/>
          <p14:tracePt t="18881" x="2705100" y="4457700"/>
          <p14:tracePt t="18899" x="2641600" y="4406900"/>
          <p14:tracePt t="18914" x="2616200" y="4400550"/>
          <p14:tracePt t="18932" x="2533650" y="4368800"/>
          <p14:tracePt t="18948" x="2432050" y="4356100"/>
          <p14:tracePt t="18965" x="2355850" y="4349750"/>
          <p14:tracePt t="18981" x="2260600" y="4349750"/>
          <p14:tracePt t="18998" x="2216150" y="4349750"/>
          <p14:tracePt t="19014" x="2171700" y="4349750"/>
          <p14:tracePt t="19031" x="2108200" y="4375150"/>
          <p14:tracePt t="19047" x="2044700" y="4387850"/>
          <p14:tracePt t="19065" x="1981200" y="4413250"/>
          <p14:tracePt t="19081" x="1962150" y="4419600"/>
          <p14:tracePt t="19097" x="1949450" y="4445000"/>
          <p14:tracePt t="19114" x="1930400" y="4464050"/>
          <p14:tracePt t="19131" x="1917700" y="4489450"/>
          <p14:tracePt t="19147" x="1879600" y="4540250"/>
          <p14:tracePt t="19164" x="1866900" y="4572000"/>
          <p14:tracePt t="19181" x="1860550" y="4591050"/>
          <p14:tracePt t="19197" x="1860550" y="4603750"/>
          <p14:tracePt t="19214" x="1860550" y="4629150"/>
          <p14:tracePt t="19231" x="1860550" y="4673600"/>
          <p14:tracePt t="19247" x="1860550" y="4705350"/>
          <p14:tracePt t="19264" x="1860550" y="4724400"/>
          <p14:tracePt t="19281" x="1866900" y="4749800"/>
          <p14:tracePt t="19299" x="1898650" y="4819650"/>
          <p14:tracePt t="19314" x="1917700" y="4857750"/>
          <p14:tracePt t="19331" x="1943100" y="4895850"/>
          <p14:tracePt t="19347" x="1968500" y="4921250"/>
          <p14:tracePt t="19364" x="1981200" y="4940300"/>
          <p14:tracePt t="19381" x="2032000" y="4978400"/>
          <p14:tracePt t="19397" x="2070100" y="5010150"/>
          <p14:tracePt t="19414" x="2089150" y="5022850"/>
          <p14:tracePt t="19431" x="2101850" y="5029200"/>
          <p14:tracePt t="19447" x="2120900" y="5035550"/>
          <p14:tracePt t="19465" x="2133600" y="5035550"/>
          <p14:tracePt t="19480" x="2146300" y="5035550"/>
          <p14:tracePt t="19497" x="2184400" y="5035550"/>
          <p14:tracePt t="19514" x="2247900" y="5035550"/>
          <p14:tracePt t="19530" x="2311400" y="5016500"/>
          <p14:tracePt t="19547" x="2400300" y="4984750"/>
          <p14:tracePt t="19564" x="2457450" y="4959350"/>
          <p14:tracePt t="19580" x="2533650" y="4927600"/>
          <p14:tracePt t="19597" x="2603500" y="4883150"/>
          <p14:tracePt t="19614" x="2679700" y="4851400"/>
          <p14:tracePt t="19630" x="2724150" y="4806950"/>
          <p14:tracePt t="19647" x="2768600" y="4768850"/>
          <p14:tracePt t="19664" x="2794000" y="4749800"/>
          <p14:tracePt t="19680" x="2813050" y="4730750"/>
          <p14:tracePt t="19697" x="2819400" y="4711700"/>
          <p14:tracePt t="19714" x="2825750" y="4705350"/>
          <p14:tracePt t="19730" x="2825750" y="4692650"/>
          <p14:tracePt t="19747" x="2819400" y="4667250"/>
          <p14:tracePt t="19764" x="2806700" y="4654550"/>
          <p14:tracePt t="19781" x="2781300" y="4629150"/>
          <p14:tracePt t="19797" x="2774950" y="4603750"/>
          <p14:tracePt t="19814" x="2743200" y="4591050"/>
          <p14:tracePt t="19830" x="2692400" y="4546600"/>
          <p14:tracePt t="19847" x="2616200" y="4514850"/>
          <p14:tracePt t="19864" x="2520950" y="4464050"/>
          <p14:tracePt t="19880" x="2476500" y="4451350"/>
          <p14:tracePt t="19897" x="2419350" y="4438650"/>
          <p14:tracePt t="19913" x="2349500" y="4419600"/>
          <p14:tracePt t="19930" x="2279650" y="4413250"/>
          <p14:tracePt t="19947" x="2178050" y="4400550"/>
          <p14:tracePt t="19964" x="2139950" y="4400550"/>
          <p14:tracePt t="19980" x="2095500" y="4400550"/>
          <p14:tracePt t="19998" x="2063750" y="4413250"/>
          <p14:tracePt t="20013" x="2019300" y="4425950"/>
          <p14:tracePt t="20030" x="1968500" y="4451350"/>
          <p14:tracePt t="20047" x="1949450" y="4464050"/>
          <p14:tracePt t="20063" x="1930400" y="4489450"/>
          <p14:tracePt t="20080" x="1917700" y="4514850"/>
          <p14:tracePt t="20096" x="1917700" y="4533900"/>
          <p14:tracePt t="20113" x="1917700" y="4559300"/>
          <p14:tracePt t="20130" x="1917700" y="4572000"/>
          <p14:tracePt t="20146" x="1917700" y="4591050"/>
          <p14:tracePt t="20163" x="1917700" y="4603750"/>
          <p14:tracePt t="20180" x="1924050" y="4641850"/>
          <p14:tracePt t="20196" x="1930400" y="4660900"/>
          <p14:tracePt t="20213" x="1936750" y="4686300"/>
          <p14:tracePt t="20230" x="1943100" y="4699000"/>
          <p14:tracePt t="20246" x="1962150" y="4724400"/>
          <p14:tracePt t="20263" x="1981200" y="4768850"/>
          <p14:tracePt t="20280" x="2012950" y="4826000"/>
          <p14:tracePt t="20296" x="2032000" y="4845050"/>
          <p14:tracePt t="20313" x="2044700" y="4864100"/>
          <p14:tracePt t="20330" x="2063750" y="4883150"/>
          <p14:tracePt t="20347" x="2120900" y="4933950"/>
          <p14:tracePt t="20363" x="2139950" y="4953000"/>
          <p14:tracePt t="20379" x="2165350" y="4959350"/>
          <p14:tracePt t="20396" x="2178050" y="4972050"/>
          <p14:tracePt t="20430" x="2190750" y="4972050"/>
          <p14:tracePt t="20447" x="2203450" y="4972050"/>
          <p14:tracePt t="20466" x="2235200" y="4972050"/>
          <p14:tracePt t="20480" x="2266950" y="4972050"/>
          <p14:tracePt t="20497" x="2311400" y="4965700"/>
          <p14:tracePt t="20513" x="2374900" y="4953000"/>
          <p14:tracePt t="20530" x="2413000" y="4946650"/>
          <p14:tracePt t="20546" x="2451100" y="4933950"/>
          <p14:tracePt t="20563" x="2476500" y="4933950"/>
          <p14:tracePt t="20579" x="2495550" y="4921250"/>
          <p14:tracePt t="20596" x="2527300" y="4895850"/>
          <p14:tracePt t="20613" x="2559050" y="4870450"/>
          <p14:tracePt t="20630" x="2584450" y="4826000"/>
          <p14:tracePt t="20646" x="2628900" y="4749800"/>
          <p14:tracePt t="20663" x="2647950" y="4711700"/>
          <p14:tracePt t="20679" x="2673350" y="4667250"/>
          <p14:tracePt t="20696" x="2692400" y="4641850"/>
          <p14:tracePt t="20713" x="2692400" y="4616450"/>
          <p14:tracePt t="20729" x="2698750" y="4603750"/>
          <p14:tracePt t="20747" x="2698750" y="4591050"/>
          <p14:tracePt t="20764" x="2698750" y="4578350"/>
          <p14:tracePt t="20779" x="2686050" y="4578350"/>
          <p14:tracePt t="20796" x="2667000" y="4565650"/>
          <p14:tracePt t="20813" x="2622550" y="4546600"/>
          <p14:tracePt t="20830" x="2552700" y="4540250"/>
          <p14:tracePt t="20846" x="2508250" y="4533900"/>
          <p14:tracePt t="20863" x="2451100" y="4521200"/>
          <p14:tracePt t="20879" x="2393950" y="4508500"/>
          <p14:tracePt t="20896" x="2324100" y="4502150"/>
          <p14:tracePt t="20913" x="2260600" y="4489450"/>
          <p14:tracePt t="20930" x="2209800" y="4489450"/>
          <p14:tracePt t="20947" x="2146300" y="4489450"/>
          <p14:tracePt t="20962" x="2089150" y="4489450"/>
          <p14:tracePt t="20979" x="2032000" y="4502150"/>
          <p14:tracePt t="20996" x="1968500" y="4521200"/>
          <p14:tracePt t="21012" x="1949450" y="4533900"/>
          <p14:tracePt t="21029" x="1924050" y="4559300"/>
          <p14:tracePt t="21047" x="1898650" y="4578350"/>
          <p14:tracePt t="21051" x="1892300" y="4591050"/>
          <p14:tracePt t="21062" x="1885950" y="4603750"/>
          <p14:tracePt t="21079" x="1873250" y="4635500"/>
          <p14:tracePt t="21096" x="1873250" y="4641850"/>
          <p14:tracePt t="21113" x="1873250" y="4660900"/>
          <p14:tracePt t="21129" x="1873250" y="4673600"/>
          <p14:tracePt t="21147" x="1885950" y="4692650"/>
          <p14:tracePt t="21162" x="1898650" y="4730750"/>
          <p14:tracePt t="21179" x="1898650" y="4743450"/>
          <p14:tracePt t="21196" x="1911350" y="4787900"/>
          <p14:tracePt t="21213" x="1924050" y="4826000"/>
          <p14:tracePt t="21229" x="1924050" y="4851400"/>
          <p14:tracePt t="21246" x="1949450" y="4883150"/>
          <p14:tracePt t="21262" x="1955800" y="4895850"/>
          <p14:tracePt t="21279" x="1962150" y="4908550"/>
          <p14:tracePt t="21296" x="1981200" y="4921250"/>
          <p14:tracePt t="21314" x="2032000" y="4959350"/>
          <p14:tracePt t="21329" x="2076450" y="4978400"/>
          <p14:tracePt t="21345" x="2095500" y="4991100"/>
          <p14:tracePt t="21362" x="2120900" y="5003800"/>
          <p14:tracePt t="21379" x="2133600" y="5003800"/>
          <p14:tracePt t="21395" x="2159000" y="5010150"/>
          <p14:tracePt t="21412" x="2184400" y="5016500"/>
          <p14:tracePt t="21429" x="2190750" y="5016500"/>
          <p14:tracePt t="21447" x="2209800" y="5016500"/>
          <p14:tracePt t="21464" x="2228850" y="5016500"/>
          <p14:tracePt t="21479" x="2260600" y="5016500"/>
          <p14:tracePt t="21496" x="2286000" y="5016500"/>
          <p14:tracePt t="21512" x="2292350" y="5010150"/>
          <p14:tracePt t="21529" x="2317750" y="5003800"/>
          <p14:tracePt t="21545" x="2324100" y="4997450"/>
          <p14:tracePt t="21549" x="2330450" y="4984750"/>
          <p14:tracePt t="21562" x="2343150" y="4978400"/>
          <p14:tracePt t="21579" x="2362200" y="4965700"/>
          <p14:tracePt t="21596" x="2368550" y="4959350"/>
          <p14:tracePt t="21612" x="2381250" y="4953000"/>
          <p14:tracePt t="21629" x="2393950" y="4921250"/>
          <p14:tracePt t="21645" x="2413000" y="4895850"/>
          <p14:tracePt t="21662" x="2438400" y="4832350"/>
          <p14:tracePt t="21679" x="2457450" y="4775200"/>
          <p14:tracePt t="21695" x="2489200" y="4724400"/>
          <p14:tracePt t="21713" x="2520950" y="4660900"/>
          <p14:tracePt t="21729" x="2546350" y="4616450"/>
          <p14:tracePt t="21746" x="2565400" y="4591050"/>
          <p14:tracePt t="21762" x="2578100" y="4552950"/>
          <p14:tracePt t="21779" x="2578100" y="4533900"/>
          <p14:tracePt t="21796" x="2590800" y="4508500"/>
          <p14:tracePt t="21812" x="2597150" y="4483100"/>
          <p14:tracePt t="21828" x="2597150" y="4457700"/>
          <p14:tracePt t="21845" x="2597150" y="4425950"/>
          <p14:tracePt t="21862" x="2597150" y="4400550"/>
          <p14:tracePt t="21878" x="2603500" y="4387850"/>
          <p14:tracePt t="21895" x="2609850" y="4368800"/>
          <p14:tracePt t="21912" x="2609850" y="4362450"/>
          <p14:tracePt t="21929" x="2609850" y="4349750"/>
          <p14:tracePt t="22143" x="2603500" y="4349750"/>
          <p14:tracePt t="22159" x="2597150" y="4349750"/>
          <p14:tracePt t="22174" x="2590800" y="4349750"/>
          <p14:tracePt t="22188" x="2584450" y="4349750"/>
          <p14:tracePt t="22197" x="2584450" y="4343400"/>
          <p14:tracePt t="22211" x="2559050" y="4343400"/>
          <p14:tracePt t="22228" x="2552700" y="4337050"/>
          <p14:tracePt t="22245" x="2546350" y="4337050"/>
          <p14:tracePt t="22262" x="2514600" y="4330700"/>
          <p14:tracePt t="22279" x="2482850" y="4311650"/>
          <p14:tracePt t="22296" x="2438400" y="4305300"/>
          <p14:tracePt t="22312" x="2406650" y="4305300"/>
          <p14:tracePt t="22328" x="2374900" y="4305300"/>
          <p14:tracePt t="22345" x="2336800" y="4298950"/>
          <p14:tracePt t="22361" x="2273300" y="4292600"/>
          <p14:tracePt t="22378" x="2222500" y="4292600"/>
          <p14:tracePt t="22395" x="2184400" y="4292600"/>
          <p14:tracePt t="22411" x="2146300" y="4292600"/>
          <p14:tracePt t="22428" x="2101850" y="4292600"/>
          <p14:tracePt t="22445" x="2038350" y="4292600"/>
          <p14:tracePt t="22461" x="1993900" y="4298950"/>
          <p14:tracePt t="22478" x="1962150" y="4305300"/>
          <p14:tracePt t="22495" x="1930400" y="4324350"/>
          <p14:tracePt t="22513" x="1892300" y="4343400"/>
          <p14:tracePt t="22528" x="1873250" y="4362450"/>
          <p14:tracePt t="22545" x="1860550" y="4381500"/>
          <p14:tracePt t="22562" x="1835150" y="4394200"/>
          <p14:tracePt t="22578" x="1828800" y="4400550"/>
          <p14:tracePt t="22596" x="1822450" y="4413250"/>
          <p14:tracePt t="22611" x="1816100" y="4419600"/>
          <p14:tracePt t="22628" x="1809750" y="4419600"/>
          <p14:tracePt t="22665" x="1809750" y="4413250"/>
          <p14:tracePt t="22678" x="1809750" y="4400550"/>
          <p14:tracePt t="22695" x="1809750" y="4381500"/>
          <p14:tracePt t="22711" x="1809750" y="4362450"/>
          <p14:tracePt t="22728" x="1816100" y="4356100"/>
          <p14:tracePt t="22745" x="1822450" y="4349750"/>
          <p14:tracePt t="22762" x="1828800" y="4343400"/>
          <p14:tracePt t="22778" x="1854200" y="4343400"/>
          <p14:tracePt t="22794" x="1879600" y="4324350"/>
          <p14:tracePt t="22811" x="1936750" y="4318000"/>
          <p14:tracePt t="22828" x="1968500" y="4318000"/>
          <p14:tracePt t="22844" x="2000250" y="4318000"/>
          <p14:tracePt t="22861" x="2025650" y="4318000"/>
          <p14:tracePt t="22878" x="2038350" y="4318000"/>
          <p14:tracePt t="22894" x="2044700" y="4318000"/>
          <p14:tracePt t="22943" x="2032000" y="4318000"/>
          <p14:tracePt t="22951" x="2000250" y="4318000"/>
          <p14:tracePt t="22961" x="1968500" y="4318000"/>
          <p14:tracePt t="22978" x="1885950" y="4318000"/>
          <p14:tracePt t="22995" x="1784350" y="4318000"/>
          <p14:tracePt t="23011" x="1720850" y="4318000"/>
          <p14:tracePt t="23027" x="1663700" y="4318000"/>
          <p14:tracePt t="23044" x="1644650" y="4318000"/>
          <p14:tracePt t="23061" x="1631950" y="4318000"/>
          <p14:tracePt t="23101" x="1631950" y="4330700"/>
          <p14:tracePt t="23109" x="1638300" y="4330700"/>
          <p14:tracePt t="23116" x="1644650" y="4330700"/>
          <p14:tracePt t="23127" x="1651000" y="4330700"/>
          <p14:tracePt t="23144" x="1676400" y="4330700"/>
          <p14:tracePt t="23161" x="1733550" y="4330700"/>
          <p14:tracePt t="23177" x="1822450" y="4324350"/>
          <p14:tracePt t="23194" x="2025650" y="4311650"/>
          <p14:tracePt t="23211" x="2235200" y="4311650"/>
          <p14:tracePt t="23227" x="2476500" y="4311650"/>
          <p14:tracePt t="23244" x="2711450" y="4311650"/>
          <p14:tracePt t="23261" x="2870200" y="4311650"/>
          <p14:tracePt t="23277" x="3048000" y="4318000"/>
          <p14:tracePt t="23295" x="3251200" y="4343400"/>
          <p14:tracePt t="23310" x="3460750" y="4368800"/>
          <p14:tracePt t="23327" x="3708400" y="4375150"/>
          <p14:tracePt t="23344" x="3867150" y="4394200"/>
          <p14:tracePt t="23360" x="4076700" y="4394200"/>
          <p14:tracePt t="23377" x="4298950" y="4400550"/>
          <p14:tracePt t="23394" x="4495800" y="4400550"/>
          <p14:tracePt t="23410" x="4749800" y="4413250"/>
          <p14:tracePt t="23427" x="4819650" y="4413250"/>
          <p14:tracePt t="23444" x="4902200" y="4419600"/>
          <p14:tracePt t="23460" x="4972050" y="4419600"/>
          <p14:tracePt t="23477" x="4984750" y="4419600"/>
          <p14:tracePt t="23761" x="5048250" y="4419600"/>
          <p14:tracePt t="23767" x="5099050" y="4413250"/>
          <p14:tracePt t="23777" x="5156200" y="4400550"/>
          <p14:tracePt t="23794" x="5245100" y="4394200"/>
          <p14:tracePt t="23810" x="5308600" y="4381500"/>
          <p14:tracePt t="23827" x="5365750" y="4368800"/>
          <p14:tracePt t="23843" x="5441950" y="4349750"/>
          <p14:tracePt t="23860" x="5505450" y="4337050"/>
          <p14:tracePt t="23879" x="5581650" y="4324350"/>
          <p14:tracePt t="23893" x="5600700" y="4324350"/>
          <p14:tracePt t="23910" x="5632450" y="4324350"/>
          <p14:tracePt t="23927" x="5645150" y="4324350"/>
          <p14:tracePt t="23943" x="5670550" y="4324350"/>
          <p14:tracePt t="23960" x="5683250" y="4318000"/>
          <p14:tracePt t="23977" x="5695950" y="4318000"/>
          <p14:tracePt t="23994" x="5708650" y="4318000"/>
          <p14:tracePt t="24010" x="5715000" y="4318000"/>
          <p14:tracePt t="24043" x="5721350" y="4318000"/>
          <p14:tracePt t="24061" x="5727700" y="4318000"/>
          <p14:tracePt t="24076" x="5727700" y="4311650"/>
          <p14:tracePt t="24620" x="5784850" y="4311650"/>
          <p14:tracePt t="24626" x="5835650" y="4311650"/>
          <p14:tracePt t="24634" x="5899150" y="4311650"/>
          <p14:tracePt t="24643" x="5956300" y="4311650"/>
          <p14:tracePt t="24659" x="6013450" y="4311650"/>
          <p14:tracePt t="24676" x="6127750" y="4311650"/>
          <p14:tracePt t="24693" x="6299200" y="4318000"/>
          <p14:tracePt t="24709" x="6369050" y="4330700"/>
          <p14:tracePt t="24726" x="6419850" y="4337050"/>
          <p14:tracePt t="24743" x="6445250" y="4337050"/>
          <p14:tracePt t="24761" x="6496050" y="4343400"/>
          <p14:tracePt t="24776" x="6540500" y="4349750"/>
          <p14:tracePt t="24793" x="6597650" y="4368800"/>
          <p14:tracePt t="24809" x="6642100" y="4387850"/>
          <p14:tracePt t="24826" x="6661150" y="4400550"/>
          <p14:tracePt t="24844" x="6718300" y="4425950"/>
          <p14:tracePt t="24859" x="6769100" y="4445000"/>
          <p14:tracePt t="24876" x="6826250" y="4464050"/>
          <p14:tracePt t="24893" x="6889750" y="4495800"/>
          <p14:tracePt t="24909" x="6959600" y="4521200"/>
          <p14:tracePt t="24926" x="7010400" y="4546600"/>
          <p14:tracePt t="24942" x="7048500" y="4565650"/>
          <p14:tracePt t="24959" x="7086600" y="4578350"/>
          <p14:tracePt t="24976" x="7112000" y="4591050"/>
          <p14:tracePt t="24992" x="7143750" y="4597400"/>
          <p14:tracePt t="25010" x="7175500" y="4603750"/>
          <p14:tracePt t="25026" x="7194550" y="4603750"/>
          <p14:tracePt t="25043" x="7207250" y="4603750"/>
          <p14:tracePt t="25059" x="7213600" y="4603750"/>
          <p14:tracePt t="25076" x="7226300" y="4603750"/>
          <p14:tracePt t="25092" x="7232650" y="4591050"/>
          <p14:tracePt t="25109" x="7232650" y="4584700"/>
          <p14:tracePt t="25378" x="7258050" y="4540250"/>
          <p14:tracePt t="25386" x="7334250" y="4445000"/>
          <p14:tracePt t="25395" x="7404100" y="4349750"/>
          <p14:tracePt t="25409" x="7537450" y="4203700"/>
          <p14:tracePt t="25425" x="7613650" y="4133850"/>
          <p14:tracePt t="25442" x="7715250" y="4051300"/>
          <p14:tracePt t="25459" x="7816850" y="3981450"/>
          <p14:tracePt t="25475" x="7893050" y="3937000"/>
          <p14:tracePt t="25492" x="7937500" y="3892550"/>
          <p14:tracePt t="25508" x="7943850" y="3886200"/>
          <p14:tracePt t="25525" x="7950200" y="3886200"/>
          <p14:tracePt t="25643" x="7950200" y="3898900"/>
          <p14:tracePt t="25651" x="7950200" y="3905250"/>
          <p14:tracePt t="25659" x="7950200" y="3917950"/>
          <p14:tracePt t="25675" x="7950200" y="3949700"/>
          <p14:tracePt t="25692" x="7962900" y="3994150"/>
          <p14:tracePt t="25709" x="7969250" y="4013200"/>
          <p14:tracePt t="25726" x="7981950" y="4051300"/>
          <p14:tracePt t="25742" x="7988300" y="4076700"/>
          <p14:tracePt t="25759" x="7988300" y="4095750"/>
          <p14:tracePt t="25775" x="7988300" y="4102100"/>
          <p14:tracePt t="25792" x="7988300" y="4108450"/>
          <p14:tracePt t="25840" x="7981950" y="4108450"/>
          <p14:tracePt t="25849" x="7975600" y="4108450"/>
          <p14:tracePt t="25864" x="7962900" y="4108450"/>
          <p14:tracePt t="25875" x="7956550" y="4108450"/>
          <p14:tracePt t="25892" x="7937500" y="4108450"/>
          <p14:tracePt t="25925" x="7924800" y="4108450"/>
          <p14:tracePt t="25942" x="7918450" y="4108450"/>
          <p14:tracePt t="25959" x="7899400" y="4108450"/>
          <p14:tracePt t="25975" x="7867650" y="4108450"/>
          <p14:tracePt t="25991" x="7823200" y="4108450"/>
          <p14:tracePt t="26008" x="7747000" y="4102100"/>
          <p14:tracePt t="26025" x="7670800" y="4095750"/>
          <p14:tracePt t="26044" x="7505700" y="4095750"/>
          <p14:tracePt t="26058" x="7410450" y="4095750"/>
          <p14:tracePt t="26075" x="7327900" y="4095750"/>
          <p14:tracePt t="26092" x="7232650" y="4095750"/>
          <p14:tracePt t="26108" x="7137400" y="4114800"/>
          <p14:tracePt t="26126" x="7048500" y="4191000"/>
          <p14:tracePt t="26141" x="7023100" y="4222750"/>
          <p14:tracePt t="26158" x="6997700" y="4254500"/>
          <p14:tracePt t="26175" x="6985000" y="4292600"/>
          <p14:tracePt t="26191" x="6985000" y="4337050"/>
          <p14:tracePt t="26208" x="6991350" y="4406900"/>
          <p14:tracePt t="26225" x="7035800" y="4502150"/>
          <p14:tracePt t="26241" x="7054850" y="4546600"/>
          <p14:tracePt t="26258" x="7124700" y="4616450"/>
          <p14:tracePt t="26275" x="7219950" y="4660900"/>
          <p14:tracePt t="26291" x="7448550" y="4711700"/>
          <p14:tracePt t="26308" x="7626350" y="4692650"/>
          <p14:tracePt t="26324" x="7778750" y="4648200"/>
          <p14:tracePt t="26341" x="7918450" y="4584700"/>
          <p14:tracePt t="26358" x="8045450" y="4476750"/>
          <p14:tracePt t="26374" x="8197850" y="4349750"/>
          <p14:tracePt t="26391" x="8261350" y="4254500"/>
          <p14:tracePt t="26408" x="8293100" y="4184650"/>
          <p14:tracePt t="26425" x="8299450" y="4159250"/>
          <p14:tracePt t="26443" x="8299450" y="4114800"/>
          <p14:tracePt t="26458" x="8280400" y="4095750"/>
          <p14:tracePt t="26475" x="8235950" y="4064000"/>
          <p14:tracePt t="26491" x="8166100" y="4032250"/>
          <p14:tracePt t="26508" x="8108950" y="4013200"/>
          <p14:tracePt t="26524" x="8064500" y="4013200"/>
          <p14:tracePt t="26541" x="8001000" y="4013200"/>
          <p14:tracePt t="26558" x="7969250" y="4019550"/>
          <p14:tracePt t="26575" x="7956550" y="4025900"/>
          <p14:tracePt t="26591" x="7950200" y="4032250"/>
          <p14:tracePt t="26609" x="7950200" y="4044950"/>
          <p14:tracePt t="26624" x="7950200" y="4051300"/>
          <p14:tracePt t="26641" x="7950200" y="4076700"/>
          <p14:tracePt t="26658" x="7969250" y="4133850"/>
          <p14:tracePt t="26674" x="8007350" y="4210050"/>
          <p14:tracePt t="26691" x="8039100" y="4279900"/>
          <p14:tracePt t="26708" x="8089900" y="4343400"/>
          <p14:tracePt t="26724" x="8153400" y="4432300"/>
          <p14:tracePt t="26741" x="8204200" y="4502150"/>
          <p14:tracePt t="26758" x="8261350" y="4565650"/>
          <p14:tracePt t="26774" x="8324850" y="4610100"/>
          <p14:tracePt t="26791" x="8375650" y="4635500"/>
          <p14:tracePt t="26808" x="8407400" y="4648200"/>
          <p14:tracePt t="26824" x="8451850" y="4660900"/>
          <p14:tracePt t="26843" x="8477250" y="4660900"/>
          <p14:tracePt t="26858" x="8502650" y="4673600"/>
          <p14:tracePt t="26875" x="8509000" y="4673600"/>
          <p14:tracePt t="26891" x="8515350" y="4673600"/>
          <p14:tracePt t="26972" x="8528050" y="4673600"/>
          <p14:tracePt t="26988" x="8534400" y="4667250"/>
          <p14:tracePt t="27002" x="8547100" y="4660900"/>
          <p14:tracePt t="27011" x="8566150" y="4648200"/>
          <p14:tracePt t="27024" x="8674100" y="4578350"/>
          <p14:tracePt t="27041" x="8813800" y="4470400"/>
          <p14:tracePt t="27058" x="8877300" y="4432300"/>
          <p14:tracePt t="27074" x="8972550" y="4381500"/>
          <p14:tracePt t="27093" x="9163050" y="4305300"/>
          <p14:tracePt t="27107" x="9251950" y="4292600"/>
          <p14:tracePt t="27125" x="9296400" y="4286250"/>
          <p14:tracePt t="27141" x="9321800" y="4286250"/>
          <p14:tracePt t="27157" x="9347200" y="4286250"/>
          <p14:tracePt t="27174" x="9359900" y="4292600"/>
          <p14:tracePt t="27191" x="9366250" y="4292600"/>
          <p14:tracePt t="27207" x="9366250" y="4298950"/>
          <p14:tracePt t="27224" x="9340850" y="4311650"/>
          <p14:tracePt t="27240" x="9226550" y="4356100"/>
          <p14:tracePt t="27258" x="8756650" y="4432300"/>
          <p14:tracePt t="27274" x="8375650" y="4464050"/>
          <p14:tracePt t="27291" x="7956550" y="4476750"/>
          <p14:tracePt t="27307" x="7518400" y="4502150"/>
          <p14:tracePt t="27324" x="7359650" y="4521200"/>
          <p14:tracePt t="27340" x="7054850" y="4591050"/>
          <p14:tracePt t="27357" x="6877050" y="4660900"/>
          <p14:tracePt t="27373" x="6724650" y="4749800"/>
          <p14:tracePt t="27390" x="6584950" y="4826000"/>
          <p14:tracePt t="27407" x="6515100" y="4870450"/>
          <p14:tracePt t="27423" x="6419850" y="4927600"/>
          <p14:tracePt t="27440" x="6388100" y="4927600"/>
          <p14:tracePt t="27457" x="6375400" y="4927600"/>
          <p14:tracePt t="27474" x="6369050" y="4927600"/>
          <p14:tracePt t="27490" x="6362700" y="4921250"/>
          <p14:tracePt t="27507" x="6318250" y="4851400"/>
          <p14:tracePt t="27523" x="6242050" y="4648200"/>
          <p14:tracePt t="27540" x="6165850" y="4349750"/>
          <p14:tracePt t="27557" x="6083300" y="3949700"/>
          <p14:tracePt t="27575" x="6013450" y="3600450"/>
          <p14:tracePt t="27590" x="5975350" y="3371850"/>
          <p14:tracePt t="27607" x="5930900" y="3162300"/>
          <p14:tracePt t="27623" x="5899150" y="2927350"/>
          <p14:tracePt t="27640" x="5867400" y="2717800"/>
          <p14:tracePt t="27657" x="5816600" y="2489200"/>
          <p14:tracePt t="27673" x="5810250" y="2374900"/>
          <p14:tracePt t="27690" x="5797550" y="2292350"/>
          <p14:tracePt t="27707" x="5784850" y="2260600"/>
          <p14:tracePt t="27723" x="5772150" y="2241550"/>
          <p14:tracePt t="27740" x="5765800" y="2235200"/>
          <p14:tracePt t="27773" x="5759450" y="2222500"/>
          <p14:tracePt t="27790" x="5753100" y="2222500"/>
          <p14:tracePt t="27817" x="5746750" y="2222500"/>
          <p14:tracePt t="27841" x="5740400" y="2222500"/>
          <p14:tracePt t="27854" x="5734050" y="2222500"/>
          <p14:tracePt t="27869" x="5727700" y="2228850"/>
          <p14:tracePt t="27877" x="5721350" y="2228850"/>
          <p14:tracePt t="27890" x="5721350" y="2235200"/>
          <p14:tracePt t="27906" x="5689600" y="2324100"/>
          <p14:tracePt t="27923" x="5664200" y="2400300"/>
          <p14:tracePt t="27940" x="5626100" y="2476500"/>
          <p14:tracePt t="27957" x="5568950" y="2571750"/>
          <p14:tracePt t="27975" x="5530850" y="2679700"/>
          <p14:tracePt t="27990" x="5505450" y="2711450"/>
          <p14:tracePt t="28006" x="5499100" y="2724150"/>
          <p14:tracePt t="28023" x="5499100" y="2730500"/>
          <p14:tracePt t="28059" x="5499100" y="2717800"/>
          <p14:tracePt t="28073" x="5499100" y="2692400"/>
          <p14:tracePt t="28091" x="5511800" y="2647950"/>
          <p14:tracePt t="28107" x="5524500" y="2628900"/>
          <p14:tracePt t="28126" x="5530850" y="2603500"/>
          <p14:tracePt t="28140" x="5549900" y="2590800"/>
          <p14:tracePt t="28156" x="5588000" y="2590800"/>
          <p14:tracePt t="28173" x="5676900" y="2603500"/>
          <p14:tracePt t="28190" x="5759450" y="2628900"/>
          <p14:tracePt t="28206" x="5842000" y="2635250"/>
          <p14:tracePt t="28223" x="5981700" y="2647950"/>
          <p14:tracePt t="28240" x="6057900" y="2647950"/>
          <p14:tracePt t="28256" x="6115050" y="2641600"/>
          <p14:tracePt t="28273" x="6127750" y="2616200"/>
          <p14:tracePt t="28289" x="6146800" y="2584450"/>
          <p14:tracePt t="28306" x="6127750" y="2520950"/>
          <p14:tracePt t="28323" x="6057900" y="2470150"/>
          <p14:tracePt t="28339" x="5905500" y="2413000"/>
          <p14:tracePt t="28356" x="5797550" y="2400300"/>
          <p14:tracePt t="28375" x="5651500" y="2413000"/>
          <p14:tracePt t="28389" x="5575300" y="2463800"/>
          <p14:tracePt t="28406" x="5537200" y="2520950"/>
          <p14:tracePt t="28423" x="5511800" y="2571750"/>
          <p14:tracePt t="28439" x="5505450" y="2597150"/>
          <p14:tracePt t="28456" x="5505450" y="2641600"/>
          <p14:tracePt t="28472" x="5524500" y="2686050"/>
          <p14:tracePt t="28489" x="5549900" y="2724150"/>
          <p14:tracePt t="28506" x="5613400" y="2749550"/>
          <p14:tracePt t="28523" x="5708650" y="2749550"/>
          <p14:tracePt t="28541" x="5842000" y="2660650"/>
          <p14:tracePt t="28556" x="5911850" y="2533650"/>
          <p14:tracePt t="28573" x="5937250" y="2381250"/>
          <p14:tracePt t="28589" x="5956300" y="2222500"/>
          <p14:tracePt t="28606" x="5956300" y="2133600"/>
          <p14:tracePt t="28623" x="5956300" y="2095500"/>
          <p14:tracePt t="28640" x="5949950" y="2089150"/>
          <p14:tracePt t="28673" x="5949950" y="2108200"/>
          <p14:tracePt t="28689" x="5949950" y="2152650"/>
          <p14:tracePt t="28706" x="5949950" y="2228850"/>
          <p14:tracePt t="28723" x="5994400" y="2559050"/>
          <p14:tracePt t="28739" x="6032500" y="2863850"/>
          <p14:tracePt t="28756" x="6070600" y="3048000"/>
          <p14:tracePt t="28772" x="6115050" y="3168650"/>
          <p14:tracePt t="28789" x="6159500" y="3244850"/>
          <p14:tracePt t="28806" x="6184900" y="3270250"/>
          <p14:tracePt t="28822" x="6203950" y="3276600"/>
          <p14:tracePt t="28839" x="6229350" y="3289300"/>
          <p14:tracePt t="28856" x="6254750" y="3295650"/>
          <p14:tracePt t="28872" x="6280150" y="3295650"/>
          <p14:tracePt t="28889" x="6286500" y="3295650"/>
          <p14:tracePt t="28922" x="6292850" y="3295650"/>
          <p14:tracePt t="29312" x="6299200" y="3295650"/>
          <p14:tracePt t="29356" x="6299200" y="3302000"/>
          <p14:tracePt t="29364" x="6311900" y="3302000"/>
          <p14:tracePt t="29372" x="6318250" y="3302000"/>
          <p14:tracePt t="29389" x="6330950" y="3314700"/>
          <p14:tracePt t="29405" x="6356350" y="3359150"/>
          <p14:tracePt t="29422" x="6400800" y="3435350"/>
          <p14:tracePt t="29439" x="6457950" y="3536950"/>
          <p14:tracePt t="29455" x="6502400" y="3695700"/>
          <p14:tracePt t="29472" x="6565900" y="4006850"/>
          <p14:tracePt t="29489" x="6610350" y="4311650"/>
          <p14:tracePt t="29506" x="6648450" y="4673600"/>
          <p14:tracePt t="29522" x="6654800" y="4775200"/>
          <p14:tracePt t="29538" x="6667500" y="4851400"/>
          <p14:tracePt t="29555" x="6667500" y="4914900"/>
          <p14:tracePt t="29572" x="6673850" y="4965700"/>
          <p14:tracePt t="29590" x="6680200" y="4997450"/>
          <p14:tracePt t="29605" x="6680200" y="5003800"/>
          <p14:tracePt t="29622" x="6680200" y="5010150"/>
          <p14:tracePt t="29704" x="6680200" y="5003800"/>
          <p14:tracePt t="29712" x="6680200" y="4997450"/>
          <p14:tracePt t="29722" x="6680200" y="4991100"/>
          <p14:tracePt t="29739" x="6667500" y="4978400"/>
          <p14:tracePt t="29756" x="6648450" y="4946650"/>
          <p14:tracePt t="29772" x="6629400" y="4927600"/>
          <p14:tracePt t="29788" x="6616700" y="4914900"/>
          <p14:tracePt t="29805" x="6565900" y="4851400"/>
          <p14:tracePt t="29822" x="6457950" y="4667250"/>
          <p14:tracePt t="29838" x="6273800" y="4241800"/>
          <p14:tracePt t="29855" x="6223000" y="4070350"/>
          <p14:tracePt t="29872" x="6184900" y="3987800"/>
          <p14:tracePt t="29889" x="6178550" y="3924300"/>
          <p14:tracePt t="29905" x="6178550" y="3848100"/>
          <p14:tracePt t="29921" x="6178550" y="3733800"/>
          <p14:tracePt t="29938" x="6191250" y="3644900"/>
          <p14:tracePt t="29955" x="6235700" y="3581400"/>
          <p14:tracePt t="29971" x="6254750" y="3536950"/>
          <p14:tracePt t="29988" x="6305550" y="3460750"/>
          <p14:tracePt t="30005" x="6445250" y="3321050"/>
          <p14:tracePt t="30021" x="6546850" y="3225800"/>
          <p14:tracePt t="30038" x="6623050" y="3168650"/>
          <p14:tracePt t="30055" x="6673850" y="3136900"/>
          <p14:tracePt t="30058" x="6686550" y="3130550"/>
          <p14:tracePt t="30074" x="6705600" y="3124200"/>
          <p14:tracePt t="30088" x="6731000" y="3117850"/>
          <p14:tracePt t="30105" x="6743700" y="3117850"/>
          <p14:tracePt t="30121" x="6756400" y="3117850"/>
          <p14:tracePt t="30139" x="6781800" y="3117850"/>
          <p14:tracePt t="30155" x="6807200" y="3124200"/>
          <p14:tracePt t="30171" x="6851650" y="3155950"/>
          <p14:tracePt t="30188" x="6889750" y="3181350"/>
          <p14:tracePt t="30205" x="6934200" y="3225800"/>
          <p14:tracePt t="30221" x="6985000" y="3295650"/>
          <p14:tracePt t="30238" x="7029450" y="3365500"/>
          <p14:tracePt t="30254" x="7048500" y="3403600"/>
          <p14:tracePt t="30271" x="7061200" y="3435350"/>
          <p14:tracePt t="30288" x="7061200" y="3448050"/>
          <p14:tracePt t="30305" x="7073900" y="3448050"/>
          <p14:tracePt t="30321" x="7073900" y="3454400"/>
          <p14:tracePt t="30360" x="7067550" y="3454400"/>
          <p14:tracePt t="30371" x="7061200" y="3454400"/>
          <p14:tracePt t="30388" x="7010400" y="3422650"/>
          <p14:tracePt t="30404" x="6813550" y="3289300"/>
          <p14:tracePt t="30421" x="6724650" y="3225800"/>
          <p14:tracePt t="30438" x="6623050" y="3187700"/>
          <p14:tracePt t="30454" x="6489700" y="3155950"/>
          <p14:tracePt t="30471" x="6362700" y="3130550"/>
          <p14:tracePt t="30487" x="6159500" y="3111500"/>
          <p14:tracePt t="30504" x="6070600" y="3124200"/>
          <p14:tracePt t="30521" x="5969000" y="3143250"/>
          <p14:tracePt t="30538" x="5880100" y="3200400"/>
          <p14:tracePt t="30554" x="5803900" y="3257550"/>
          <p14:tracePt t="30558" x="5791200" y="3276600"/>
          <p14:tracePt t="30571" x="5746750" y="3321050"/>
          <p14:tracePt t="30587" x="5734050" y="3346450"/>
          <p14:tracePt t="30604" x="5727700" y="3359150"/>
          <p14:tracePt t="30621" x="5721350" y="3371850"/>
          <p14:tracePt t="30637" x="5721350" y="3378200"/>
          <p14:tracePt t="30671" x="5727700" y="3378200"/>
          <p14:tracePt t="30691" x="5734050" y="3378200"/>
          <p14:tracePt t="30704" x="5740400" y="3378200"/>
          <p14:tracePt t="30721" x="5784850" y="3365500"/>
          <p14:tracePt t="30737" x="5943600" y="3327400"/>
          <p14:tracePt t="30754" x="6070600" y="3327400"/>
          <p14:tracePt t="30770" x="6153150" y="3359150"/>
          <p14:tracePt t="30787" x="6242050" y="3397250"/>
          <p14:tracePt t="30804" x="6438900" y="3498850"/>
          <p14:tracePt t="30820" x="6534150" y="3562350"/>
          <p14:tracePt t="30837" x="6578600" y="3600450"/>
          <p14:tracePt t="30854" x="6616700" y="3625850"/>
          <p14:tracePt t="30887" x="6623050" y="3625850"/>
          <p14:tracePt t="30904" x="6623050" y="3619500"/>
          <p14:tracePt t="30921" x="6616700" y="3594100"/>
          <p14:tracePt t="30937" x="6464300" y="3467100"/>
          <p14:tracePt t="30954" x="6248400" y="3295650"/>
          <p14:tracePt t="30971" x="5873750" y="3149600"/>
          <p14:tracePt t="30987" x="5651500" y="3092450"/>
          <p14:tracePt t="31004" x="5461000" y="3079750"/>
          <p14:tracePt t="31021" x="5295900" y="3111500"/>
          <p14:tracePt t="31040" x="5156200" y="3175000"/>
          <p14:tracePt t="31054" x="5048250" y="3282950"/>
          <p14:tracePt t="31071" x="4933950" y="3422650"/>
          <p14:tracePt t="31088" x="4870450" y="3562350"/>
          <p14:tracePt t="31104" x="4819650" y="3676650"/>
          <p14:tracePt t="31123" x="4787900" y="3810000"/>
          <p14:tracePt t="31138" x="4768850" y="3848100"/>
          <p14:tracePt t="31154" x="4756150" y="3867150"/>
          <p14:tracePt t="31187" x="4743450" y="3867150"/>
          <p14:tracePt t="31205" x="4737100" y="3860800"/>
          <p14:tracePt t="31221" x="4724400" y="3848100"/>
          <p14:tracePt t="31237" x="4711700" y="3797300"/>
          <p14:tracePt t="31254" x="4705350" y="3759200"/>
          <p14:tracePt t="31271" x="4705350" y="3727450"/>
          <p14:tracePt t="31288" x="4705350" y="3695700"/>
          <p14:tracePt t="31320" x="4705350" y="3683000"/>
          <p14:tracePt t="31337" x="4699000" y="3683000"/>
          <p14:tracePt t="31354" x="4692650" y="3683000"/>
          <p14:tracePt t="31371" x="4660900" y="3683000"/>
          <p14:tracePt t="31388" x="4648200" y="3683000"/>
          <p14:tracePt t="31403" x="4610100" y="3683000"/>
          <p14:tracePt t="31421" x="4584700" y="3689350"/>
          <p14:tracePt t="31437" x="4540250" y="3714750"/>
          <p14:tracePt t="31454" x="4476750" y="3778250"/>
          <p14:tracePt t="31470" x="4457700" y="3803650"/>
          <p14:tracePt t="31487" x="4445000" y="3816350"/>
          <p14:tracePt t="31504" x="4438650" y="3829050"/>
          <p14:tracePt t="31520" x="4438650" y="3835400"/>
          <p14:tracePt t="31553" x="4445000" y="3835400"/>
          <p14:tracePt t="31570" x="4445000" y="3829050"/>
          <p14:tracePt t="31587" x="4457700" y="3810000"/>
          <p14:tracePt t="31605" x="4521200" y="3708400"/>
          <p14:tracePt t="31620" x="4641850" y="3587750"/>
          <p14:tracePt t="31638" x="4826000" y="3448050"/>
          <p14:tracePt t="31653" x="4953000" y="3365500"/>
          <p14:tracePt t="31670" x="5156200" y="3276600"/>
          <p14:tracePt t="31687" x="5607050" y="3143250"/>
          <p14:tracePt t="31703" x="5969000" y="3111500"/>
          <p14:tracePt t="31720" x="6394450" y="3143250"/>
          <p14:tracePt t="31737" x="6750050" y="3206750"/>
          <p14:tracePt t="31753" x="6915150" y="3251200"/>
          <p14:tracePt t="31770" x="7308850" y="3441700"/>
          <p14:tracePt t="31787" x="7480300" y="3530600"/>
          <p14:tracePt t="31803" x="7531100" y="3562350"/>
          <p14:tracePt t="31820" x="7550150" y="3568700"/>
          <p14:tracePt t="31837" x="7550150" y="3575050"/>
          <p14:tracePt t="31853" x="7486650" y="3549650"/>
          <p14:tracePt t="31870" x="7042150" y="3403600"/>
          <p14:tracePt t="31886" x="6457950" y="3206750"/>
          <p14:tracePt t="31903" x="5848350" y="2984500"/>
          <p14:tracePt t="31919" x="5435600" y="2914650"/>
          <p14:tracePt t="31936" x="5041900" y="2876550"/>
          <p14:tracePt t="31953" x="4851400" y="2901950"/>
          <p14:tracePt t="31969" x="4673600" y="2952750"/>
          <p14:tracePt t="31986" x="4540250" y="3067050"/>
          <p14:tracePt t="32003" x="4457700" y="3143250"/>
          <p14:tracePt t="32020" x="4349750" y="3321050"/>
          <p14:tracePt t="32036" x="4311650" y="3448050"/>
          <p14:tracePt t="32053" x="4267200" y="3606800"/>
          <p14:tracePt t="32069" x="4254500" y="3695700"/>
          <p14:tracePt t="32086" x="4254500" y="3733800"/>
          <p14:tracePt t="32103" x="4254500" y="3759200"/>
          <p14:tracePt t="32120" x="4254500" y="3765550"/>
          <p14:tracePt t="32157" x="4254500" y="3759200"/>
          <p14:tracePt t="32171" x="4267200" y="3740150"/>
          <p14:tracePt t="32186" x="4330700" y="3670300"/>
          <p14:tracePt t="32203" x="4546600" y="3435350"/>
          <p14:tracePt t="32219" x="4756150" y="3251200"/>
          <p14:tracePt t="32236" x="4953000" y="3143250"/>
          <p14:tracePt t="32254" x="5251450" y="3003550"/>
          <p14:tracePt t="32269" x="5365750" y="2990850"/>
          <p14:tracePt t="32286" x="5549900" y="2978150"/>
          <p14:tracePt t="32303" x="5829300" y="3003550"/>
          <p14:tracePt t="32319" x="6115050" y="3098800"/>
          <p14:tracePt t="32337" x="6381750" y="3282950"/>
          <p14:tracePt t="32353" x="6477000" y="3371850"/>
          <p14:tracePt t="32369" x="6540500" y="3448050"/>
          <p14:tracePt t="32386" x="6591300" y="3524250"/>
          <p14:tracePt t="32403" x="6616700" y="3568700"/>
          <p14:tracePt t="32420" x="6623050" y="3594100"/>
          <p14:tracePt t="32436" x="6623050" y="3606800"/>
          <p14:tracePt t="32453" x="6616700" y="3606800"/>
          <p14:tracePt t="32470" x="6584950" y="3657600"/>
          <p14:tracePt t="32486" x="6540500" y="3765550"/>
          <p14:tracePt t="32503" x="6464300" y="3962400"/>
          <p14:tracePt t="32519" x="6426200" y="4076700"/>
          <p14:tracePt t="32536" x="6388100" y="4159250"/>
          <p14:tracePt t="32553" x="6375400" y="4203700"/>
          <p14:tracePt t="32557" x="6350000" y="4235450"/>
          <p14:tracePt t="32569" x="6337300" y="4286250"/>
          <p14:tracePt t="32587" x="6261100" y="4387850"/>
          <p14:tracePt t="32603" x="6197600" y="4457700"/>
          <p14:tracePt t="32619" x="6108700" y="4514850"/>
          <p14:tracePt t="32636" x="6051550" y="4540250"/>
          <p14:tracePt t="32652" x="5962650" y="4591050"/>
          <p14:tracePt t="32669" x="5829300" y="4641850"/>
          <p14:tracePt t="32686" x="5746750" y="4673600"/>
          <p14:tracePt t="32703" x="5676900" y="4692650"/>
          <p14:tracePt t="32719" x="5613400" y="4718050"/>
          <p14:tracePt t="32735" x="5594350" y="4724400"/>
          <p14:tracePt t="32752" x="5543550" y="4730750"/>
          <p14:tracePt t="32769" x="5511800" y="4730750"/>
          <p14:tracePt t="32785" x="5499100" y="4730750"/>
          <p14:tracePt t="32802" x="5492750" y="4730750"/>
          <p14:tracePt t="32934" x="5499100" y="4730750"/>
          <p14:tracePt t="32950" x="5505450" y="4730750"/>
          <p14:tracePt t="32974" x="5518150" y="4730750"/>
          <p14:tracePt t="32980" x="5524500" y="4730750"/>
          <p14:tracePt t="32988" x="5537200" y="4730750"/>
          <p14:tracePt t="33002" x="5581650" y="4724400"/>
          <p14:tracePt t="33019" x="5664200" y="4699000"/>
          <p14:tracePt t="33036" x="5803900" y="4648200"/>
          <p14:tracePt t="33052" x="5930900" y="4591050"/>
          <p14:tracePt t="33057" x="6007100" y="4565650"/>
          <p14:tracePt t="33069" x="6140450" y="4514850"/>
          <p14:tracePt t="33086" x="6261100" y="4489450"/>
          <p14:tracePt t="33103" x="6318250" y="4489450"/>
          <p14:tracePt t="33119" x="6426200" y="4476750"/>
          <p14:tracePt t="33136" x="6534150" y="4470400"/>
          <p14:tracePt t="33152" x="6673850" y="4470400"/>
          <p14:tracePt t="33168" x="6743700" y="4476750"/>
          <p14:tracePt t="33186" x="6769100" y="4489450"/>
          <p14:tracePt t="33202" x="6800850" y="4502150"/>
          <p14:tracePt t="33219" x="6819900" y="4514850"/>
          <p14:tracePt t="33235" x="6870700" y="4540250"/>
          <p14:tracePt t="33252" x="6915150" y="4552950"/>
          <p14:tracePt t="33269" x="6972300" y="4559300"/>
          <p14:tracePt t="33285" x="7004050" y="4559300"/>
          <p14:tracePt t="33302" x="7054850" y="4559300"/>
          <p14:tracePt t="33319" x="7200900" y="4591050"/>
          <p14:tracePt t="33335" x="7315200" y="4610100"/>
          <p14:tracePt t="33352" x="7410450" y="4622800"/>
          <p14:tracePt t="33369" x="7461250" y="4629150"/>
          <p14:tracePt t="33386" x="7505700" y="4635500"/>
          <p14:tracePt t="33402" x="7537450" y="4641850"/>
          <p14:tracePt t="33419" x="7550150" y="4648200"/>
          <p14:tracePt t="33436" x="7569200" y="4648200"/>
          <p14:tracePt t="33507" x="7562850" y="4648200"/>
          <p14:tracePt t="33515" x="7556500" y="4648200"/>
          <p14:tracePt t="33522" x="7550150" y="4641850"/>
          <p14:tracePt t="33535" x="7524750" y="4629150"/>
          <p14:tracePt t="33553" x="7391400" y="4572000"/>
          <p14:tracePt t="33568" x="7258050" y="4540250"/>
          <p14:tracePt t="33585" x="7124700" y="4508500"/>
          <p14:tracePt t="33602" x="6940550" y="4464050"/>
          <p14:tracePt t="33618" x="6711950" y="4419600"/>
          <p14:tracePt t="33635" x="6464300" y="4356100"/>
          <p14:tracePt t="33652" x="6311900" y="4324350"/>
          <p14:tracePt t="33668" x="6153150" y="4305300"/>
          <p14:tracePt t="33686" x="5994400" y="4298950"/>
          <p14:tracePt t="33702" x="5880100" y="4298950"/>
          <p14:tracePt t="33718" x="5746750" y="4298950"/>
          <p14:tracePt t="33735" x="5670550" y="4305300"/>
          <p14:tracePt t="33752" x="5600700" y="4318000"/>
          <p14:tracePt t="33768" x="5549900" y="4330700"/>
          <p14:tracePt t="33785" x="5524500" y="4337050"/>
          <p14:tracePt t="33801" x="5492750" y="4343400"/>
          <p14:tracePt t="33818" x="5486400" y="4343400"/>
          <p14:tracePt t="33835" x="5486400" y="4349750"/>
          <p14:tracePt t="33877" x="5486400" y="4356100"/>
          <p14:tracePt t="33924" x="5492750" y="4356100"/>
          <p14:tracePt t="33948" x="5499100" y="4356100"/>
          <p14:tracePt t="33963" x="5505450" y="4356100"/>
          <p14:tracePt t="33985" x="5511800" y="4356100"/>
          <p14:tracePt t="34008" x="5518150" y="4362450"/>
          <p14:tracePt t="34051" x="5518150" y="4368800"/>
          <p14:tracePt t="34067" x="5518150" y="4375150"/>
          <p14:tracePt t="34082" x="5524500" y="4375150"/>
          <p14:tracePt t="34107" x="5524500" y="4381500"/>
          <p14:tracePt t="34112" x="5530850" y="4387850"/>
          <p14:tracePt t="34122" x="5537200" y="4387850"/>
          <p14:tracePt t="34135" x="5588000" y="4438650"/>
          <p14:tracePt t="34151" x="5657850" y="4527550"/>
          <p14:tracePt t="34169" x="5708650" y="4597400"/>
          <p14:tracePt t="34185" x="5740400" y="4660900"/>
          <p14:tracePt t="34201" x="5746750" y="4673600"/>
          <p14:tracePt t="34218" x="5753100" y="4699000"/>
          <p14:tracePt t="34264" x="5746750" y="4699000"/>
          <p14:tracePt t="34279" x="5740400" y="4699000"/>
          <p14:tracePt t="34287" x="5734050" y="4699000"/>
          <p14:tracePt t="34301" x="5715000" y="4692650"/>
          <p14:tracePt t="34318" x="5676900" y="4667250"/>
          <p14:tracePt t="34334" x="5594350" y="4603750"/>
          <p14:tracePt t="34351" x="5473700" y="4502150"/>
          <p14:tracePt t="34368" x="5378450" y="4394200"/>
          <p14:tracePt t="34385" x="5295900" y="4305300"/>
          <p14:tracePt t="34401" x="5238750" y="4191000"/>
          <p14:tracePt t="34418" x="5213350" y="4083050"/>
          <p14:tracePt t="34435" x="5200650" y="3962400"/>
          <p14:tracePt t="34451" x="5200650" y="3898900"/>
          <p14:tracePt t="34468" x="5226050" y="3822700"/>
          <p14:tracePt t="34484" x="5295900" y="3695700"/>
          <p14:tracePt t="34501" x="5410200" y="3568700"/>
          <p14:tracePt t="34520" x="5657850" y="3422650"/>
          <p14:tracePt t="34534" x="5816600" y="3365500"/>
          <p14:tracePt t="34551" x="5886450" y="3346450"/>
          <p14:tracePt t="34567" x="6007100" y="3333750"/>
          <p14:tracePt t="34584" x="6108700" y="3321050"/>
          <p14:tracePt t="34602" x="6172200" y="3321050"/>
          <p14:tracePt t="34618" x="6178550" y="3321050"/>
          <p14:tracePt t="34634" x="6178550" y="3327400"/>
          <p14:tracePt t="34651" x="6165850" y="3333750"/>
          <p14:tracePt t="34668" x="6115050" y="3371850"/>
          <p14:tracePt t="34685" x="5949950" y="3511550"/>
          <p14:tracePt t="34701" x="5797550" y="3632200"/>
          <p14:tracePt t="34717" x="5657850" y="3771900"/>
          <p14:tracePt t="34734" x="5581650" y="3835400"/>
          <p14:tracePt t="34751" x="5467350" y="3930650"/>
          <p14:tracePt t="34768" x="5346700" y="4038600"/>
          <p14:tracePt t="34784" x="5302250" y="4083050"/>
          <p14:tracePt t="34801" x="5283200" y="4127500"/>
          <p14:tracePt t="34818" x="5276850" y="4133850"/>
          <p14:tracePt t="34834" x="5276850" y="4152900"/>
          <p14:tracePt t="34851" x="5276850" y="4159250"/>
          <p14:tracePt t="34867" x="5283200" y="4159250"/>
          <p14:tracePt t="34884" x="5340350" y="4178300"/>
          <p14:tracePt t="34900" x="5410200" y="4197350"/>
          <p14:tracePt t="34917" x="5537200" y="4235450"/>
          <p14:tracePt t="34934" x="5835650" y="4248150"/>
          <p14:tracePt t="34950" x="5962650" y="4248150"/>
          <p14:tracePt t="34967" x="6070600" y="4248150"/>
          <p14:tracePt t="34984" x="6102350" y="4248150"/>
          <p14:tracePt t="35000" x="6127750" y="4248150"/>
          <p14:tracePt t="35017" x="6134100" y="4248150"/>
          <p14:tracePt t="35050" x="6108700" y="4248150"/>
          <p14:tracePt t="35067" x="5937250" y="4311650"/>
          <p14:tracePt t="35084" x="5803900" y="4356100"/>
          <p14:tracePt t="35100" x="5505450" y="4451350"/>
          <p14:tracePt t="35117" x="5359400" y="4502150"/>
          <p14:tracePt t="35134" x="5289550" y="4527550"/>
          <p14:tracePt t="35150" x="5264150" y="4540250"/>
          <p14:tracePt t="35169" x="5251450" y="4540250"/>
          <p14:tracePt t="35214" x="5257800" y="4540250"/>
          <p14:tracePt t="35229" x="5276850" y="4540250"/>
          <p14:tracePt t="35237" x="5283200" y="4540250"/>
          <p14:tracePt t="35251" x="5378450" y="4540250"/>
          <p14:tracePt t="35267" x="5454650" y="4533900"/>
          <p14:tracePt t="35283" x="5613400" y="4508500"/>
          <p14:tracePt t="35300" x="5772150" y="4451350"/>
          <p14:tracePt t="35317" x="5886450" y="4375150"/>
          <p14:tracePt t="35334" x="6083300" y="4203700"/>
          <p14:tracePt t="35350" x="6153150" y="4127500"/>
          <p14:tracePt t="35367" x="6248400" y="3987800"/>
          <p14:tracePt t="35383" x="6330950" y="3873500"/>
          <p14:tracePt t="35400" x="6369050" y="3797300"/>
          <p14:tracePt t="35418" x="6381750" y="3733800"/>
          <p14:tracePt t="35433" x="6350000" y="3689350"/>
          <p14:tracePt t="35450" x="6292850" y="3638550"/>
          <p14:tracePt t="35467" x="6140450" y="3556000"/>
          <p14:tracePt t="35483" x="5949950" y="3473450"/>
          <p14:tracePt t="35500" x="5778500" y="3448050"/>
          <p14:tracePt t="35516" x="5626100" y="3441700"/>
          <p14:tracePt t="35533" x="5562600" y="3460750"/>
          <p14:tracePt t="35550" x="5530850" y="3505200"/>
          <p14:tracePt t="35553" x="5505450" y="3530600"/>
          <p14:tracePt t="35566" x="5492750" y="3543300"/>
          <p14:tracePt t="35583" x="5486400" y="3644900"/>
          <p14:tracePt t="35600" x="5524500" y="3759200"/>
          <p14:tracePt t="35616" x="5594350" y="3886200"/>
          <p14:tracePt t="35633" x="5645150" y="3930650"/>
          <p14:tracePt t="35650" x="5810250" y="4064000"/>
          <p14:tracePt t="35667" x="5943600" y="4095750"/>
          <p14:tracePt t="35683" x="6070600" y="4114800"/>
          <p14:tracePt t="35700" x="6184900" y="4070350"/>
          <p14:tracePt t="35717" x="6273800" y="3962400"/>
          <p14:tracePt t="35734" x="6337300" y="3790950"/>
          <p14:tracePt t="35750" x="6369050" y="3486150"/>
          <p14:tracePt t="35766" x="6343650" y="3143250"/>
          <p14:tracePt t="35783" x="6273800" y="2863850"/>
          <p14:tracePt t="35799" x="6210300" y="2711450"/>
          <p14:tracePt t="35817" x="6172200" y="2641600"/>
          <p14:tracePt t="35833" x="6159500" y="2616200"/>
          <p14:tracePt t="35849" x="6153150" y="2609850"/>
          <p14:tracePt t="35900" x="6153150" y="2622550"/>
          <p14:tracePt t="35908" x="6153150" y="2635250"/>
          <p14:tracePt t="35916" x="6172200" y="2673350"/>
          <p14:tracePt t="35933" x="6261100" y="2921000"/>
          <p14:tracePt t="35949" x="6330950" y="3092450"/>
          <p14:tracePt t="35966" x="6400800" y="3238500"/>
          <p14:tracePt t="35983" x="6464300" y="3384550"/>
          <p14:tracePt t="35999" x="6470650" y="3416300"/>
          <p14:tracePt t="36016" x="6483350" y="3441700"/>
          <p14:tracePt t="36033" x="6502400" y="3454400"/>
          <p14:tracePt t="36049" x="6521450" y="3454400"/>
          <p14:tracePt t="36066" x="6559550" y="3397250"/>
          <p14:tracePt t="36083" x="6578600" y="3327400"/>
          <p14:tracePt t="36099" x="6584950" y="3302000"/>
          <p14:tracePt t="36116" x="6584950" y="3289300"/>
          <p14:tracePt t="36149" x="6546850" y="3333750"/>
          <p14:tracePt t="36166" x="6445250" y="3435350"/>
          <p14:tracePt t="36183" x="6356350" y="3517900"/>
          <p14:tracePt t="36199" x="6311900" y="3549650"/>
          <p14:tracePt t="36218" x="6235700" y="3581400"/>
          <p14:tracePt t="36233" x="6223000" y="3587750"/>
          <p14:tracePt t="36249" x="6216650" y="3587750"/>
          <p14:tracePt t="36318" x="6223000" y="3587750"/>
          <p14:tracePt t="36325" x="6229350" y="3587750"/>
          <p14:tracePt t="36333" x="6267450" y="3562350"/>
          <p14:tracePt t="36350" x="6369050" y="3498850"/>
          <p14:tracePt t="36366" x="6445250" y="3429000"/>
          <p14:tracePt t="36383" x="6534150" y="3314700"/>
          <p14:tracePt t="36400" x="6591300" y="3238500"/>
          <p14:tracePt t="36416" x="6610350" y="3213100"/>
          <p14:tracePt t="36433" x="6616700" y="3194050"/>
          <p14:tracePt t="36928" x="6553200" y="3238500"/>
          <p14:tracePt t="36938" x="6445250" y="3321050"/>
          <p14:tracePt t="36944" x="6330950" y="3403600"/>
          <p14:tracePt t="36952" x="6203950" y="3492500"/>
          <p14:tracePt t="36965" x="5962650" y="3657600"/>
          <p14:tracePt t="36982" x="5829300" y="3759200"/>
          <p14:tracePt t="36999" x="5695950" y="3860800"/>
          <p14:tracePt t="37015" x="5505450" y="3981450"/>
          <p14:tracePt t="37032" x="5213350" y="4152900"/>
          <p14:tracePt t="37048" x="5041900" y="4241800"/>
          <p14:tracePt t="37065" x="4946650" y="4292600"/>
          <p14:tracePt t="37082" x="4838700" y="4356100"/>
          <p14:tracePt t="37099" x="4749800" y="4394200"/>
          <p14:tracePt t="37115" x="4591050" y="4457700"/>
          <p14:tracePt t="37132" x="4457700" y="4495800"/>
          <p14:tracePt t="37148" x="4356100" y="4527550"/>
          <p14:tracePt t="37165" x="4305300" y="4533900"/>
          <p14:tracePt t="37183" x="4235450" y="4546600"/>
          <p14:tracePt t="37198" x="4140200" y="4572000"/>
          <p14:tracePt t="37216" x="4076700" y="4591050"/>
          <p14:tracePt t="37232" x="4013200" y="4597400"/>
          <p14:tracePt t="37249" x="3994150" y="4603750"/>
          <p14:tracePt t="37265" x="3943350" y="4622800"/>
          <p14:tracePt t="37282" x="3886200" y="4648200"/>
          <p14:tracePt t="37298" x="3841750" y="4660900"/>
          <p14:tracePt t="37315" x="3803650" y="4667250"/>
          <p14:tracePt t="37332" x="3771900" y="4673600"/>
          <p14:tracePt t="37349" x="3721100" y="4686300"/>
          <p14:tracePt t="37365" x="3676650" y="4711700"/>
          <p14:tracePt t="37382" x="3638550" y="4730750"/>
          <p14:tracePt t="37398" x="3600450" y="4749800"/>
          <p14:tracePt t="37415" x="3575050" y="4756150"/>
          <p14:tracePt t="37432" x="3543300" y="4768850"/>
          <p14:tracePt t="37448" x="3530600" y="4768850"/>
          <p14:tracePt t="37466" x="3511550" y="4775200"/>
          <p14:tracePt t="37481" x="3505200" y="4781550"/>
          <p14:tracePt t="37498" x="3498850" y="4781550"/>
          <p14:tracePt t="37515" x="3486150" y="4794250"/>
          <p14:tracePt t="37531" x="3479800" y="4800600"/>
          <p14:tracePt t="37548" x="3467100" y="4800600"/>
          <p14:tracePt t="37565" x="3467100" y="4819650"/>
          <p14:tracePt t="37581" x="3460750" y="4819650"/>
          <p14:tracePt t="37598" x="3454400" y="4832350"/>
          <p14:tracePt t="37615" x="3448050" y="4838700"/>
          <p14:tracePt t="37631" x="3448050" y="4845050"/>
          <p14:tracePt t="37665" x="3441700" y="4845050"/>
          <p14:tracePt t="37803" x="3441700" y="4838700"/>
          <p14:tracePt t="37833" x="3441700" y="4832350"/>
          <p14:tracePt t="37841" x="3448050" y="4832350"/>
          <p14:tracePt t="37848" x="3448050" y="4826000"/>
          <p14:tracePt t="37865" x="3473450" y="4826000"/>
          <p14:tracePt t="37881" x="3543300" y="4819650"/>
          <p14:tracePt t="37898" x="3619500" y="4800600"/>
          <p14:tracePt t="37915" x="3683000" y="4800600"/>
          <p14:tracePt t="37931" x="3746500" y="4800600"/>
          <p14:tracePt t="37948" x="3848100" y="4800600"/>
          <p14:tracePt t="37964" x="4000500" y="4800600"/>
          <p14:tracePt t="37981" x="4178300" y="4800600"/>
          <p14:tracePt t="37998" x="4337050" y="4800600"/>
          <p14:tracePt t="38014" x="4425950" y="4813300"/>
          <p14:tracePt t="38031" x="4508500" y="4826000"/>
          <p14:tracePt t="38048" x="4603750" y="4832350"/>
          <p14:tracePt t="38055" x="4648200" y="4838700"/>
          <p14:tracePt t="38064" x="4705350" y="4857750"/>
          <p14:tracePt t="38081" x="4781550" y="4870450"/>
          <p14:tracePt t="38097" x="4851400" y="4895850"/>
          <p14:tracePt t="38114" x="4933950" y="4921250"/>
          <p14:tracePt t="38131" x="5029200" y="4940300"/>
          <p14:tracePt t="38147" x="5099050" y="4953000"/>
          <p14:tracePt t="38165" x="5175250" y="4965700"/>
          <p14:tracePt t="38181" x="5245100" y="4984750"/>
          <p14:tracePt t="38198" x="5353050" y="5003800"/>
          <p14:tracePt t="38214" x="5467350" y="5035550"/>
          <p14:tracePt t="38231" x="5556250" y="5060950"/>
          <p14:tracePt t="38247" x="5651500" y="5073650"/>
          <p14:tracePt t="38264" x="5721350" y="5080000"/>
          <p14:tracePt t="38281" x="5784850" y="5086350"/>
          <p14:tracePt t="38298" x="5848350" y="5105400"/>
          <p14:tracePt t="38314" x="5899150" y="5118100"/>
          <p14:tracePt t="38331" x="5943600" y="5124450"/>
          <p14:tracePt t="38348" x="5956300" y="5124450"/>
          <p14:tracePt t="38364" x="5962650" y="5124450"/>
          <p14:tracePt t="38381" x="5969000" y="5124450"/>
          <p14:tracePt t="38476" x="5969000" y="5118100"/>
          <p14:tracePt t="38490" x="5969000" y="5111750"/>
          <p14:tracePt t="38513" x="5969000" y="5105400"/>
          <p14:tracePt t="38537" x="5969000" y="5099050"/>
          <p14:tracePt t="38566" x="5962650" y="5099050"/>
          <p14:tracePt t="38574" x="5962650" y="5092700"/>
          <p14:tracePt t="38589" x="5962650" y="5086350"/>
          <p14:tracePt t="38611" x="5962650" y="5080000"/>
          <p14:tracePt t="38635" x="5956300" y="5073650"/>
          <p14:tracePt t="38650" x="5956300" y="5067300"/>
          <p14:tracePt t="38657" x="5956300" y="5054600"/>
          <p14:tracePt t="38664" x="5956300" y="5048250"/>
          <p14:tracePt t="38681" x="5956300" y="5041900"/>
          <p14:tracePt t="38697" x="5956300" y="5022850"/>
          <p14:tracePt t="38714" x="5956300" y="4978400"/>
          <p14:tracePt t="38730" x="5962650" y="4838700"/>
          <p14:tracePt t="38748" x="6013450" y="4546600"/>
          <p14:tracePt t="38764" x="6032500" y="4419600"/>
          <p14:tracePt t="38780" x="6038850" y="4362450"/>
          <p14:tracePt t="38797" x="6045200" y="4330700"/>
          <p14:tracePt t="38814" x="6045200" y="4267200"/>
          <p14:tracePt t="38830" x="6045200" y="4210050"/>
          <p14:tracePt t="38847" x="6045200" y="4140200"/>
          <p14:tracePt t="38864" x="6007100" y="4057650"/>
          <p14:tracePt t="38881" x="5988050" y="4013200"/>
          <p14:tracePt t="38897" x="5892800" y="3917950"/>
          <p14:tracePt t="38914" x="5803900" y="3835400"/>
          <p14:tracePt t="38930" x="5670550" y="3752850"/>
          <p14:tracePt t="38947" x="5499100" y="3663950"/>
          <p14:tracePt t="38966" x="5314950" y="3594100"/>
          <p14:tracePt t="38980" x="5162550" y="3549650"/>
          <p14:tracePt t="38998" x="5010150" y="3517900"/>
          <p14:tracePt t="39014" x="4870450" y="3498850"/>
          <p14:tracePt t="39030" x="4692650" y="3454400"/>
          <p14:tracePt t="39047" x="4489450" y="3422650"/>
          <p14:tracePt t="39063" x="4368800" y="3403600"/>
          <p14:tracePt t="39080" x="4241800" y="3390900"/>
          <p14:tracePt t="39097" x="4114800" y="3390900"/>
          <p14:tracePt t="39114" x="3981450" y="3371850"/>
          <p14:tracePt t="39130" x="3848100" y="3371850"/>
          <p14:tracePt t="39146" x="3746500" y="3359150"/>
          <p14:tracePt t="39163" x="3632200" y="3346450"/>
          <p14:tracePt t="39180" x="3524250" y="3327400"/>
          <p14:tracePt t="39196" x="3403600" y="3314700"/>
          <p14:tracePt t="39213" x="3289300" y="3314700"/>
          <p14:tracePt t="39230" x="3251200" y="3321050"/>
          <p14:tracePt t="39247" x="3219450" y="3327400"/>
          <p14:tracePt t="39264" x="3181350" y="3333750"/>
          <p14:tracePt t="39280" x="3130550" y="3340100"/>
          <p14:tracePt t="39296" x="3079750" y="3359150"/>
          <p14:tracePt t="39313" x="3060700" y="3365500"/>
          <p14:tracePt t="39330" x="3028950" y="3365500"/>
          <p14:tracePt t="39347" x="3003550" y="3384550"/>
          <p14:tracePt t="39363" x="2984500" y="3384550"/>
          <p14:tracePt t="39380" x="2965450" y="3390900"/>
          <p14:tracePt t="39396" x="2965450" y="3397250"/>
          <p14:tracePt t="39684" x="2908300" y="3409950"/>
          <p14:tracePt t="39691" x="2870200" y="3416300"/>
          <p14:tracePt t="39701" x="2819400" y="3422650"/>
          <p14:tracePt t="39713" x="2686050" y="3441700"/>
          <p14:tracePt t="39729" x="2546350" y="3454400"/>
          <p14:tracePt t="39746" x="2393950" y="3498850"/>
          <p14:tracePt t="39765" x="2216150" y="3556000"/>
          <p14:tracePt t="39779" x="2127250" y="3587750"/>
          <p14:tracePt t="39796" x="2025650" y="3632200"/>
          <p14:tracePt t="39813" x="1911350" y="3689350"/>
          <p14:tracePt t="39829" x="1803400" y="3746500"/>
          <p14:tracePt t="39847" x="1689100" y="3829050"/>
          <p14:tracePt t="39863" x="1651000" y="3867150"/>
          <p14:tracePt t="39879" x="1625600" y="3892550"/>
          <p14:tracePt t="39896" x="1600200" y="3937000"/>
          <p14:tracePt t="39913" x="1581150" y="3956050"/>
          <p14:tracePt t="39930" x="1574800" y="4000500"/>
          <p14:tracePt t="39946" x="1587500" y="4038600"/>
          <p14:tracePt t="39964" x="1593850" y="4057650"/>
          <p14:tracePt t="39979" x="1619250" y="4146550"/>
          <p14:tracePt t="39996" x="1644650" y="4254500"/>
          <p14:tracePt t="40013" x="1695450" y="4413250"/>
          <p14:tracePt t="40029" x="1746250" y="4514850"/>
          <p14:tracePt t="40046" x="1803400" y="4603750"/>
          <p14:tracePt t="40063" x="1898650" y="4705350"/>
          <p14:tracePt t="40080" x="2032000" y="4851400"/>
          <p14:tracePt t="40096" x="2197100" y="5041900"/>
          <p14:tracePt t="40113" x="2266950" y="5137150"/>
          <p14:tracePt t="40129" x="2336800" y="5207000"/>
          <p14:tracePt t="40146" x="2393950" y="5245100"/>
          <p14:tracePt t="40162" x="2463800" y="5283200"/>
          <p14:tracePt t="40179" x="2622550" y="5346700"/>
          <p14:tracePt t="40196" x="2705100" y="5365750"/>
          <p14:tracePt t="40213" x="2743200" y="5378450"/>
          <p14:tracePt t="40229" x="2781300" y="5384800"/>
          <p14:tracePt t="40246" x="2819400" y="5384800"/>
          <p14:tracePt t="40262" x="2876550" y="5384800"/>
          <p14:tracePt t="40279" x="2959100" y="5372100"/>
          <p14:tracePt t="40296" x="3060700" y="5353050"/>
          <p14:tracePt t="40312" x="3155950" y="5334000"/>
          <p14:tracePt t="40329" x="3238500" y="5295900"/>
          <p14:tracePt t="40346" x="3295650" y="5264150"/>
          <p14:tracePt t="40362" x="3321050" y="5232400"/>
          <p14:tracePt t="40379" x="3340100" y="5200650"/>
          <p14:tracePt t="40396" x="3371850" y="5073650"/>
          <p14:tracePt t="40413" x="3384550" y="4851400"/>
          <p14:tracePt t="40429" x="3384550" y="4654550"/>
          <p14:tracePt t="40446" x="3378200" y="4521200"/>
          <p14:tracePt t="40463" x="3333750" y="4387850"/>
          <p14:tracePt t="40479" x="3282950" y="4248150"/>
          <p14:tracePt t="40497" x="3175000" y="4076700"/>
          <p14:tracePt t="40512" x="3092450" y="3968750"/>
          <p14:tracePt t="40529" x="2997200" y="3873500"/>
          <p14:tracePt t="40547" x="2927350" y="3829050"/>
          <p14:tracePt t="40550" x="2870200" y="3784600"/>
          <p14:tracePt t="40562" x="2794000" y="3740150"/>
          <p14:tracePt t="40579" x="2578100" y="3619500"/>
          <p14:tracePt t="40596" x="2457450" y="3575050"/>
          <p14:tracePt t="40612" x="2355850" y="3543300"/>
          <p14:tracePt t="40629" x="2273300" y="3511550"/>
          <p14:tracePt t="40646" x="2203450" y="3498850"/>
          <p14:tracePt t="40662" x="2057400" y="3498850"/>
          <p14:tracePt t="40679" x="1955800" y="3505200"/>
          <p14:tracePt t="40695" x="1854200" y="3556000"/>
          <p14:tracePt t="40712" x="1752600" y="3625850"/>
          <p14:tracePt t="40729" x="1714500" y="3676650"/>
          <p14:tracePt t="40745" x="1625600" y="3810000"/>
          <p14:tracePt t="40762" x="1581150" y="3930650"/>
          <p14:tracePt t="40779" x="1543050" y="4044950"/>
          <p14:tracePt t="40796" x="1536700" y="4178300"/>
          <p14:tracePt t="40813" x="1536700" y="4318000"/>
          <p14:tracePt t="40829" x="1568450" y="4483100"/>
          <p14:tracePt t="40845" x="1638300" y="4667250"/>
          <p14:tracePt t="40862" x="1708150" y="4819650"/>
          <p14:tracePt t="40879" x="1828800" y="4940300"/>
          <p14:tracePt t="40896" x="1987550" y="5099050"/>
          <p14:tracePt t="40912" x="2133600" y="5207000"/>
          <p14:tracePt t="40929" x="2381250" y="5302250"/>
          <p14:tracePt t="40945" x="2616200" y="5372100"/>
          <p14:tracePt t="40962" x="2774950" y="5410200"/>
          <p14:tracePt t="40979" x="2895600" y="5410200"/>
          <p14:tracePt t="40995" x="2921000" y="5403850"/>
          <p14:tracePt t="41013" x="2971800" y="5327650"/>
          <p14:tracePt t="41029" x="3054350" y="5041900"/>
          <p14:tracePt t="41047" x="3098800" y="4794250"/>
          <p14:tracePt t="41049" x="3098800" y="4686300"/>
          <p14:tracePt t="41062" x="3111500" y="4578350"/>
          <p14:tracePt t="41078" x="3098800" y="4508500"/>
          <p14:tracePt t="41095" x="3067050" y="4457700"/>
          <p14:tracePt t="41112" x="2952750" y="4375150"/>
          <p14:tracePt t="41128" x="2774950" y="4298950"/>
          <p14:tracePt t="41145" x="2546350" y="4216400"/>
          <p14:tracePt t="41162" x="2406650" y="4210050"/>
          <p14:tracePt t="41178" x="2324100" y="4210050"/>
          <p14:tracePt t="41195" x="2247900" y="4241800"/>
          <p14:tracePt t="41212" x="2159000" y="4279900"/>
          <p14:tracePt t="41228" x="2051050" y="4356100"/>
          <p14:tracePt t="41245" x="2019300" y="4413250"/>
          <p14:tracePt t="41261" x="2000250" y="4457700"/>
          <p14:tracePt t="41278" x="1993900" y="4483100"/>
          <p14:tracePt t="41295" x="1993900" y="4559300"/>
          <p14:tracePt t="41311" x="2038350" y="4635500"/>
          <p14:tracePt t="41328" x="2095500" y="4730750"/>
          <p14:tracePt t="41345" x="2133600" y="4819650"/>
          <p14:tracePt t="41361" x="2159000" y="4876800"/>
          <p14:tracePt t="41378" x="2190750" y="4914900"/>
          <p14:tracePt t="41394" x="2260600" y="4997450"/>
          <p14:tracePt t="41411" x="2343150" y="5041900"/>
          <p14:tracePt t="41428" x="2413000" y="5060950"/>
          <p14:tracePt t="41445" x="2463800" y="5060950"/>
          <p14:tracePt t="41461" x="2476500" y="5060950"/>
          <p14:tracePt t="41478" x="2514600" y="5041900"/>
          <p14:tracePt t="41495" x="2559050" y="4959350"/>
          <p14:tracePt t="41512" x="2590800" y="4857750"/>
          <p14:tracePt t="41528" x="2603500" y="4768850"/>
          <p14:tracePt t="41544" x="2603500" y="4718050"/>
          <p14:tracePt t="41547" x="2603500" y="4705350"/>
          <p14:tracePt t="41562" x="2603500" y="4667250"/>
          <p14:tracePt t="41578" x="2597150" y="4622800"/>
          <p14:tracePt t="41595" x="2552700" y="4533900"/>
          <p14:tracePt t="41612" x="2489200" y="4438650"/>
          <p14:tracePt t="41628" x="2413000" y="4381500"/>
          <p14:tracePt t="41645" x="2336800" y="4337050"/>
          <p14:tracePt t="41661" x="2266950" y="4324350"/>
          <p14:tracePt t="41678" x="2184400" y="4311650"/>
          <p14:tracePt t="41694" x="2101850" y="4311650"/>
          <p14:tracePt t="41711" x="2012950" y="4318000"/>
          <p14:tracePt t="41727" x="1981200" y="4324350"/>
          <p14:tracePt t="41744" x="1955800" y="4362450"/>
          <p14:tracePt t="41761" x="1924050" y="4413250"/>
          <p14:tracePt t="41778" x="1911350" y="4457700"/>
          <p14:tracePt t="41794" x="1905000" y="4514850"/>
          <p14:tracePt t="41812" x="1911350" y="4552950"/>
          <p14:tracePt t="41828" x="1924050" y="4597400"/>
          <p14:tracePt t="41844" x="1962150" y="4679950"/>
          <p14:tracePt t="41863" x="2019300" y="4794250"/>
          <p14:tracePt t="41878" x="2063750" y="4864100"/>
          <p14:tracePt t="41894" x="2127250" y="4927600"/>
          <p14:tracePt t="41911" x="2159000" y="4959350"/>
          <p14:tracePt t="41928" x="2209800" y="4984750"/>
          <p14:tracePt t="41945" x="2343150" y="5016500"/>
          <p14:tracePt t="41962" x="2432050" y="5035550"/>
          <p14:tracePt t="41978" x="2501900" y="5035550"/>
          <p14:tracePt t="41994" x="2546350" y="5016500"/>
          <p14:tracePt t="42011" x="2559050" y="5010150"/>
          <p14:tracePt t="42028" x="2628900" y="4914900"/>
          <p14:tracePt t="42044" x="2679700" y="4819650"/>
          <p14:tracePt t="42061" x="2692400" y="4762500"/>
          <p14:tracePt t="42078" x="2698750" y="4711700"/>
          <p14:tracePt t="42094" x="2698750" y="4699000"/>
          <p14:tracePt t="42111" x="2698750" y="4660900"/>
          <p14:tracePt t="42128" x="2673350" y="4610100"/>
          <p14:tracePt t="42144" x="2616200" y="4514850"/>
          <p14:tracePt t="42161" x="2578100" y="4451350"/>
          <p14:tracePt t="42178" x="2540000" y="4413250"/>
          <p14:tracePt t="42194" x="2476500" y="4375150"/>
          <p14:tracePt t="42211" x="2413000" y="4343400"/>
          <p14:tracePt t="42228" x="2336800" y="4311650"/>
          <p14:tracePt t="42244" x="2273300" y="4298950"/>
          <p14:tracePt t="42261" x="2228850" y="4292600"/>
          <p14:tracePt t="42277" x="2197100" y="4292600"/>
          <p14:tracePt t="42294" x="2152650" y="4298950"/>
          <p14:tracePt t="42311" x="2114550" y="4324350"/>
          <p14:tracePt t="42327" x="2095500" y="4356100"/>
          <p14:tracePt t="42345" x="2057400" y="4419600"/>
          <p14:tracePt t="42360" x="2038350" y="4457700"/>
          <p14:tracePt t="42377" x="2025650" y="4546600"/>
          <p14:tracePt t="42394" x="2012950" y="4591050"/>
          <p14:tracePt t="42411" x="2006600" y="4648200"/>
          <p14:tracePt t="42428" x="2006600" y="4749800"/>
          <p14:tracePt t="42444" x="2012950" y="4781550"/>
          <p14:tracePt t="42460" x="2025650" y="4851400"/>
          <p14:tracePt t="42477" x="2044700" y="4914900"/>
          <p14:tracePt t="42496" x="2070100" y="4965700"/>
          <p14:tracePt t="42511" x="2114550" y="5016500"/>
          <p14:tracePt t="42527" x="2159000" y="5054600"/>
          <p14:tracePt t="42544" x="2190750" y="5073650"/>
          <p14:tracePt t="42561" x="2216150" y="5099050"/>
          <p14:tracePt t="42577" x="2273300" y="5130800"/>
          <p14:tracePt t="42594" x="2355850" y="5156200"/>
          <p14:tracePt t="42610" x="2425700" y="5187950"/>
          <p14:tracePt t="42627" x="2514600" y="5194300"/>
          <p14:tracePt t="42644" x="2565400" y="5194300"/>
          <p14:tracePt t="42660" x="2609850" y="5194300"/>
          <p14:tracePt t="42677" x="2654300" y="5194300"/>
          <p14:tracePt t="42694" x="2679700" y="5168900"/>
          <p14:tracePt t="42710" x="2705100" y="5143500"/>
          <p14:tracePt t="42727" x="2724150" y="5105400"/>
          <p14:tracePt t="42746" x="2743200" y="5080000"/>
          <p14:tracePt t="42760" x="2743200" y="5048250"/>
          <p14:tracePt t="42777" x="2755900" y="5010150"/>
          <p14:tracePt t="42794" x="2762250" y="4978400"/>
          <p14:tracePt t="42810" x="2762250" y="4908550"/>
          <p14:tracePt t="42827" x="2762250" y="4832350"/>
          <p14:tracePt t="42844" x="2749550" y="4806950"/>
          <p14:tracePt t="42860" x="2743200" y="4787900"/>
          <p14:tracePt t="42877" x="2724150" y="4768850"/>
          <p14:tracePt t="42894" x="2686050" y="4743450"/>
          <p14:tracePt t="42911" x="2597150" y="4679950"/>
          <p14:tracePt t="42927" x="2552700" y="4648200"/>
          <p14:tracePt t="42944" x="2508250" y="4610100"/>
          <p14:tracePt t="42960" x="2463800" y="4584700"/>
          <p14:tracePt t="42977" x="2438400" y="4559300"/>
          <p14:tracePt t="42994" x="2400300" y="4552950"/>
          <p14:tracePt t="43010" x="2368550" y="4546600"/>
          <p14:tracePt t="43027" x="2349500" y="4540250"/>
          <p14:tracePt t="43044" x="2317750" y="4533900"/>
          <p14:tracePt t="43047" x="2298700" y="4533900"/>
          <p14:tracePt t="43060" x="2279650" y="4533900"/>
          <p14:tracePt t="43077" x="2235200" y="4533900"/>
          <p14:tracePt t="43093" x="2216150" y="4540250"/>
          <p14:tracePt t="43110" x="2203450" y="4540250"/>
          <p14:tracePt t="43127" x="2190750" y="4546600"/>
          <p14:tracePt t="43143" x="2184400" y="4559300"/>
          <p14:tracePt t="43160" x="2184400" y="4597400"/>
          <p14:tracePt t="43177" x="2184400" y="4648200"/>
          <p14:tracePt t="43193" x="2197100" y="4692650"/>
          <p14:tracePt t="43210" x="2216150" y="4743450"/>
          <p14:tracePt t="43226" x="2247900" y="4813300"/>
          <p14:tracePt t="43243" x="2324100" y="4902200"/>
          <p14:tracePt t="43260" x="2413000" y="4946650"/>
          <p14:tracePt t="43277" x="2514600" y="4978400"/>
          <p14:tracePt t="43293" x="2571750" y="4991100"/>
          <p14:tracePt t="43311" x="2616200" y="4997450"/>
          <p14:tracePt t="43327" x="2635250" y="4997450"/>
          <p14:tracePt t="43343" x="2667000" y="4997450"/>
          <p14:tracePt t="43360" x="2749550" y="4965700"/>
          <p14:tracePt t="43376" x="2838450" y="4946650"/>
          <p14:tracePt t="43704" x="2882900" y="4953000"/>
          <p14:tracePt t="43712" x="2895600" y="4965700"/>
          <p14:tracePt t="43718" x="2933700" y="4972050"/>
          <p14:tracePt t="43726" x="2965450" y="4984750"/>
          <p14:tracePt t="43743" x="3054350" y="5016500"/>
          <p14:tracePt t="43759" x="3124200" y="5035550"/>
          <p14:tracePt t="43776" x="3194050" y="5041900"/>
          <p14:tracePt t="43794" x="3270250" y="5041900"/>
          <p14:tracePt t="43809" x="3295650" y="5041900"/>
          <p14:tracePt t="43826" x="3352800" y="5041900"/>
          <p14:tracePt t="43843" x="3403600" y="5041900"/>
          <p14:tracePt t="43859" x="3441700" y="5035550"/>
          <p14:tracePt t="43876" x="3498850" y="5029200"/>
          <p14:tracePt t="43893" x="3536950" y="5010150"/>
          <p14:tracePt t="43909" x="3575050" y="5003800"/>
          <p14:tracePt t="43926" x="3625850" y="4997450"/>
          <p14:tracePt t="43942" x="3676650" y="4991100"/>
          <p14:tracePt t="43959" x="3714750" y="4991100"/>
          <p14:tracePt t="43976" x="3790950" y="4984750"/>
          <p14:tracePt t="43993" x="3810000" y="4978400"/>
          <p14:tracePt t="44009" x="3848100" y="4972050"/>
          <p14:tracePt t="44026" x="3905250" y="4965700"/>
          <p14:tracePt t="44042" x="4057650" y="4953000"/>
          <p14:tracePt t="44059" x="4165600" y="4953000"/>
          <p14:tracePt t="44076" x="4216400" y="4953000"/>
          <p14:tracePt t="44093" x="4273550" y="4953000"/>
          <p14:tracePt t="44111" x="4343400" y="4953000"/>
          <p14:tracePt t="44126" x="4400550" y="4953000"/>
          <p14:tracePt t="44142" x="4425950" y="4959350"/>
          <p14:tracePt t="44159" x="4432300" y="4959350"/>
          <p14:tracePt t="44487" x="4514850" y="4972050"/>
          <p14:tracePt t="44495" x="4616450" y="4978400"/>
          <p14:tracePt t="44502" x="4699000" y="4978400"/>
          <p14:tracePt t="44511" x="4787900" y="4984750"/>
          <p14:tracePt t="44525" x="4933950" y="4997450"/>
          <p14:tracePt t="44542" x="4991100" y="5003800"/>
          <p14:tracePt t="44559" x="5060950" y="5010150"/>
          <p14:tracePt t="44576" x="5124450" y="5010150"/>
          <p14:tracePt t="44592" x="5168900" y="5010150"/>
          <p14:tracePt t="44609" x="5219700" y="5010150"/>
          <p14:tracePt t="44625" x="5232400" y="5010150"/>
          <p14:tracePt t="44642" x="5238750" y="5010150"/>
          <p14:tracePt t="44659" x="5238750" y="5003800"/>
          <p14:tracePt t="44738" x="5226050" y="5003800"/>
          <p14:tracePt t="44753" x="5226050" y="4997450"/>
          <p14:tracePt t="44814" x="5232400" y="4997450"/>
          <p14:tracePt t="44822" x="5238750" y="4991100"/>
          <p14:tracePt t="44830" x="5245100" y="4991100"/>
          <p14:tracePt t="44842" x="5264150" y="4984750"/>
          <p14:tracePt t="44858" x="5480050" y="4895850"/>
          <p14:tracePt t="44875" x="5575300" y="4813300"/>
          <p14:tracePt t="44892" x="5632450" y="4762500"/>
          <p14:tracePt t="44908" x="5664200" y="4705350"/>
          <p14:tracePt t="44925" x="5708650" y="4572000"/>
          <p14:tracePt t="44942" x="5740400" y="4400550"/>
          <p14:tracePt t="44958" x="5772150" y="4254500"/>
          <p14:tracePt t="44975" x="5784850" y="4159250"/>
          <p14:tracePt t="44993" x="5784850" y="4095750"/>
          <p14:tracePt t="45008" x="5765800" y="4076700"/>
          <p14:tracePt t="45025" x="5721350" y="4000500"/>
          <p14:tracePt t="45042" x="5600700" y="3867150"/>
          <p14:tracePt t="45046" x="5492750" y="3778250"/>
          <p14:tracePt t="45058" x="5365750" y="3695700"/>
          <p14:tracePt t="45076" x="5035550" y="3530600"/>
          <p14:tracePt t="45092" x="4895850" y="3467100"/>
          <p14:tracePt t="45108" x="4756150" y="3435350"/>
          <p14:tracePt t="45125" x="4622800" y="3403600"/>
          <p14:tracePt t="45142" x="4451350" y="3359150"/>
          <p14:tracePt t="45159" x="4184650" y="3314700"/>
          <p14:tracePt t="45175" x="4064000" y="3308350"/>
          <p14:tracePt t="45192" x="3968750" y="3308350"/>
          <p14:tracePt t="45208" x="3860800" y="3308350"/>
          <p14:tracePt t="45225" x="3784600" y="3314700"/>
          <p14:tracePt t="45242" x="3676650" y="3352800"/>
          <p14:tracePt t="45258" x="3606800" y="3371850"/>
          <p14:tracePt t="45275" x="3568700" y="3390900"/>
          <p14:tracePt t="45291" x="3492500" y="3441700"/>
          <p14:tracePt t="45308" x="3416300" y="3498850"/>
          <p14:tracePt t="45325" x="3346450" y="3575050"/>
          <p14:tracePt t="45341" x="3295650" y="3638550"/>
          <p14:tracePt t="45358" x="3276600" y="3670300"/>
          <p14:tracePt t="45375" x="3263900" y="3714750"/>
          <p14:tracePt t="45391" x="3244850" y="3771900"/>
          <p14:tracePt t="45408" x="3232150" y="3860800"/>
          <p14:tracePt t="45425" x="3225800" y="3917950"/>
          <p14:tracePt t="45441" x="3225800" y="3949700"/>
          <p14:tracePt t="45458" x="3225800" y="3987800"/>
          <p14:tracePt t="45475" x="3238500" y="4025900"/>
          <p14:tracePt t="45491" x="3346450" y="4191000"/>
          <p14:tracePt t="45508" x="3498850" y="4368800"/>
          <p14:tracePt t="45525" x="3676650" y="4508500"/>
          <p14:tracePt t="45541" x="3860800" y="4648200"/>
          <p14:tracePt t="45558" x="4248150" y="4895850"/>
          <p14:tracePt t="45574" x="4425950" y="4997450"/>
          <p14:tracePt t="45591" x="4597400" y="5067300"/>
          <p14:tracePt t="45608" x="4775200" y="5130800"/>
          <p14:tracePt t="45625" x="4870450" y="5156200"/>
          <p14:tracePt t="45642" x="5130800" y="5181600"/>
          <p14:tracePt t="45658" x="5295900" y="5175250"/>
          <p14:tracePt t="45674" x="5467350" y="5149850"/>
          <p14:tracePt t="45691" x="5638800" y="5111750"/>
          <p14:tracePt t="45708" x="5734050" y="5073650"/>
          <p14:tracePt t="45725" x="5975350" y="4978400"/>
          <p14:tracePt t="45741" x="6172200" y="4914900"/>
          <p14:tracePt t="45758" x="6388100" y="4851400"/>
          <p14:tracePt t="45774" x="6584950" y="4768850"/>
          <p14:tracePt t="45791" x="6781800" y="4667250"/>
          <p14:tracePt t="45808" x="6946900" y="4546600"/>
          <p14:tracePt t="45825" x="7131050" y="4362450"/>
          <p14:tracePt t="45841" x="7302500" y="4102100"/>
          <p14:tracePt t="45858" x="7416800" y="3771900"/>
          <p14:tracePt t="45874" x="7442200" y="3435350"/>
          <p14:tracePt t="45891" x="7397750" y="3035300"/>
          <p14:tracePt t="45908" x="7200900" y="2508250"/>
          <p14:tracePt t="45924" x="6851650" y="1955800"/>
          <p14:tracePt t="45941" x="6280150" y="1454150"/>
          <p14:tracePt t="45957" x="5651500" y="1136650"/>
          <p14:tracePt t="45974" x="4953000" y="996950"/>
          <p14:tracePt t="45991" x="4610100" y="1041400"/>
          <p14:tracePt t="46007" x="4222750" y="1149350"/>
          <p14:tracePt t="46024" x="3860800" y="1295400"/>
          <p14:tracePt t="46042" x="3352800" y="1593850"/>
          <p14:tracePt t="46057" x="3124200" y="1835150"/>
          <p14:tracePt t="46074" x="3028950" y="1962150"/>
          <p14:tracePt t="46091" x="2927350" y="2146300"/>
          <p14:tracePt t="46107" x="2882900" y="2349500"/>
          <p14:tracePt t="46125" x="2844800" y="2660650"/>
          <p14:tracePt t="46141" x="2863850" y="2933700"/>
          <p14:tracePt t="46157" x="2895600" y="3143250"/>
          <p14:tracePt t="46174" x="2959100" y="3346450"/>
          <p14:tracePt t="46191" x="3028950" y="3575050"/>
          <p14:tracePt t="46208" x="3181350" y="3848100"/>
          <p14:tracePt t="46224" x="3365500" y="4070350"/>
          <p14:tracePt t="46241" x="3581400" y="4267200"/>
          <p14:tracePt t="46257" x="3695700" y="4375150"/>
          <p14:tracePt t="46274" x="3860800" y="4508500"/>
          <p14:tracePt t="46291" x="4076700" y="4673600"/>
          <p14:tracePt t="46307" x="4203700" y="4749800"/>
          <p14:tracePt t="46324" x="4311650" y="4781550"/>
          <p14:tracePt t="46340" x="4375150" y="4813300"/>
          <p14:tracePt t="46357" x="4445000" y="4819650"/>
          <p14:tracePt t="46374" x="4552950" y="4826000"/>
          <p14:tracePt t="46390" x="4610100" y="4832350"/>
          <p14:tracePt t="46407" x="4660900" y="4838700"/>
          <p14:tracePt t="46424" x="4705350" y="4838700"/>
          <p14:tracePt t="46440" x="4724400" y="4838700"/>
          <p14:tracePt t="46457" x="4794250" y="4838700"/>
          <p14:tracePt t="46474" x="4876800" y="4826000"/>
          <p14:tracePt t="46490" x="4965700" y="4787900"/>
          <p14:tracePt t="46507" x="5041900" y="4749800"/>
          <p14:tracePt t="46524" x="5111750" y="4699000"/>
          <p14:tracePt t="46540" x="5181600" y="4641850"/>
          <p14:tracePt t="46557" x="5245100" y="4565650"/>
          <p14:tracePt t="46573" x="5314950" y="4489450"/>
          <p14:tracePt t="46590" x="5365750" y="4419600"/>
          <p14:tracePt t="46607" x="5422900" y="4356100"/>
          <p14:tracePt t="46623" x="5454650" y="4298950"/>
          <p14:tracePt t="46640" x="5518150" y="4216400"/>
          <p14:tracePt t="46657" x="5575300" y="4140200"/>
          <p14:tracePt t="46673" x="5588000" y="4108450"/>
          <p14:tracePt t="46690" x="5600700" y="4089400"/>
          <p14:tracePt t="46707" x="5600700" y="4076700"/>
          <p14:tracePt t="46973" x="5575300" y="4108450"/>
          <p14:tracePt t="46981" x="5530850" y="4197350"/>
          <p14:tracePt t="46990" x="5480050" y="4286250"/>
          <p14:tracePt t="47008" x="5340350" y="4540250"/>
          <p14:tracePt t="47023" x="5238750" y="4718050"/>
          <p14:tracePt t="47040" x="5181600" y="4851400"/>
          <p14:tracePt t="47057" x="5156200" y="4927600"/>
          <p14:tracePt t="47061" x="5149850" y="4953000"/>
          <p14:tracePt t="47073" x="5143500" y="4965700"/>
          <p14:tracePt t="47090" x="5118100" y="5016500"/>
          <p14:tracePt t="47107" x="5118100" y="5022850"/>
          <p14:tracePt t="47123" x="5118100" y="5035550"/>
          <p14:tracePt t="47182" x="5124450" y="5035550"/>
          <p14:tracePt t="47212" x="5130800" y="5035550"/>
          <p14:tracePt t="47219" x="5137150" y="5035550"/>
          <p14:tracePt t="47228" x="5143500" y="5035550"/>
          <p14:tracePt t="47250" x="5149850" y="5035550"/>
          <p14:tracePt t="47257" x="5156200" y="5035550"/>
          <p14:tracePt t="47273" x="5175250" y="5035550"/>
          <p14:tracePt t="47291" x="5200650" y="5041900"/>
          <p14:tracePt t="47306" x="5238750" y="5048250"/>
          <p14:tracePt t="47323" x="5264150" y="5054600"/>
          <p14:tracePt t="47340" x="5353050" y="5067300"/>
          <p14:tracePt t="47356" x="5397500" y="5073650"/>
          <p14:tracePt t="47373" x="5524500" y="5073650"/>
          <p14:tracePt t="47390" x="5689600" y="5073650"/>
          <p14:tracePt t="47406" x="5905500" y="5080000"/>
          <p14:tracePt t="47423" x="6267450" y="5118100"/>
          <p14:tracePt t="47440" x="6438900" y="5118100"/>
          <p14:tracePt t="47456" x="6661150" y="5137150"/>
          <p14:tracePt t="47473" x="6940550" y="5156200"/>
          <p14:tracePt t="47489" x="7245350" y="5200650"/>
          <p14:tracePt t="47506" x="7537450" y="5238750"/>
          <p14:tracePt t="47523" x="7620000" y="5251450"/>
          <p14:tracePt t="47539" x="7658100" y="5251450"/>
          <p14:tracePt t="47815" x="7753350" y="5232400"/>
          <p14:tracePt t="47823" x="7874000" y="5213350"/>
          <p14:tracePt t="47830" x="8020050" y="5181600"/>
          <p14:tracePt t="47839" x="8147050" y="5156200"/>
          <p14:tracePt t="47856" x="8407400" y="5124450"/>
          <p14:tracePt t="47873" x="8578850" y="5118100"/>
          <p14:tracePt t="47889" x="8667750" y="5105400"/>
          <p14:tracePt t="47906" x="8743950" y="5099050"/>
          <p14:tracePt t="47922" x="8763000" y="5099050"/>
          <p14:tracePt t="47939" x="8775700" y="5086350"/>
          <p14:tracePt t="47956" x="8763000" y="5086350"/>
          <p14:tracePt t="47973" x="8648700" y="5080000"/>
          <p14:tracePt t="47989" x="8350250" y="5054600"/>
          <p14:tracePt t="48006" x="7842250" y="5016500"/>
          <p14:tracePt t="48023" x="7308850" y="4965700"/>
          <p14:tracePt t="48039" x="6826250" y="4940300"/>
          <p14:tracePt t="48057" x="6464300" y="4940300"/>
          <p14:tracePt t="48072" x="6330950" y="4940300"/>
          <p14:tracePt t="48089" x="6229350" y="4940300"/>
          <p14:tracePt t="48106" x="6172200" y="4940300"/>
          <p14:tracePt t="48123" x="6153150" y="4940300"/>
          <p14:tracePt t="48140" x="6134100" y="4940300"/>
          <p14:tracePt t="48172" x="6140450" y="4940300"/>
          <p14:tracePt t="48189" x="6159500" y="4959350"/>
          <p14:tracePt t="48206" x="6242050" y="5010150"/>
          <p14:tracePt t="48222" x="6553200" y="5213350"/>
          <p14:tracePt t="48239" x="6762750" y="5289550"/>
          <p14:tracePt t="48256" x="6851650" y="5314950"/>
          <p14:tracePt t="48272" x="6972300" y="5327650"/>
          <p14:tracePt t="48289" x="7112000" y="5327650"/>
          <p14:tracePt t="48306" x="7353300" y="5238750"/>
          <p14:tracePt t="48322" x="7499350" y="5175250"/>
          <p14:tracePt t="48339" x="7562850" y="5130800"/>
          <p14:tracePt t="48355" x="7581900" y="5118100"/>
          <p14:tracePt t="48374" x="7588250" y="5111750"/>
          <p14:tracePt t="48389" x="7581900" y="5105400"/>
          <p14:tracePt t="48405" x="7473950" y="5099050"/>
          <p14:tracePt t="48422" x="7213600" y="5092700"/>
          <p14:tracePt t="48439" x="7023100" y="5092700"/>
          <p14:tracePt t="48457" x="6438900" y="5130800"/>
          <p14:tracePt t="48472" x="6229350" y="5156200"/>
          <p14:tracePt t="48489" x="6096000" y="5187950"/>
          <p14:tracePt t="48505" x="6045200" y="5207000"/>
          <p14:tracePt t="48522" x="6026150" y="5213350"/>
          <p14:tracePt t="48562" x="6032500" y="5213350"/>
          <p14:tracePt t="48572" x="6045200" y="5213350"/>
          <p14:tracePt t="48589" x="6089650" y="5226050"/>
          <p14:tracePt t="48605" x="6273800" y="5264150"/>
          <p14:tracePt t="48622" x="6527800" y="5295900"/>
          <p14:tracePt t="48639" x="6642100" y="5334000"/>
          <p14:tracePt t="48655" x="6699250" y="5346700"/>
          <p14:tracePt t="48672" x="6705600" y="5359400"/>
          <p14:tracePt t="48705" x="6654800" y="5359400"/>
          <p14:tracePt t="48722" x="6477000" y="5340350"/>
          <p14:tracePt t="48739" x="6261100" y="5308600"/>
          <p14:tracePt t="48755" x="6115050" y="5295900"/>
          <p14:tracePt t="48772" x="6026150" y="5283200"/>
          <p14:tracePt t="48788" x="5988050" y="5276850"/>
          <p14:tracePt t="48805" x="5981700" y="5276850"/>
          <p14:tracePt t="48838" x="5988050" y="5276850"/>
          <p14:tracePt t="48855" x="6000750" y="5276850"/>
          <p14:tracePt t="48872" x="6191250" y="5264150"/>
          <p14:tracePt t="48889" x="6350000" y="5257800"/>
          <p14:tracePt t="48905" x="6521450" y="5226050"/>
          <p14:tracePt t="48922" x="6705600" y="5226050"/>
          <p14:tracePt t="48939" x="7035800" y="5213350"/>
          <p14:tracePt t="48955" x="7258050" y="5213350"/>
          <p14:tracePt t="48972" x="7442200" y="5213350"/>
          <p14:tracePt t="48988" x="7531100" y="5213350"/>
          <p14:tracePt t="49005" x="7651750" y="5213350"/>
          <p14:tracePt t="49022" x="7734300" y="5213350"/>
          <p14:tracePt t="49038" x="7740650" y="5219700"/>
          <p14:tracePt t="49055" x="7747000" y="5219700"/>
          <p14:tracePt t="49091" x="7740650" y="5219700"/>
          <p14:tracePt t="49098" x="7727950" y="5226050"/>
          <p14:tracePt t="49107" x="7651750" y="5251450"/>
          <p14:tracePt t="49121" x="7239000" y="5365750"/>
          <p14:tracePt t="49138" x="6813550" y="5467350"/>
          <p14:tracePt t="49155" x="6356350" y="5613400"/>
          <p14:tracePt t="49172" x="6083300" y="5689600"/>
          <p14:tracePt t="49189" x="5708650" y="5784850"/>
          <p14:tracePt t="49205" x="5416550" y="5835650"/>
          <p14:tracePt t="49221" x="5156200" y="5880100"/>
          <p14:tracePt t="49238" x="4914900" y="5905500"/>
          <p14:tracePt t="49255" x="4705350" y="5911850"/>
          <p14:tracePt t="49271" x="4597400" y="5918200"/>
          <p14:tracePt t="49288" x="4324350" y="5930900"/>
          <p14:tracePt t="49305" x="4076700" y="5969000"/>
          <p14:tracePt t="49321" x="3879850" y="6000750"/>
          <p14:tracePt t="49338" x="3683000" y="6057900"/>
          <p14:tracePt t="49355" x="3549650" y="6076950"/>
          <p14:tracePt t="49371" x="3340100" y="6153150"/>
          <p14:tracePt t="49388" x="3213100" y="6197600"/>
          <p14:tracePt t="49405" x="3105150" y="6235700"/>
          <p14:tracePt t="49421" x="3028950" y="6242050"/>
          <p14:tracePt t="49438" x="2984500" y="6248400"/>
          <p14:tracePt t="49455" x="2952750" y="6248400"/>
          <p14:tracePt t="49471" x="2914650" y="6235700"/>
          <p14:tracePt t="49488" x="2882900" y="6210300"/>
          <p14:tracePt t="49506" x="2844800" y="6172200"/>
          <p14:tracePt t="49521" x="2832100" y="6153150"/>
          <p14:tracePt t="49538" x="2806700" y="6127750"/>
          <p14:tracePt t="49554" x="2762250" y="6070600"/>
          <p14:tracePt t="49571" x="2698750" y="5975350"/>
          <p14:tracePt t="49589" x="2654300" y="5873750"/>
          <p14:tracePt t="49604" x="2628900" y="5842000"/>
          <p14:tracePt t="49621" x="2603500" y="5797550"/>
          <p14:tracePt t="49638" x="2571750" y="5753100"/>
          <p14:tracePt t="49654" x="2546350" y="5715000"/>
          <p14:tracePt t="49671" x="2533650" y="5670550"/>
          <p14:tracePt t="49687" x="2520950" y="5657850"/>
          <p14:tracePt t="49704" x="2514600" y="5638800"/>
          <p14:tracePt t="49721" x="2514600" y="5632450"/>
          <p14:tracePt t="49738" x="2514600" y="5626100"/>
          <p14:tracePt t="49816" x="2520950" y="5626100"/>
          <p14:tracePt t="49837" x="2527300" y="5626100"/>
          <p14:tracePt t="49860" x="2533650" y="5626100"/>
          <p14:tracePt t="49867" x="2533650" y="5632450"/>
          <p14:tracePt t="49884" x="2540000" y="5632450"/>
          <p14:tracePt t="49899" x="2546350" y="5645150"/>
          <p14:tracePt t="49907" x="2552700" y="5645150"/>
          <p14:tracePt t="49921" x="2578100" y="5651500"/>
          <p14:tracePt t="49937" x="2590800" y="5651500"/>
          <p14:tracePt t="49954" x="2616200" y="5657850"/>
          <p14:tracePt t="49970" x="2641600" y="5664200"/>
          <p14:tracePt t="49987" x="2660650" y="5670550"/>
          <p14:tracePt t="50004" x="2692400" y="5670550"/>
          <p14:tracePt t="50021" x="2705100" y="5670550"/>
          <p14:tracePt t="50037" x="2717800" y="5676900"/>
          <p14:tracePt t="50054" x="2730500" y="5683250"/>
          <p14:tracePt t="50058" x="2736850" y="5683250"/>
          <p14:tracePt t="50070" x="2743200" y="5683250"/>
          <p14:tracePt t="50087" x="2774950" y="5702300"/>
          <p14:tracePt t="50104" x="2787650" y="5708650"/>
          <p14:tracePt t="50120" x="2806700" y="5715000"/>
          <p14:tracePt t="50138" x="2832100" y="5721350"/>
          <p14:tracePt t="50155" x="2851150" y="5727700"/>
          <p14:tracePt t="50170" x="2870200" y="5734050"/>
          <p14:tracePt t="50187" x="2882900" y="5740400"/>
          <p14:tracePt t="50204" x="2901950" y="5753100"/>
          <p14:tracePt t="50220" x="2952750" y="5765800"/>
          <p14:tracePt t="50237" x="3009900" y="5778500"/>
          <p14:tracePt t="50253" x="3117850" y="5797550"/>
          <p14:tracePt t="50270" x="3149600" y="5810250"/>
          <p14:tracePt t="50287" x="3187700" y="5816600"/>
          <p14:tracePt t="50304" x="3251200" y="5835650"/>
          <p14:tracePt t="50322" x="3397250" y="5854700"/>
          <p14:tracePt t="50337" x="3517900" y="5886450"/>
          <p14:tracePt t="50354" x="3575050" y="5892800"/>
          <p14:tracePt t="50370" x="3695700" y="5911850"/>
          <p14:tracePt t="50388" x="3822700" y="5918200"/>
          <p14:tracePt t="50405" x="3987800" y="5949950"/>
          <p14:tracePt t="50421" x="4089400" y="5975350"/>
          <p14:tracePt t="50437" x="4171950" y="5988050"/>
          <p14:tracePt t="50454" x="4267200" y="5994400"/>
          <p14:tracePt t="50470" x="4362450" y="6007100"/>
          <p14:tracePt t="50487" x="4451350" y="6013450"/>
          <p14:tracePt t="50504" x="4591050" y="6019800"/>
          <p14:tracePt t="50520" x="4660900" y="6019800"/>
          <p14:tracePt t="50537" x="4724400" y="6019800"/>
          <p14:tracePt t="50555" x="4845050" y="6019800"/>
          <p14:tracePt t="50570" x="4940300" y="6019800"/>
          <p14:tracePt t="50588" x="5080000" y="6000750"/>
          <p14:tracePt t="50604" x="5207000" y="5988050"/>
          <p14:tracePt t="50621" x="5276850" y="5988050"/>
          <p14:tracePt t="50638" x="5467350" y="5969000"/>
          <p14:tracePt t="50653" x="5562600" y="5969000"/>
          <p14:tracePt t="50670" x="5664200" y="5969000"/>
          <p14:tracePt t="50687" x="5740400" y="5969000"/>
          <p14:tracePt t="50703" x="5822950" y="5969000"/>
          <p14:tracePt t="50721" x="5880100" y="5969000"/>
          <p14:tracePt t="50737" x="5918200" y="5956300"/>
          <p14:tracePt t="50753" x="5943600" y="5956300"/>
          <p14:tracePt t="50770" x="5949950" y="5949950"/>
          <p14:tracePt t="50787" x="5969000" y="5949950"/>
          <p14:tracePt t="50804" x="5994400" y="5943600"/>
          <p14:tracePt t="50820" x="6051550" y="5924550"/>
          <p14:tracePt t="50837" x="6127750" y="5861050"/>
          <p14:tracePt t="50853" x="6159500" y="5816600"/>
          <p14:tracePt t="51114" x="6248400" y="5797550"/>
          <p14:tracePt t="51123" x="6330950" y="5791200"/>
          <p14:tracePt t="51129" x="6419850" y="5772150"/>
          <p14:tracePt t="51136" x="6515100" y="5772150"/>
          <p14:tracePt t="51153" x="6705600" y="5753100"/>
          <p14:tracePt t="51170" x="6807200" y="5746750"/>
          <p14:tracePt t="51186" x="6921500" y="5734050"/>
          <p14:tracePt t="51204" x="7099300" y="5721350"/>
          <p14:tracePt t="51219" x="7188200" y="5721350"/>
          <p14:tracePt t="51236" x="7264400" y="5721350"/>
          <p14:tracePt t="51253" x="7327900" y="5721350"/>
          <p14:tracePt t="51269" x="7366000" y="5721350"/>
          <p14:tracePt t="51287" x="7473950" y="5721350"/>
          <p14:tracePt t="51303" x="7550150" y="5721350"/>
          <p14:tracePt t="51319" x="7613650" y="5721350"/>
          <p14:tracePt t="51336" x="7670800" y="5721350"/>
          <p14:tracePt t="51353" x="7715250" y="5721350"/>
          <p14:tracePt t="51371" x="7804150" y="5721350"/>
          <p14:tracePt t="51387" x="7867650" y="5740400"/>
          <p14:tracePt t="51403" x="7937500" y="5740400"/>
          <p14:tracePt t="51420" x="7994650" y="5740400"/>
          <p14:tracePt t="51436" x="8026400" y="5746750"/>
          <p14:tracePt t="51453" x="8178800" y="5765800"/>
          <p14:tracePt t="51469" x="8318500" y="5772150"/>
          <p14:tracePt t="51486" x="8413750" y="5791200"/>
          <p14:tracePt t="51503" x="8521700" y="5797550"/>
          <p14:tracePt t="51519" x="8572500" y="5803900"/>
          <p14:tracePt t="51536" x="8604250" y="5810250"/>
          <p14:tracePt t="51553" x="8616950" y="5810250"/>
          <p14:tracePt t="51845" x="8648700" y="5810250"/>
          <p14:tracePt t="51853" x="8750300" y="5829300"/>
          <p14:tracePt t="51860" x="8845550" y="5848350"/>
          <p14:tracePt t="51869" x="8928100" y="5861050"/>
          <p14:tracePt t="51885" x="9029700" y="5892800"/>
          <p14:tracePt t="51902" x="9169400" y="5918200"/>
          <p14:tracePt t="51919" x="9340850" y="5943600"/>
          <p14:tracePt t="51935" x="9582150" y="5994400"/>
          <p14:tracePt t="51952" x="9721850" y="6013450"/>
          <p14:tracePt t="51969" x="9829800" y="6026150"/>
          <p14:tracePt t="51985" x="9880600" y="6032500"/>
          <p14:tracePt t="52002" x="9944100" y="6032500"/>
          <p14:tracePt t="52019" x="10045700" y="6019800"/>
          <p14:tracePt t="52035" x="10102850" y="5988050"/>
          <p14:tracePt t="52052" x="10160000" y="5937250"/>
          <p14:tracePt t="52069" x="10185400" y="5899150"/>
          <p14:tracePt t="52086" x="10198100" y="5886450"/>
          <p14:tracePt t="52102" x="10204450" y="5873750"/>
          <p14:tracePt t="52119" x="10204450" y="5867400"/>
          <p14:tracePt t="52135" x="10204450" y="5861050"/>
          <p14:tracePt t="52152" x="10204450" y="5854700"/>
          <p14:tracePt t="52209" x="10198100" y="5854700"/>
          <p14:tracePt t="52233" x="10191750" y="5854700"/>
          <p14:tracePt t="52429" x="10210800" y="5848350"/>
          <p14:tracePt t="52436" x="10223500" y="5848350"/>
          <p14:tracePt t="52452" x="10267950" y="5829300"/>
          <p14:tracePt t="52468" x="10325100" y="5822950"/>
          <p14:tracePt t="52485" x="10375900" y="5816600"/>
          <p14:tracePt t="52502" x="10414000" y="5810250"/>
          <p14:tracePt t="52518" x="10471150" y="5797550"/>
          <p14:tracePt t="52535" x="10483850" y="5797550"/>
          <p14:tracePt t="52552" x="10490200" y="5797550"/>
          <p14:tracePt t="52571" x="10496550" y="5797550"/>
          <p14:tracePt t="52918" x="10369550" y="5765800"/>
          <p14:tracePt t="52925" x="10198100" y="5715000"/>
          <p14:tracePt t="52935" x="10071100" y="5689600"/>
          <p14:tracePt t="52951" x="9836150" y="5657850"/>
          <p14:tracePt t="52968" x="9632950" y="5638800"/>
          <p14:tracePt t="52985" x="9436100" y="5626100"/>
          <p14:tracePt t="53001" x="9290050" y="5619750"/>
          <p14:tracePt t="53018" x="9144000" y="5619750"/>
          <p14:tracePt t="53034" x="9036050" y="5619750"/>
          <p14:tracePt t="53051" x="8966200" y="5619750"/>
          <p14:tracePt t="53054" x="8953500" y="5632450"/>
          <p14:tracePt t="53068" x="8940800" y="5632450"/>
          <p14:tracePt t="53085" x="8934450" y="5632450"/>
          <p14:tracePt t="53182" x="8940800" y="5638800"/>
          <p14:tracePt t="53197" x="8947150" y="5645150"/>
          <p14:tracePt t="53212" x="8953500" y="5645150"/>
          <p14:tracePt t="53220" x="8959850" y="5645150"/>
          <p14:tracePt t="53228" x="8972550" y="5645150"/>
          <p14:tracePt t="53235" x="8978900" y="5645150"/>
          <p14:tracePt t="53251" x="8985250" y="5645150"/>
          <p14:tracePt t="53268" x="8997950" y="5645150"/>
          <p14:tracePt t="53284" x="9042400" y="5651500"/>
          <p14:tracePt t="53302" x="9163050" y="5651500"/>
          <p14:tracePt t="53318" x="9251950" y="5664200"/>
          <p14:tracePt t="53334" x="9321800" y="5670550"/>
          <p14:tracePt t="53351" x="9398000" y="5676900"/>
          <p14:tracePt t="53368" x="9486900" y="5689600"/>
          <p14:tracePt t="53385" x="9645650" y="5695950"/>
          <p14:tracePt t="53401" x="9753600" y="5695950"/>
          <p14:tracePt t="53418" x="9842500" y="5708650"/>
          <p14:tracePt t="53435" x="9880600" y="5708650"/>
          <p14:tracePt t="53451" x="9944100" y="5708650"/>
          <p14:tracePt t="53468" x="10071100" y="5708650"/>
          <p14:tracePt t="53484" x="10242550" y="5721350"/>
          <p14:tracePt t="53501" x="10401300" y="5740400"/>
          <p14:tracePt t="53518" x="10534650" y="5759450"/>
          <p14:tracePt t="53534" x="10591800" y="5772150"/>
          <p14:tracePt t="53551" x="10680700" y="5772150"/>
          <p14:tracePt t="53567" x="10712450" y="5765800"/>
          <p14:tracePt t="53584" x="10737850" y="5740400"/>
          <p14:tracePt t="53601" x="10737850" y="5727700"/>
          <p14:tracePt t="53617" x="10731500" y="5632450"/>
          <p14:tracePt t="53634" x="10636250" y="5410200"/>
          <p14:tracePt t="53651" x="10521950" y="5257800"/>
          <p14:tracePt t="53668" x="10337800" y="5105400"/>
          <p14:tracePt t="53684" x="10109200" y="4991100"/>
          <p14:tracePt t="53701" x="9963150" y="4940300"/>
          <p14:tracePt t="53718" x="9785350" y="4889500"/>
          <p14:tracePt t="53734" x="9588500" y="4889500"/>
          <p14:tracePt t="53751" x="9372600" y="4921250"/>
          <p14:tracePt t="53767" x="9086850" y="5003800"/>
          <p14:tracePt t="53786" x="8820150" y="5130800"/>
          <p14:tracePt t="53801" x="8756650" y="5168900"/>
          <p14:tracePt t="53817" x="8667750" y="5257800"/>
          <p14:tracePt t="53834" x="8578850" y="5372100"/>
          <p14:tracePt t="53850" x="8534400" y="5467350"/>
          <p14:tracePt t="53868" x="8509000" y="5619750"/>
          <p14:tracePt t="53885" x="8509000" y="5702300"/>
          <p14:tracePt t="53901" x="8534400" y="5810250"/>
          <p14:tracePt t="53918" x="8591550" y="5911850"/>
          <p14:tracePt t="53934" x="8699500" y="6007100"/>
          <p14:tracePt t="53951" x="8947150" y="6153150"/>
          <p14:tracePt t="53967" x="9080500" y="6203950"/>
          <p14:tracePt t="53984" x="9201150" y="6242050"/>
          <p14:tracePt t="54000" x="9353550" y="6261100"/>
          <p14:tracePt t="54017" x="9499600" y="6248400"/>
          <p14:tracePt t="54034" x="9690100" y="6184900"/>
          <p14:tracePt t="54050" x="9817100" y="6102350"/>
          <p14:tracePt t="54067" x="9880600" y="6057900"/>
          <p14:tracePt t="54084" x="9975850" y="5975350"/>
          <p14:tracePt t="54100" x="10071100" y="5886450"/>
          <p14:tracePt t="54117" x="10166350" y="5784850"/>
          <p14:tracePt t="54133" x="10179050" y="5746750"/>
          <p14:tracePt t="54150" x="10185400" y="5727700"/>
          <p14:tracePt t="54167" x="10185400" y="5708650"/>
          <p14:tracePt t="54185" x="10160000" y="5664200"/>
          <p14:tracePt t="54200" x="10140950" y="5645150"/>
          <p14:tracePt t="54217" x="10128250" y="5632450"/>
          <p14:tracePt t="54234" x="10121900" y="5632450"/>
          <p14:tracePt t="54250" x="10121900" y="5626100"/>
          <p14:tracePt t="54344" x="10128250" y="5626100"/>
          <p14:tracePt t="54360" x="10134600" y="5626100"/>
          <p14:tracePt t="54367" x="10140950" y="5626100"/>
          <p14:tracePt t="54382" x="10147300" y="5626100"/>
          <p14:tracePt t="54406" x="10153650" y="5626100"/>
          <p14:tracePt t="54420" x="10160000" y="5626100"/>
          <p14:tracePt t="54450" x="10166350" y="5619750"/>
          <p14:tracePt t="54458" x="10179050" y="5619750"/>
          <p14:tracePt t="54480" x="10185400" y="5619750"/>
          <p14:tracePt t="54489" x="10191750" y="5619750"/>
          <p14:tracePt t="54760" x="10185400" y="5619750"/>
          <p14:tracePt t="55130" x="9823450" y="5562600"/>
          <p14:tracePt t="55138" x="9188450" y="5403850"/>
          <p14:tracePt t="55151" x="8255000" y="5099050"/>
          <p14:tracePt t="55166" x="7080250" y="4597400"/>
          <p14:tracePt t="55183" x="5416550" y="3867150"/>
          <p14:tracePt t="55199" x="3695700" y="2921000"/>
          <p14:tracePt t="55216" x="2089150" y="1816100"/>
          <p14:tracePt t="55234" x="292100" y="76200"/>
          <p14:tracePt t="56301" x="1250950" y="57150"/>
          <p14:tracePt t="56406" x="1282700" y="152400"/>
          <p14:tracePt t="56413" x="1314450" y="260350"/>
          <p14:tracePt t="56421" x="1346200" y="349250"/>
          <p14:tracePt t="56449" x="1384300" y="520700"/>
          <p14:tracePt t="56465" x="1390650" y="577850"/>
          <p14:tracePt t="56482" x="1397000" y="654050"/>
          <p14:tracePt t="56499" x="1422400" y="774700"/>
          <p14:tracePt t="56517" x="1454150" y="908050"/>
          <p14:tracePt t="56532" x="1504950" y="1104900"/>
          <p14:tracePt t="56548" x="1530350" y="1231900"/>
        </p14:tracePtLst>
      </p14:laserTraceLst>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8F02-4A60-46B7-AC08-92C8DBC2E419}"/>
              </a:ext>
            </a:extLst>
          </p:cNvPr>
          <p:cNvSpPr>
            <a:spLocks noGrp="1"/>
          </p:cNvSpPr>
          <p:nvPr>
            <p:ph type="title"/>
          </p:nvPr>
        </p:nvSpPr>
        <p:spPr/>
        <p:txBody>
          <a:bodyPr>
            <a:normAutofit fontScale="90000"/>
          </a:bodyPr>
          <a:lstStyle/>
          <a:p>
            <a:r>
              <a:rPr lang="en-US" dirty="0"/>
              <a:t>Backtracking Solution for 3-colorable graphs </a:t>
            </a:r>
            <a:endParaRPr lang="en-IN" dirty="0"/>
          </a:p>
        </p:txBody>
      </p:sp>
      <p:sp>
        <p:nvSpPr>
          <p:cNvPr id="3" name="Content Placeholder 2">
            <a:extLst>
              <a:ext uri="{FF2B5EF4-FFF2-40B4-BE49-F238E27FC236}">
                <a16:creationId xmlns:a16="http://schemas.microsoft.com/office/drawing/2014/main" id="{595AD76C-22ED-4785-A3D6-BE74D89E9611}"/>
              </a:ext>
            </a:extLst>
          </p:cNvPr>
          <p:cNvSpPr>
            <a:spLocks noGrp="1"/>
          </p:cNvSpPr>
          <p:nvPr>
            <p:ph idx="1"/>
          </p:nvPr>
        </p:nvSpPr>
        <p:spPr/>
        <p:txBody>
          <a:bodyPr>
            <a:normAutofit fontScale="70000" lnSpcReduction="20000"/>
          </a:bodyPr>
          <a:lstStyle/>
          <a:p>
            <a:pPr marL="0" indent="0">
              <a:buNone/>
            </a:pPr>
            <a:r>
              <a:rPr lang="en-US" dirty="0"/>
              <a:t>Here, we discuss about an exact algorithm(which gives the optimal solution) for 3-colorable graphs :</a:t>
            </a:r>
          </a:p>
          <a:p>
            <a:r>
              <a:rPr lang="en-US" dirty="0"/>
              <a:t>1.We create a recursive function that returns a possible proper optimal coloring, which takes in the current vertex as an input.</a:t>
            </a:r>
          </a:p>
          <a:p>
            <a:r>
              <a:rPr lang="en-US" dirty="0"/>
              <a:t>2.We first check the number of vertices that already have been assigned a color. </a:t>
            </a:r>
          </a:p>
          <a:p>
            <a:r>
              <a:rPr lang="en-US" dirty="0"/>
              <a:t>If the number is n, we return true. If the number is not n, we continue to the next step.</a:t>
            </a:r>
          </a:p>
          <a:p>
            <a:pPr marL="0" indent="0">
              <a:buNone/>
            </a:pPr>
            <a:r>
              <a:rPr lang="en-US" dirty="0"/>
              <a:t>(n is the number of vertices) </a:t>
            </a:r>
          </a:p>
          <a:p>
            <a:r>
              <a:rPr lang="en-US" dirty="0"/>
              <a:t>3. Assign all the colors one by one to the current vertex (from colors 1 to 3). And then, we recursively call the function, moving to the next vertex.</a:t>
            </a:r>
          </a:p>
          <a:p>
            <a:r>
              <a:rPr lang="en-US" dirty="0"/>
              <a:t>4. For each color, we check if each assignment does not violate the proper coloring property. </a:t>
            </a:r>
          </a:p>
          <a:p>
            <a:r>
              <a:rPr lang="en-US" dirty="0"/>
              <a:t>5. If for every color, we get a false result, we return false, else we return true.    </a:t>
            </a:r>
            <a:endParaRPr lang="en-IN" dirty="0"/>
          </a:p>
        </p:txBody>
      </p:sp>
    </p:spTree>
    <p:extLst>
      <p:ext uri="{BB962C8B-B14F-4D97-AF65-F5344CB8AC3E}">
        <p14:creationId xmlns:p14="http://schemas.microsoft.com/office/powerpoint/2010/main" val="3384002235"/>
      </p:ext>
    </p:extLst>
  </p:cSld>
  <p:clrMapOvr>
    <a:masterClrMapping/>
  </p:clrMapOvr>
  <mc:AlternateContent xmlns:mc="http://schemas.openxmlformats.org/markup-compatibility/2006" xmlns:p14="http://schemas.microsoft.com/office/powerpoint/2010/main">
    <mc:Choice Requires="p14">
      <p:transition spd="slow" p14:dur="2000" advTm="21986"/>
    </mc:Choice>
    <mc:Fallback xmlns="">
      <p:transition spd="slow" advTm="21986"/>
    </mc:Fallback>
  </mc:AlternateContent>
  <p:extLst>
    <p:ext uri="{3A86A75C-4F4B-4683-9AE1-C65F6400EC91}">
      <p14:laserTraceLst xmlns:p14="http://schemas.microsoft.com/office/powerpoint/2010/main">
        <p14:tracePtLst>
          <p14:tracePt t="16052" x="1130300" y="5156200"/>
          <p14:tracePt t="16378" x="1155700" y="5137150"/>
          <p14:tracePt t="16386" x="1225550" y="5080000"/>
          <p14:tracePt t="16394" x="1314450" y="5016500"/>
          <p14:tracePt t="16402" x="1416050" y="4940300"/>
          <p14:tracePt t="16418" x="1708150" y="4718050"/>
          <p14:tracePt t="16437" x="2127250" y="4425950"/>
          <p14:tracePt t="16452" x="2298700" y="4279900"/>
          <p14:tracePt t="16469" x="2463800" y="4133850"/>
          <p14:tracePt t="16485" x="2590800" y="4032250"/>
          <p14:tracePt t="16502" x="2781300" y="3892550"/>
          <p14:tracePt t="16520" x="3041650" y="3695700"/>
          <p14:tracePt t="16535" x="3187700" y="3606800"/>
          <p14:tracePt t="16552" x="3321050" y="3543300"/>
          <p14:tracePt t="16568" x="3416300" y="3486150"/>
          <p14:tracePt t="16585" x="3498850" y="3441700"/>
          <p14:tracePt t="16602" x="3676650" y="3365500"/>
          <p14:tracePt t="16618" x="3822700" y="3333750"/>
          <p14:tracePt t="16635" x="3987800" y="3314700"/>
          <p14:tracePt t="16651" x="4159250" y="3321050"/>
          <p14:tracePt t="16668" x="4241800" y="3333750"/>
          <p14:tracePt t="16685" x="4483100" y="3429000"/>
          <p14:tracePt t="16702" x="4679950" y="3498850"/>
          <p14:tracePt t="16718" x="4927600" y="3587750"/>
          <p14:tracePt t="16735" x="5187950" y="3702050"/>
          <p14:tracePt t="16751" x="5378450" y="3816350"/>
          <p14:tracePt t="16768" x="5632450" y="3994150"/>
          <p14:tracePt t="16785" x="5848350" y="4146550"/>
          <p14:tracePt t="16801" x="6057900" y="4273550"/>
          <p14:tracePt t="16818" x="6229350" y="4381500"/>
          <p14:tracePt t="16835" x="6394450" y="4464050"/>
          <p14:tracePt t="16851" x="6553200" y="4540250"/>
          <p14:tracePt t="16868" x="6686550" y="4578350"/>
          <p14:tracePt t="16885" x="6838950" y="4591050"/>
          <p14:tracePt t="16901" x="6953250" y="4584700"/>
          <p14:tracePt t="16918" x="7035800" y="4540250"/>
          <p14:tracePt t="16935" x="7112000" y="4445000"/>
          <p14:tracePt t="16952" x="7131050" y="4343400"/>
          <p14:tracePt t="16968" x="7137400" y="4171950"/>
          <p14:tracePt t="16985" x="7086600" y="3848100"/>
          <p14:tracePt t="17001" x="6972300" y="3498850"/>
          <p14:tracePt t="17018" x="6775450" y="3067050"/>
          <p14:tracePt t="17034" x="6483350" y="2609850"/>
          <p14:tracePt t="17051" x="6210300" y="2374900"/>
          <p14:tracePt t="17056" x="6051550" y="2241550"/>
          <p14:tracePt t="17068" x="5918200" y="2127250"/>
          <p14:tracePt t="17084" x="5607050" y="1905000"/>
          <p14:tracePt t="17101" x="5080000" y="1612900"/>
          <p14:tracePt t="17118" x="4781550" y="1492250"/>
          <p14:tracePt t="17134" x="4584700" y="1403350"/>
          <p14:tracePt t="17151" x="4254500" y="1301750"/>
          <p14:tracePt t="17170" x="3829050" y="1250950"/>
          <p14:tracePt t="17184" x="3575050" y="1238250"/>
          <p14:tracePt t="17202" x="3276600" y="1257300"/>
          <p14:tracePt t="17218" x="3149600" y="1270000"/>
          <p14:tracePt t="17234" x="2978150" y="1289050"/>
          <p14:tracePt t="17251" x="2768600" y="1314450"/>
          <p14:tracePt t="17268" x="2362200" y="1416050"/>
          <p14:tracePt t="17284" x="2082800" y="1492250"/>
          <p14:tracePt t="17301" x="1962150" y="1524000"/>
          <p14:tracePt t="17318" x="1784350" y="1581150"/>
          <p14:tracePt t="17336" x="1511300" y="1708150"/>
          <p14:tracePt t="17351" x="1346200" y="1803400"/>
          <p14:tracePt t="17367" x="1200150" y="1917700"/>
          <p14:tracePt t="17384" x="1111250" y="2006600"/>
          <p14:tracePt t="17401" x="1028700" y="2095500"/>
          <p14:tracePt t="17419" x="933450" y="2266950"/>
          <p14:tracePt t="17435" x="895350" y="2400300"/>
          <p14:tracePt t="17452" x="863600" y="2520950"/>
          <p14:tracePt t="17468" x="850900" y="2616200"/>
          <p14:tracePt t="17484" x="844550" y="2717800"/>
          <p14:tracePt t="17501" x="838200" y="2921000"/>
          <p14:tracePt t="17518" x="838200" y="3092450"/>
          <p14:tracePt t="17534" x="850900" y="3302000"/>
          <p14:tracePt t="17551" x="863600" y="3422650"/>
          <p14:tracePt t="17554" x="869950" y="3486150"/>
          <p14:tracePt t="17567" x="889000" y="3556000"/>
          <p14:tracePt t="17584" x="939800" y="3759200"/>
          <p14:tracePt t="17601" x="996950" y="3892550"/>
          <p14:tracePt t="17617" x="1098550" y="4025900"/>
          <p14:tracePt t="17634" x="1212850" y="4171950"/>
          <p14:tracePt t="17651" x="1282700" y="4260850"/>
          <p14:tracePt t="17667" x="1485900" y="4457700"/>
          <p14:tracePt t="17684" x="1619250" y="4578350"/>
          <p14:tracePt t="17701" x="1752600" y="4699000"/>
          <p14:tracePt t="17718" x="1879600" y="4800600"/>
          <p14:tracePt t="17734" x="1974850" y="4857750"/>
          <p14:tracePt t="17751" x="2165350" y="4978400"/>
          <p14:tracePt t="17767" x="2286000" y="5048250"/>
          <p14:tracePt t="17784" x="2451100" y="5118100"/>
          <p14:tracePt t="17801" x="2622550" y="5175250"/>
          <p14:tracePt t="17817" x="2787650" y="5207000"/>
          <p14:tracePt t="17834" x="3073400" y="5251450"/>
          <p14:tracePt t="17851" x="3384550" y="5289550"/>
          <p14:tracePt t="17867" x="3752850" y="5340350"/>
          <p14:tracePt t="17884" x="4159250" y="5384800"/>
          <p14:tracePt t="17903" x="4572000" y="5435600"/>
          <p14:tracePt t="17917" x="4819650" y="5454650"/>
          <p14:tracePt t="17934" x="5162550" y="5454650"/>
          <p14:tracePt t="17950" x="5575300" y="5454650"/>
          <p14:tracePt t="17967" x="6070600" y="5454650"/>
          <p14:tracePt t="17984" x="6724650" y="5448300"/>
          <p14:tracePt t="18000" x="6915150" y="5441950"/>
          <p14:tracePt t="18017" x="7175500" y="5403850"/>
          <p14:tracePt t="18034" x="7454900" y="5372100"/>
          <p14:tracePt t="18051" x="7797800" y="5295900"/>
          <p14:tracePt t="18054" x="7962900" y="5257800"/>
          <p14:tracePt t="18069" x="8197850" y="5181600"/>
          <p14:tracePt t="18083" x="8382000" y="5099050"/>
          <p14:tracePt t="18100" x="8477250" y="5054600"/>
          <p14:tracePt t="18117" x="8591550" y="4972050"/>
          <p14:tracePt t="18134" x="8693150" y="4851400"/>
          <p14:tracePt t="18151" x="8788400" y="4660900"/>
          <p14:tracePt t="18167" x="8788400" y="4521200"/>
          <p14:tracePt t="18184" x="8788400" y="4337050"/>
          <p14:tracePt t="18200" x="8788400" y="4146550"/>
          <p14:tracePt t="18217" x="8788400" y="4025900"/>
          <p14:tracePt t="18234" x="8769350" y="3670300"/>
          <p14:tracePt t="18250" x="8559800" y="3314700"/>
          <p14:tracePt t="18267" x="8274050" y="2921000"/>
          <p14:tracePt t="18284" x="8007350" y="2616200"/>
          <p14:tracePt t="18300" x="7804150" y="2330450"/>
          <p14:tracePt t="18318" x="7613650" y="2127250"/>
          <p14:tracePt t="18333" x="7391400" y="1898650"/>
          <p14:tracePt t="18350" x="7131050" y="1663700"/>
          <p14:tracePt t="18367" x="6921500" y="1492250"/>
          <p14:tracePt t="18383" x="6623050" y="1308100"/>
          <p14:tracePt t="18400" x="6216650" y="1123950"/>
          <p14:tracePt t="18417" x="5822950" y="933450"/>
          <p14:tracePt t="18433" x="5410200" y="812800"/>
          <p14:tracePt t="18451" x="4978400" y="749300"/>
          <p14:tracePt t="18467" x="4572000" y="711200"/>
          <p14:tracePt t="18483" x="4229100" y="673100"/>
          <p14:tracePt t="18500" x="3898900" y="641350"/>
          <p14:tracePt t="18517" x="3530600" y="641350"/>
          <p14:tracePt t="18533" x="3098800" y="685800"/>
          <p14:tracePt t="18550" x="2622550" y="825500"/>
          <p14:tracePt t="18553" x="2419350" y="914400"/>
          <p14:tracePt t="18567" x="2171700" y="1028700"/>
          <p14:tracePt t="18583" x="1962150" y="1149350"/>
          <p14:tracePt t="18600" x="1676400" y="1346200"/>
          <p14:tracePt t="18617" x="1466850" y="1524000"/>
          <p14:tracePt t="18634" x="1187450" y="1885950"/>
          <p14:tracePt t="18650" x="1092200" y="2076450"/>
          <p14:tracePt t="18668" x="1041400" y="2260600"/>
          <p14:tracePt t="18683" x="996950" y="2463800"/>
          <p14:tracePt t="18700" x="958850" y="2686050"/>
          <p14:tracePt t="18718" x="939800" y="3187700"/>
          <p14:tracePt t="18733" x="958850" y="3568700"/>
          <p14:tracePt t="18750" x="965200" y="3727450"/>
          <p14:tracePt t="18767" x="990600" y="3937000"/>
          <p14:tracePt t="18783" x="1047750" y="4165600"/>
          <p14:tracePt t="18801" x="1200150" y="4533900"/>
          <p14:tracePt t="18816" x="1384300" y="4794250"/>
          <p14:tracePt t="18833" x="1492250" y="4953000"/>
          <p14:tracePt t="18850" x="1612900" y="5092700"/>
          <p14:tracePt t="18866" x="1778000" y="5270500"/>
          <p14:tracePt t="18883" x="2146300" y="5511800"/>
          <p14:tracePt t="18899" x="2393950" y="5645150"/>
          <p14:tracePt t="18916" x="2692400" y="5765800"/>
          <p14:tracePt t="18933" x="2832100" y="5797550"/>
          <p14:tracePt t="18950" x="3073400" y="5867400"/>
          <p14:tracePt t="18966" x="3473450" y="5911850"/>
          <p14:tracePt t="18983" x="3841750" y="5911850"/>
          <p14:tracePt t="18999" x="4267200" y="5873750"/>
          <p14:tracePt t="19016" x="4743450" y="5810250"/>
          <p14:tracePt t="19033" x="4953000" y="5772150"/>
          <p14:tracePt t="19049" x="5600700" y="5645150"/>
          <p14:tracePt t="19066" x="6076950" y="5511800"/>
          <p14:tracePt t="19083" x="6470650" y="5391150"/>
          <p14:tracePt t="19099" x="6851650" y="5232400"/>
          <p14:tracePt t="19116" x="7048500" y="5143500"/>
          <p14:tracePt t="19133" x="7308850" y="4972050"/>
          <p14:tracePt t="19149" x="7461250" y="4870450"/>
          <p14:tracePt t="19166" x="7575550" y="4768850"/>
          <p14:tracePt t="19183" x="7670800" y="4610100"/>
          <p14:tracePt t="19199" x="7727950" y="4425950"/>
          <p14:tracePt t="19218" x="7747000" y="4178300"/>
          <p14:tracePt t="19233" x="7683500" y="3905250"/>
          <p14:tracePt t="19249" x="7505700" y="3422650"/>
          <p14:tracePt t="19266" x="7213600" y="2819400"/>
          <p14:tracePt t="19283" x="6927850" y="2292350"/>
          <p14:tracePt t="19300" x="6477000" y="1682750"/>
          <p14:tracePt t="19317" x="6330950" y="1517650"/>
          <p14:tracePt t="19333" x="5924550" y="1168400"/>
          <p14:tracePt t="19350" x="5391150" y="838200"/>
          <p14:tracePt t="19369" x="4502150" y="476250"/>
          <p14:tracePt t="19383" x="4184650" y="400050"/>
          <p14:tracePt t="19400" x="3613150" y="342900"/>
          <p14:tracePt t="19416" x="3175000" y="336550"/>
          <p14:tracePt t="19433" x="2641600" y="387350"/>
          <p14:tracePt t="19452" x="1854200" y="755650"/>
          <p14:tracePt t="19467" x="1454150" y="1060450"/>
          <p14:tracePt t="19483" x="1250950" y="1250950"/>
          <p14:tracePt t="19499" x="1123950" y="1447800"/>
          <p14:tracePt t="19516" x="1003300" y="1727200"/>
          <p14:tracePt t="19534" x="882650" y="2355850"/>
          <p14:tracePt t="19549" x="882650" y="2813050"/>
          <p14:tracePt t="19565" x="927100" y="3282950"/>
          <p14:tracePt t="19582" x="965200" y="3492500"/>
          <p14:tracePt t="19599" x="1117600" y="3892550"/>
          <p14:tracePt t="19616" x="1485900" y="4584700"/>
          <p14:tracePt t="19633" x="1790700" y="4978400"/>
          <p14:tracePt t="19649" x="2152650" y="5302250"/>
          <p14:tracePt t="19666" x="2317750" y="5429250"/>
          <p14:tracePt t="19682" x="2692400" y="5632450"/>
          <p14:tracePt t="19700" x="3416300" y="5886450"/>
          <p14:tracePt t="19715" x="3771900" y="5956300"/>
          <p14:tracePt t="19732" x="4133850" y="5975350"/>
          <p14:tracePt t="19749" x="4483100" y="5969000"/>
          <p14:tracePt t="19766" x="4654550" y="5962650"/>
          <p14:tracePt t="19782" x="5213350" y="5829300"/>
          <p14:tracePt t="19799" x="5727700" y="5683250"/>
          <p14:tracePt t="19815" x="6121400" y="5492750"/>
          <p14:tracePt t="19832" x="6457950" y="5302250"/>
          <p14:tracePt t="19849" x="6731000" y="5073650"/>
          <p14:tracePt t="19865" x="6889750" y="4851400"/>
          <p14:tracePt t="19882" x="6997700" y="4610100"/>
          <p14:tracePt t="19899" x="7042150" y="4241800"/>
          <p14:tracePt t="19915" x="7073900" y="3898900"/>
          <p14:tracePt t="19932" x="6997700" y="3524250"/>
          <p14:tracePt t="19951" x="6699250" y="2806700"/>
          <p14:tracePt t="19966" x="6578600" y="2635250"/>
          <p14:tracePt t="19982" x="6375400" y="2349500"/>
          <p14:tracePt t="19999" x="6127750" y="2114550"/>
          <p14:tracePt t="20016" x="5937250" y="1968500"/>
          <p14:tracePt t="20032" x="5810250" y="1866900"/>
          <p14:tracePt t="20049" x="5657850" y="1784350"/>
          <p14:tracePt t="20065" x="5575300" y="1752600"/>
          <p14:tracePt t="20082" x="5505450" y="1739900"/>
          <p14:tracePt t="20098" x="5467350" y="1733550"/>
          <p14:tracePt t="20115" x="5441950" y="1733550"/>
          <p14:tracePt t="20132" x="5435600" y="1733550"/>
          <p14:tracePt t="20165" x="5422900" y="1720850"/>
          <p14:tracePt t="20464" x="5302250" y="1758950"/>
          <p14:tracePt t="20472" x="5099050" y="1835150"/>
          <p14:tracePt t="20482" x="4972050" y="1873250"/>
          <p14:tracePt t="20501" x="4667250" y="1949450"/>
          <p14:tracePt t="20516" x="4311650" y="2000250"/>
          <p14:tracePt t="20532" x="4191000" y="2000250"/>
          <p14:tracePt t="20548" x="4044950" y="2000250"/>
          <p14:tracePt t="20554" x="3962400" y="2000250"/>
          <p14:tracePt t="20565" x="3886200" y="2000250"/>
          <p14:tracePt t="20582" x="3740150" y="2000250"/>
          <p14:tracePt t="20599" x="3619500" y="2006600"/>
          <p14:tracePt t="20615" x="3587750" y="2006600"/>
          <p14:tracePt t="20632" x="3562350" y="2019300"/>
          <p14:tracePt t="20648" x="3549650" y="2019300"/>
          <p14:tracePt t="20665" x="3549650" y="2025650"/>
          <p14:tracePt t="20682" x="3549650" y="2032000"/>
          <p14:tracePt t="20698" x="3556000" y="2032000"/>
          <p14:tracePt t="20715" x="3568700" y="2038350"/>
          <p14:tracePt t="20731" x="3632200" y="2051050"/>
          <p14:tracePt t="20750" x="4013200" y="2133600"/>
          <p14:tracePt t="20765" x="4787900" y="2247900"/>
          <p14:tracePt t="20781" x="5340350" y="2305050"/>
          <p14:tracePt t="20798" x="5581650" y="2343150"/>
          <p14:tracePt t="20815" x="5949950" y="2387600"/>
          <p14:tracePt t="20831" x="6242050" y="2438400"/>
          <p14:tracePt t="20848" x="6477000" y="2457450"/>
          <p14:tracePt t="20864" x="6508750" y="2457450"/>
          <p14:tracePt t="20881" x="6515100" y="2457450"/>
          <p14:tracePt t="20914" x="6483350" y="2451100"/>
          <p14:tracePt t="20931" x="5829300" y="2368550"/>
          <p14:tracePt t="20948" x="5219700" y="2330450"/>
          <p14:tracePt t="20965" x="4603750" y="2368550"/>
          <p14:tracePt t="20982" x="4413250" y="2393950"/>
          <p14:tracePt t="20998" x="4203700" y="2451100"/>
          <p14:tracePt t="21015" x="4159250" y="2457450"/>
          <p14:tracePt t="21031" x="4152900" y="2457450"/>
          <p14:tracePt t="21064" x="4171950" y="2457450"/>
          <p14:tracePt t="21082" x="4610100" y="2387600"/>
          <p14:tracePt t="21098" x="5251450" y="2298700"/>
          <p14:tracePt t="21114" x="5854700" y="2228850"/>
          <p14:tracePt t="21131" x="6311900" y="2216150"/>
          <p14:tracePt t="21147" x="6667500" y="2222500"/>
          <p14:tracePt t="21164" x="6813550" y="2222500"/>
        </p14:tracePtLst>
      </p14:laserTrace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A8945-E6C8-48CB-B574-20930134C97E}"/>
              </a:ext>
            </a:extLst>
          </p:cNvPr>
          <p:cNvSpPr>
            <a:spLocks noGrp="1"/>
          </p:cNvSpPr>
          <p:nvPr>
            <p:ph type="title"/>
          </p:nvPr>
        </p:nvSpPr>
        <p:spPr/>
        <p:txBody>
          <a:bodyPr/>
          <a:lstStyle/>
          <a:p>
            <a:r>
              <a:rPr lang="en-US" dirty="0"/>
              <a:t>Analysis of the Backtracking Solution</a:t>
            </a:r>
            <a:endParaRPr lang="en-IN" dirty="0"/>
          </a:p>
        </p:txBody>
      </p:sp>
      <p:sp>
        <p:nvSpPr>
          <p:cNvPr id="3" name="Content Placeholder 2">
            <a:extLst>
              <a:ext uri="{FF2B5EF4-FFF2-40B4-BE49-F238E27FC236}">
                <a16:creationId xmlns:a16="http://schemas.microsoft.com/office/drawing/2014/main" id="{2D3DAB43-DA2B-4A8D-99EB-DA16FB58D544}"/>
              </a:ext>
            </a:extLst>
          </p:cNvPr>
          <p:cNvSpPr>
            <a:spLocks noGrp="1"/>
          </p:cNvSpPr>
          <p:nvPr>
            <p:ph idx="1"/>
          </p:nvPr>
        </p:nvSpPr>
        <p:spPr>
          <a:xfrm>
            <a:off x="748683" y="2565973"/>
            <a:ext cx="5149787" cy="3222432"/>
          </a:xfrm>
        </p:spPr>
        <p:txBody>
          <a:bodyPr>
            <a:normAutofit fontScale="92500"/>
          </a:bodyPr>
          <a:lstStyle/>
          <a:p>
            <a:pPr algn="just"/>
            <a:r>
              <a:rPr lang="en-US" dirty="0"/>
              <a:t>The most basic implementation of this algorithm has a O(3^n) time complexity. </a:t>
            </a:r>
          </a:p>
          <a:p>
            <a:pPr algn="just"/>
            <a:r>
              <a:rPr lang="en-US" dirty="0"/>
              <a:t>This is because the algorithm checks for all possible colors for a vertex, and hence goes through all possible colorings of the graph.</a:t>
            </a:r>
          </a:p>
          <a:p>
            <a:pPr algn="just"/>
            <a:r>
              <a:rPr lang="en-US" dirty="0"/>
              <a:t> This Algorithm gives an optimal coloring, using only 3-colors for a 3-colorable graph.</a:t>
            </a:r>
          </a:p>
        </p:txBody>
      </p:sp>
      <p:pic>
        <p:nvPicPr>
          <p:cNvPr id="1026" name="Picture 2">
            <a:extLst>
              <a:ext uri="{FF2B5EF4-FFF2-40B4-BE49-F238E27FC236}">
                <a16:creationId xmlns:a16="http://schemas.microsoft.com/office/drawing/2014/main" id="{DA396211-36FA-4C69-BE0D-0D8FEEE75C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1721" y="2565973"/>
            <a:ext cx="5347317" cy="322243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A711F4-3609-405A-A685-D81A8088256D}"/>
              </a:ext>
            </a:extLst>
          </p:cNvPr>
          <p:cNvSpPr txBox="1"/>
          <p:nvPr/>
        </p:nvSpPr>
        <p:spPr>
          <a:xfrm>
            <a:off x="6545580" y="5139098"/>
            <a:ext cx="4419600" cy="369332"/>
          </a:xfrm>
          <a:prstGeom prst="rect">
            <a:avLst/>
          </a:prstGeom>
          <a:noFill/>
        </p:spPr>
        <p:txBody>
          <a:bodyPr wrap="square" rtlCol="0">
            <a:spAutoFit/>
          </a:bodyPr>
          <a:lstStyle/>
          <a:p>
            <a:r>
              <a:rPr lang="en-US" dirty="0"/>
              <a:t>An example of the backtracking solution</a:t>
            </a:r>
            <a:endParaRPr lang="en-IN" dirty="0"/>
          </a:p>
        </p:txBody>
      </p:sp>
      <p:sp>
        <p:nvSpPr>
          <p:cNvPr id="5" name="TextBox 4">
            <a:extLst>
              <a:ext uri="{FF2B5EF4-FFF2-40B4-BE49-F238E27FC236}">
                <a16:creationId xmlns:a16="http://schemas.microsoft.com/office/drawing/2014/main" id="{DF1D545B-1686-44BE-B4D4-61C662D9DBC2}"/>
              </a:ext>
            </a:extLst>
          </p:cNvPr>
          <p:cNvSpPr txBox="1"/>
          <p:nvPr/>
        </p:nvSpPr>
        <p:spPr>
          <a:xfrm>
            <a:off x="1127760" y="5788404"/>
            <a:ext cx="5417820" cy="369332"/>
          </a:xfrm>
          <a:prstGeom prst="rect">
            <a:avLst/>
          </a:prstGeom>
          <a:noFill/>
        </p:spPr>
        <p:txBody>
          <a:bodyPr wrap="square" rtlCol="0">
            <a:spAutoFit/>
          </a:bodyPr>
          <a:lstStyle/>
          <a:p>
            <a:r>
              <a:rPr lang="en-US" dirty="0"/>
              <a:t>** This image has been taken from ResearchGate Website</a:t>
            </a:r>
            <a:endParaRPr lang="en-IN" dirty="0"/>
          </a:p>
        </p:txBody>
      </p:sp>
    </p:spTree>
    <p:extLst>
      <p:ext uri="{BB962C8B-B14F-4D97-AF65-F5344CB8AC3E}">
        <p14:creationId xmlns:p14="http://schemas.microsoft.com/office/powerpoint/2010/main" val="4039229988"/>
      </p:ext>
    </p:extLst>
  </p:cSld>
  <p:clrMapOvr>
    <a:masterClrMapping/>
  </p:clrMapOvr>
  <mc:AlternateContent xmlns:mc="http://schemas.openxmlformats.org/markup-compatibility/2006" xmlns:p14="http://schemas.microsoft.com/office/powerpoint/2010/main">
    <mc:Choice Requires="p14">
      <p:transition spd="slow" p14:dur="2000" advTm="17870"/>
    </mc:Choice>
    <mc:Fallback xmlns="">
      <p:transition spd="slow" advTm="17870"/>
    </mc:Fallback>
  </mc:AlternateContent>
  <p:extLst>
    <p:ext uri="{3A86A75C-4F4B-4683-9AE1-C65F6400EC91}">
      <p14:laserTraceLst xmlns:p14="http://schemas.microsoft.com/office/powerpoint/2010/main">
        <p14:tracePtLst>
          <p14:tracePt t="1226" x="6800850" y="2235200"/>
          <p14:tracePt t="1233" x="6794500" y="2235200"/>
          <p14:tracePt t="1242" x="6788150" y="2241550"/>
          <p14:tracePt t="1259" x="6756400" y="2247900"/>
          <p14:tracePt t="1276" x="6737350" y="2260600"/>
          <p14:tracePt t="1293" x="6692900" y="2279650"/>
          <p14:tracePt t="1309" x="6648450" y="2292350"/>
          <p14:tracePt t="1326" x="6623050" y="2298700"/>
          <p14:tracePt t="1343" x="6584950" y="2305050"/>
          <p14:tracePt t="1359" x="6553200" y="2305050"/>
          <p14:tracePt t="1376" x="6470650" y="2311400"/>
          <p14:tracePt t="1392" x="6432550" y="2317750"/>
          <p14:tracePt t="1409" x="6394450" y="2317750"/>
          <p14:tracePt t="1426" x="6356350" y="2317750"/>
          <p14:tracePt t="1442" x="6311900" y="2317750"/>
          <p14:tracePt t="1460" x="6178550" y="2317750"/>
          <p14:tracePt t="1476" x="6076950" y="2317750"/>
          <p14:tracePt t="1492" x="5943600" y="2305050"/>
          <p14:tracePt t="1509" x="5867400" y="2298700"/>
          <p14:tracePt t="1526" x="5740400" y="2279650"/>
          <p14:tracePt t="1542" x="5549900" y="2247900"/>
          <p14:tracePt t="1559" x="5403850" y="2222500"/>
          <p14:tracePt t="1576" x="5238750" y="2203450"/>
          <p14:tracePt t="1592" x="5143500" y="2190750"/>
          <p14:tracePt t="1609" x="4984750" y="2171700"/>
          <p14:tracePt t="1626" x="4718050" y="2139950"/>
          <p14:tracePt t="1642" x="4533900" y="2101850"/>
          <p14:tracePt t="1659" x="4362450" y="2070100"/>
          <p14:tracePt t="1676" x="4260850" y="2038350"/>
          <p14:tracePt t="1692" x="4159250" y="2000250"/>
          <p14:tracePt t="1709" x="3975100" y="1905000"/>
          <p14:tracePt t="1726" x="3873500" y="1847850"/>
          <p14:tracePt t="1742" x="3771900" y="1809750"/>
          <p14:tracePt t="1759" x="3727450" y="1797050"/>
          <p14:tracePt t="1775" x="3689350" y="1771650"/>
          <p14:tracePt t="1792" x="3644900" y="1758950"/>
          <p14:tracePt t="1810" x="3632200" y="1752600"/>
          <p14:tracePt t="1825" x="3619500" y="1752600"/>
          <p14:tracePt t="1914" x="3619500" y="1758950"/>
          <p14:tracePt t="1922" x="3619500" y="1765300"/>
          <p14:tracePt t="1946" x="3625850" y="1765300"/>
          <p14:tracePt t="1960" x="3632200" y="1771650"/>
          <p14:tracePt t="1968" x="3644900" y="1771650"/>
          <p14:tracePt t="1975" x="3651250" y="1784350"/>
          <p14:tracePt t="1992" x="3663950" y="1784350"/>
          <p14:tracePt t="2009" x="3670300" y="1784350"/>
          <p14:tracePt t="2027" x="3683000" y="1784350"/>
          <p14:tracePt t="2042" x="3733800" y="1803400"/>
          <p14:tracePt t="2059" x="3917950" y="1847850"/>
          <p14:tracePt t="2075" x="4146550" y="1898650"/>
          <p14:tracePt t="2092" x="4349750" y="1955800"/>
          <p14:tracePt t="2109" x="4514850" y="1993900"/>
          <p14:tracePt t="2125" x="4648200" y="2019300"/>
          <p14:tracePt t="2142" x="4787900" y="2044700"/>
          <p14:tracePt t="2158" x="4991100" y="2070100"/>
          <p14:tracePt t="2175" x="5226050" y="2070100"/>
          <p14:tracePt t="2192" x="5410200" y="2076450"/>
          <p14:tracePt t="2208" x="5734050" y="2082800"/>
          <p14:tracePt t="2225" x="5924550" y="2095500"/>
          <p14:tracePt t="2241" x="6083300" y="2120900"/>
          <p14:tracePt t="2258" x="6229350" y="2127250"/>
          <p14:tracePt t="2275" x="6413500" y="2133600"/>
          <p14:tracePt t="2291" x="6527800" y="2133600"/>
          <p14:tracePt t="2308" x="6667500" y="2133600"/>
          <p14:tracePt t="2325" x="6800850" y="2133600"/>
          <p14:tracePt t="2341" x="6908800" y="2133600"/>
          <p14:tracePt t="2358" x="7086600" y="2133600"/>
          <p14:tracePt t="2375" x="7143750" y="2133600"/>
          <p14:tracePt t="2391" x="7264400" y="2152650"/>
          <p14:tracePt t="2408" x="7391400" y="2159000"/>
          <p14:tracePt t="2425" x="7562850" y="2159000"/>
          <p14:tracePt t="2441" x="7835900" y="2171700"/>
          <p14:tracePt t="2458" x="7931150" y="2178050"/>
          <p14:tracePt t="2475" x="8159750" y="2203450"/>
          <p14:tracePt t="2491" x="8350250" y="2254250"/>
          <p14:tracePt t="2509" x="8769350" y="2355850"/>
          <p14:tracePt t="2525" x="8966200" y="2413000"/>
          <p14:tracePt t="2542" x="9105900" y="2444750"/>
          <p14:tracePt t="2558" x="9239250" y="2476500"/>
          <p14:tracePt t="2575" x="9359900" y="2495550"/>
          <p14:tracePt t="2592" x="9512300" y="2495550"/>
          <p14:tracePt t="2608" x="9601200" y="2457450"/>
          <p14:tracePt t="2625" x="9696450" y="2419350"/>
          <p14:tracePt t="2642" x="9772650" y="2362200"/>
          <p14:tracePt t="2659" x="9855200" y="2286000"/>
          <p14:tracePt t="2676" x="9969500" y="2159000"/>
          <p14:tracePt t="2692" x="10033000" y="2063750"/>
          <p14:tracePt t="2708" x="10096500" y="1955800"/>
          <p14:tracePt t="2725" x="10115550" y="1885950"/>
          <p14:tracePt t="2742" x="10147300" y="1765300"/>
          <p14:tracePt t="2761" x="10172700" y="1638300"/>
          <p14:tracePt t="2775" x="10160000" y="1593850"/>
          <p14:tracePt t="2791" x="10096500" y="1485900"/>
          <p14:tracePt t="2808" x="9969500" y="1384300"/>
          <p14:tracePt t="2825" x="9823450" y="1289050"/>
          <p14:tracePt t="2842" x="9531350" y="1098550"/>
          <p14:tracePt t="2858" x="9334500" y="1009650"/>
          <p14:tracePt t="2875" x="9124950" y="946150"/>
          <p14:tracePt t="2891" x="8966200" y="895350"/>
          <p14:tracePt t="2911" x="8686800" y="793750"/>
          <p14:tracePt t="2925" x="8318500" y="685800"/>
          <p14:tracePt t="2941" x="7937500" y="603250"/>
          <p14:tracePt t="2958" x="7670800" y="558800"/>
          <p14:tracePt t="2974" x="7404100" y="514350"/>
          <p14:tracePt t="2993" x="7162800" y="508000"/>
          <p14:tracePt t="3008" x="6889750" y="508000"/>
          <p14:tracePt t="3025" x="6540500" y="552450"/>
          <p14:tracePt t="3041" x="6134100" y="596900"/>
          <p14:tracePt t="3059" x="5816600" y="673100"/>
          <p14:tracePt t="3064" x="5664200" y="704850"/>
          <p14:tracePt t="3075" x="5543550" y="742950"/>
          <p14:tracePt t="3091" x="5372100" y="806450"/>
          <p14:tracePt t="3108" x="5194300" y="889000"/>
          <p14:tracePt t="3124" x="5035550" y="965200"/>
          <p14:tracePt t="3141" x="4933950" y="1047750"/>
          <p14:tracePt t="3158" x="4826000" y="1143000"/>
          <p14:tracePt t="3174" x="4768850" y="1257300"/>
          <p14:tracePt t="3191" x="4730750" y="1371600"/>
          <p14:tracePt t="3208" x="4711700" y="1479550"/>
          <p14:tracePt t="3224" x="4711700" y="1555750"/>
          <p14:tracePt t="3241" x="4762500" y="1676400"/>
          <p14:tracePt t="3257" x="4845050" y="1828800"/>
          <p14:tracePt t="3275" x="4991100" y="2012950"/>
          <p14:tracePt t="3291" x="5257800" y="2266950"/>
          <p14:tracePt t="3309" x="5524500" y="2451100"/>
          <p14:tracePt t="3324" x="5861050" y="2641600"/>
          <p14:tracePt t="3342" x="6127750" y="2743200"/>
          <p14:tracePt t="3357" x="6457950" y="2844800"/>
          <p14:tracePt t="3374" x="6889750" y="2959100"/>
          <p14:tracePt t="3391" x="7302500" y="3028950"/>
          <p14:tracePt t="3407" x="7747000" y="3117850"/>
          <p14:tracePt t="3424" x="8153400" y="3181350"/>
          <p14:tracePt t="3440" x="8489950" y="3200400"/>
          <p14:tracePt t="3457" x="8947150" y="3213100"/>
          <p14:tracePt t="3474" x="9296400" y="3213100"/>
          <p14:tracePt t="3490" x="9728200" y="3213100"/>
          <p14:tracePt t="3507" x="9855200" y="3206750"/>
          <p14:tracePt t="3524" x="10071100" y="3149600"/>
          <p14:tracePt t="3540" x="10274300" y="3079750"/>
          <p14:tracePt t="3559" x="10541000" y="2908300"/>
          <p14:tracePt t="3574" x="10668000" y="2800350"/>
          <p14:tracePt t="3592" x="10718800" y="2743200"/>
          <p14:tracePt t="3607" x="10775950" y="2647950"/>
          <p14:tracePt t="3624" x="10826750" y="2482850"/>
          <p14:tracePt t="3641" x="10858500" y="2266950"/>
          <p14:tracePt t="3657" x="10858500" y="2184400"/>
          <p14:tracePt t="3674" x="10845800" y="2108200"/>
          <p14:tracePt t="3690" x="10814050" y="2000250"/>
          <p14:tracePt t="3707" x="10668000" y="1784350"/>
          <p14:tracePt t="3724" x="10375900" y="1416050"/>
          <p14:tracePt t="3740" x="10191750" y="1231900"/>
          <p14:tracePt t="3757" x="10013950" y="1117600"/>
          <p14:tracePt t="3774" x="9899650" y="1060450"/>
          <p14:tracePt t="3790" x="9702800" y="996950"/>
          <p14:tracePt t="3807" x="9283700" y="869950"/>
          <p14:tracePt t="3824" x="8940800" y="781050"/>
          <p14:tracePt t="3840" x="8604250" y="698500"/>
          <p14:tracePt t="3857" x="8432800" y="685800"/>
          <p14:tracePt t="3874" x="8223250" y="673100"/>
          <p14:tracePt t="3890" x="7905750" y="673100"/>
          <p14:tracePt t="3907" x="7346950" y="704850"/>
          <p14:tracePt t="3924" x="7023100" y="749300"/>
          <p14:tracePt t="3940" x="6794500" y="806450"/>
          <p14:tracePt t="3957" x="6584950" y="869950"/>
          <p14:tracePt t="3974" x="6273800" y="996950"/>
          <p14:tracePt t="3990" x="6057900" y="1092200"/>
          <p14:tracePt t="4007" x="5918200" y="1168400"/>
          <p14:tracePt t="4023" x="5835650" y="1225550"/>
          <p14:tracePt t="4040" x="5759450" y="1270000"/>
          <p14:tracePt t="4057" x="5651500" y="1371600"/>
          <p14:tracePt t="4073" x="5600700" y="1479550"/>
          <p14:tracePt t="4090" x="5537200" y="1600200"/>
          <p14:tracePt t="4107" x="5492750" y="1708150"/>
          <p14:tracePt t="4124" x="5454650" y="1860550"/>
          <p14:tracePt t="4140" x="5441950" y="1943100"/>
          <p14:tracePt t="4156" x="5441950" y="2025650"/>
          <p14:tracePt t="4173" x="5441950" y="2101850"/>
          <p14:tracePt t="4190" x="5448300" y="2184400"/>
          <p14:tracePt t="4208" x="5511800" y="2292350"/>
          <p14:tracePt t="4223" x="5645150" y="2476500"/>
          <p14:tracePt t="4240" x="5899150" y="2724150"/>
          <p14:tracePt t="4257" x="6191250" y="2971800"/>
          <p14:tracePt t="4273" x="6483350" y="3194050"/>
          <p14:tracePt t="4290" x="6769100" y="3390900"/>
          <p14:tracePt t="4306" x="6959600" y="3505200"/>
          <p14:tracePt t="4323" x="7131050" y="3594100"/>
          <p14:tracePt t="4340" x="7219950" y="3638550"/>
          <p14:tracePt t="4357" x="7245350" y="3644900"/>
          <p14:tracePt t="4373" x="7245350" y="3651250"/>
          <p14:tracePt t="4390" x="7239000" y="3651250"/>
          <p14:tracePt t="4407" x="7162800" y="3651250"/>
          <p14:tracePt t="4423" x="6610350" y="3714750"/>
          <p14:tracePt t="4440" x="5880100" y="3790950"/>
          <p14:tracePt t="4457" x="4889500" y="3892550"/>
          <p14:tracePt t="4473" x="4445000" y="3917950"/>
          <p14:tracePt t="4489" x="4076700" y="3930650"/>
          <p14:tracePt t="4506" x="3810000" y="3930650"/>
          <p14:tracePt t="4523" x="3606800" y="3930650"/>
          <p14:tracePt t="4540" x="3454400" y="3937000"/>
          <p14:tracePt t="4557" x="3429000" y="3937000"/>
          <p14:tracePt t="4573" x="3409950" y="3937000"/>
          <p14:tracePt t="4591" x="3397250" y="3937000"/>
          <p14:tracePt t="4655" x="3397250" y="3930650"/>
          <p14:tracePt t="4662" x="3390900" y="3924300"/>
          <p14:tracePt t="4673" x="3384550" y="3917950"/>
          <p14:tracePt t="4690" x="3384550" y="3898900"/>
          <p14:tracePt t="4706" x="3352800" y="3867150"/>
          <p14:tracePt t="4723" x="3282950" y="3771900"/>
          <p14:tracePt t="4740" x="3206750" y="3714750"/>
          <p14:tracePt t="4756" x="3105150" y="3606800"/>
          <p14:tracePt t="4773" x="2984500" y="3511550"/>
          <p14:tracePt t="4790" x="2863850" y="3435350"/>
          <p14:tracePt t="4806" x="2819400" y="3416300"/>
          <p14:tracePt t="4823" x="2787650" y="3403600"/>
          <p14:tracePt t="4840" x="2755900" y="3397250"/>
          <p14:tracePt t="4856" x="2743200" y="3397250"/>
          <p14:tracePt t="4873" x="2730500" y="3397250"/>
          <p14:tracePt t="4934" x="2730500" y="3403600"/>
          <p14:tracePt t="4941" x="2736850" y="3403600"/>
          <p14:tracePt t="4950" x="2743200" y="3403600"/>
          <p14:tracePt t="4958" x="2749550" y="3403600"/>
          <p14:tracePt t="4973" x="2768600" y="3403600"/>
          <p14:tracePt t="5006" x="2787650" y="3403600"/>
          <p14:tracePt t="5024" x="2908300" y="3403600"/>
          <p14:tracePt t="5039" x="3079750" y="3397250"/>
          <p14:tracePt t="5056" x="3175000" y="3390900"/>
          <p14:tracePt t="5072" x="3251200" y="3390900"/>
          <p14:tracePt t="5089" x="3321050" y="3390900"/>
          <p14:tracePt t="5107" x="3454400" y="3390900"/>
          <p14:tracePt t="5123" x="3549650" y="3390900"/>
          <p14:tracePt t="5139" x="3721100" y="3390900"/>
          <p14:tracePt t="5156" x="3822700" y="3390900"/>
          <p14:tracePt t="5172" x="3924300" y="3390900"/>
          <p14:tracePt t="5189" x="3975100" y="3390900"/>
          <p14:tracePt t="5206" x="3981450" y="3390900"/>
          <p14:tracePt t="5222" x="3994150" y="3390900"/>
          <p14:tracePt t="5282" x="3981450" y="3390900"/>
          <p14:tracePt t="5288" x="3968750" y="3390900"/>
          <p14:tracePt t="5296" x="3937000" y="3390900"/>
          <p14:tracePt t="5306" x="3873500" y="3390900"/>
          <p14:tracePt t="5322" x="3740150" y="3403600"/>
          <p14:tracePt t="5339" x="3549650" y="3422650"/>
          <p14:tracePt t="5356" x="3111500" y="3441700"/>
          <p14:tracePt t="5372" x="2895600" y="3441700"/>
          <p14:tracePt t="5389" x="2724150" y="3422650"/>
          <p14:tracePt t="5406" x="2641600" y="3416300"/>
          <p14:tracePt t="5422" x="2597150" y="3409950"/>
          <p14:tracePt t="5439" x="2565400" y="3409950"/>
          <p14:tracePt t="5478" x="2578100" y="3409950"/>
          <p14:tracePt t="5493" x="2584450" y="3409950"/>
          <p14:tracePt t="5507" x="2603500" y="3409950"/>
          <p14:tracePt t="5522" x="2705100" y="3416300"/>
          <p14:tracePt t="5539" x="3022600" y="3416300"/>
          <p14:tracePt t="5555" x="3352800" y="3429000"/>
          <p14:tracePt t="5572" x="3562350" y="3429000"/>
          <p14:tracePt t="5574" x="3606800" y="3429000"/>
          <p14:tracePt t="5589" x="3638550" y="3429000"/>
          <p14:tracePt t="5605" x="3708400" y="3429000"/>
          <p14:tracePt t="5622" x="3721100" y="3429000"/>
          <p14:tracePt t="5666" x="3708400" y="3429000"/>
          <p14:tracePt t="5675" x="3702050" y="3429000"/>
          <p14:tracePt t="5689" x="3670300" y="3429000"/>
          <p14:tracePt t="5706" x="3587750" y="3429000"/>
          <p14:tracePt t="5722" x="3397250" y="3429000"/>
          <p14:tracePt t="5739" x="3238500" y="3429000"/>
          <p14:tracePt t="5756" x="3130550" y="3429000"/>
          <p14:tracePt t="5772" x="3073400" y="3429000"/>
          <p14:tracePt t="5789" x="3035300" y="3422650"/>
          <p14:tracePt t="5805" x="3028950" y="3416300"/>
          <p14:tracePt t="5854" x="3035300" y="3416300"/>
          <p14:tracePt t="5862" x="3054350" y="3422650"/>
          <p14:tracePt t="5872" x="3060700" y="3422650"/>
          <p14:tracePt t="5888" x="3092450" y="3422650"/>
          <p14:tracePt t="5905" x="3206750" y="3429000"/>
          <p14:tracePt t="5921" x="3441700" y="3441700"/>
          <p14:tracePt t="5938" x="3587750" y="3441700"/>
          <p14:tracePt t="5955" x="3727450" y="3441700"/>
          <p14:tracePt t="5972" x="3810000" y="3448050"/>
          <p14:tracePt t="5988" x="3841750" y="3448050"/>
          <p14:tracePt t="6005" x="3854450" y="3448050"/>
          <p14:tracePt t="6039" x="3860800" y="3448050"/>
          <p14:tracePt t="6128" x="3854450" y="3448050"/>
          <p14:tracePt t="6137" x="3848100" y="3448050"/>
          <p14:tracePt t="6151" x="3841750" y="3448050"/>
          <p14:tracePt t="6159" x="3829050" y="3441700"/>
          <p14:tracePt t="6172" x="3810000" y="3435350"/>
          <p14:tracePt t="6188" x="3771900" y="3422650"/>
          <p14:tracePt t="6205" x="3670300" y="3409950"/>
          <p14:tracePt t="6222" x="3505200" y="3365500"/>
          <p14:tracePt t="6239" x="3321050" y="3333750"/>
          <p14:tracePt t="6255" x="3251200" y="3314700"/>
          <p14:tracePt t="6271" x="3200400" y="3302000"/>
          <p14:tracePt t="6288" x="3149600" y="3289300"/>
          <p14:tracePt t="6305" x="3117850" y="3276600"/>
          <p14:tracePt t="6322" x="3098800" y="3276600"/>
          <p14:tracePt t="6338" x="3092450" y="3276600"/>
          <p14:tracePt t="6392" x="3105150" y="3276600"/>
          <p14:tracePt t="6405" x="3111500" y="3276600"/>
          <p14:tracePt t="6413" x="3130550" y="3276600"/>
          <p14:tracePt t="6421" x="3162300" y="3276600"/>
          <p14:tracePt t="6438" x="3200400" y="3263900"/>
          <p14:tracePt t="6455" x="3314700" y="3232150"/>
          <p14:tracePt t="6471" x="3359150" y="3219450"/>
          <p14:tracePt t="6488" x="3384550" y="3213100"/>
          <p14:tracePt t="6505" x="3390900" y="3213100"/>
          <p14:tracePt t="6558" x="3384550" y="3213100"/>
          <p14:tracePt t="6565" x="3378200" y="3213100"/>
          <p14:tracePt t="6572" x="3378200" y="3219450"/>
          <p14:tracePt t="6588" x="3359150" y="3219450"/>
          <p14:tracePt t="6605" x="3352800" y="3219450"/>
          <p14:tracePt t="6621" x="3346450" y="3219450"/>
          <p14:tracePt t="6677" x="3346450" y="3213100"/>
          <p14:tracePt t="6692" x="3352800" y="3213100"/>
          <p14:tracePt t="6699" x="3352800" y="3206750"/>
          <p14:tracePt t="6715" x="3359150" y="3187700"/>
          <p14:tracePt t="6722" x="3371850" y="3187700"/>
          <p14:tracePt t="6738" x="3378200" y="3162300"/>
          <p14:tracePt t="6754" x="3378200" y="3149600"/>
          <p14:tracePt t="6771" x="3378200" y="3136900"/>
          <p14:tracePt t="6788" x="3384550" y="3124200"/>
          <p14:tracePt t="6805" x="3384550" y="3117850"/>
          <p14:tracePt t="6821" x="3390900" y="3117850"/>
          <p14:tracePt t="6854" x="3397250" y="3117850"/>
          <p14:tracePt t="6881" x="3397250" y="3124200"/>
          <p14:tracePt t="6889" x="3403600" y="3130550"/>
          <p14:tracePt t="6904" x="3409950" y="3149600"/>
          <p14:tracePt t="6921" x="3422650" y="3155950"/>
          <p14:tracePt t="6937" x="3429000" y="3175000"/>
          <p14:tracePt t="6954" x="3435350" y="3181350"/>
          <p14:tracePt t="6971" x="3486150" y="3225800"/>
          <p14:tracePt t="6987" x="3543300" y="3276600"/>
          <p14:tracePt t="7004" x="3581400" y="3321050"/>
          <p14:tracePt t="7021" x="3651250" y="3352800"/>
          <p14:tracePt t="7037" x="3695700" y="3365500"/>
          <p14:tracePt t="7054" x="3816350" y="3378200"/>
          <p14:tracePt t="7071" x="3905250" y="3378200"/>
          <p14:tracePt t="7088" x="3981450" y="3371850"/>
          <p14:tracePt t="7104" x="4102100" y="3352800"/>
          <p14:tracePt t="7121" x="4203700" y="3333750"/>
          <p14:tracePt t="7137" x="4356100" y="3302000"/>
          <p14:tracePt t="7154" x="4514850" y="3289300"/>
          <p14:tracePt t="7171" x="4654550" y="3295650"/>
          <p14:tracePt t="7187" x="4813300" y="3302000"/>
          <p14:tracePt t="7204" x="5029200" y="3340100"/>
          <p14:tracePt t="7221" x="5219700" y="3365500"/>
          <p14:tracePt t="7237" x="5403850" y="3371850"/>
          <p14:tracePt t="7254" x="5594350" y="3378200"/>
          <p14:tracePt t="7271" x="5753100" y="3378200"/>
          <p14:tracePt t="7288" x="5886450" y="3365500"/>
          <p14:tracePt t="7304" x="5911850" y="3359150"/>
          <p14:tracePt t="7321" x="5918200" y="3352800"/>
          <p14:tracePt t="7337" x="5924550" y="3333750"/>
          <p14:tracePt t="7354" x="5911850" y="3314700"/>
          <p14:tracePt t="7371" x="5702300" y="3105150"/>
          <p14:tracePt t="7387" x="5581650" y="3003550"/>
          <p14:tracePt t="7404" x="5321300" y="2844800"/>
          <p14:tracePt t="7421" x="5010150" y="2686050"/>
          <p14:tracePt t="7437" x="4737100" y="2578100"/>
          <p14:tracePt t="7454" x="4229100" y="2508250"/>
          <p14:tracePt t="7470" x="4076700" y="2508250"/>
          <p14:tracePt t="7487" x="3835400" y="2508250"/>
          <p14:tracePt t="7504" x="3581400" y="2520950"/>
          <p14:tracePt t="7520" x="3378200" y="2559050"/>
          <p14:tracePt t="7537" x="3124200" y="2647950"/>
          <p14:tracePt t="7553" x="3041650" y="2679700"/>
          <p14:tracePt t="7570" x="2940050" y="2743200"/>
          <p14:tracePt t="7587" x="2857500" y="2819400"/>
          <p14:tracePt t="7603" x="2787650" y="2882900"/>
          <p14:tracePt t="7620" x="2743200" y="2946400"/>
          <p14:tracePt t="7637" x="2736850" y="2971800"/>
          <p14:tracePt t="7670" x="2736850" y="2984500"/>
          <p14:tracePt t="7687" x="2755900" y="2997200"/>
          <p14:tracePt t="7703" x="2882900" y="3124200"/>
          <p14:tracePt t="7720" x="3022600" y="3276600"/>
          <p14:tracePt t="7737" x="3136900" y="3359150"/>
          <p14:tracePt t="7753" x="3276600" y="3454400"/>
          <p14:tracePt t="7770" x="3409950" y="3536950"/>
          <p14:tracePt t="7787" x="3581400" y="3619500"/>
          <p14:tracePt t="7804" x="3733800" y="3651250"/>
          <p14:tracePt t="7820" x="3841750" y="3670300"/>
          <p14:tracePt t="7837" x="3975100" y="3676650"/>
          <p14:tracePt t="7855" x="4260850" y="3657600"/>
          <p14:tracePt t="7870" x="4413250" y="3638550"/>
          <p14:tracePt t="7887" x="4578350" y="3600450"/>
          <p14:tracePt t="7903" x="4718050" y="3556000"/>
          <p14:tracePt t="7920" x="4813300" y="3524250"/>
          <p14:tracePt t="7938" x="5073650" y="3403600"/>
          <p14:tracePt t="7953" x="5257800" y="3314700"/>
          <p14:tracePt t="7970" x="5416550" y="3225800"/>
          <p14:tracePt t="7987" x="5524500" y="3130550"/>
          <p14:tracePt t="8003" x="5562600" y="3086100"/>
          <p14:tracePt t="8021" x="5575300" y="3054350"/>
          <p14:tracePt t="8037" x="5575300" y="3041650"/>
          <p14:tracePt t="8053" x="5537200" y="3003550"/>
          <p14:tracePt t="8070" x="5410200" y="2914650"/>
          <p14:tracePt t="8075" x="5295900" y="2844800"/>
          <p14:tracePt t="8087" x="5168900" y="2781300"/>
          <p14:tracePt t="8104" x="4965700" y="2673350"/>
          <p14:tracePt t="8120" x="4794250" y="2603500"/>
          <p14:tracePt t="8137" x="4597400" y="2552700"/>
          <p14:tracePt t="8153" x="4406900" y="2514600"/>
          <p14:tracePt t="8170" x="4229100" y="2508250"/>
          <p14:tracePt t="8187" x="4038600" y="2508250"/>
          <p14:tracePt t="8203" x="3886200" y="2527300"/>
          <p14:tracePt t="8220" x="3733800" y="2552700"/>
          <p14:tracePt t="8236" x="3594100" y="2603500"/>
          <p14:tracePt t="8253" x="3448050" y="2641600"/>
          <p14:tracePt t="8270" x="3359150" y="2673350"/>
          <p14:tracePt t="8287" x="3219450" y="2717800"/>
          <p14:tracePt t="8303" x="3124200" y="2755900"/>
          <p14:tracePt t="8320" x="3022600" y="2794000"/>
          <p14:tracePt t="8337" x="2921000" y="2844800"/>
          <p14:tracePt t="8353" x="2832100" y="2870200"/>
          <p14:tracePt t="8369" x="2787650" y="2895600"/>
          <p14:tracePt t="8386" x="2762250" y="2914650"/>
          <p14:tracePt t="8403" x="2730500" y="2927350"/>
          <p14:tracePt t="8420" x="2724150" y="2933700"/>
          <p14:tracePt t="8436" x="2724150" y="2946400"/>
          <p14:tracePt t="8453" x="2724150" y="2959100"/>
          <p14:tracePt t="8470" x="2724150" y="2965450"/>
          <p14:tracePt t="8486" x="2724150" y="2978150"/>
          <p14:tracePt t="8519" x="2724150" y="2997200"/>
          <p14:tracePt t="8536" x="2724150" y="3003550"/>
          <p14:tracePt t="8553" x="2724150" y="3016250"/>
          <p14:tracePt t="8569" x="2730500" y="3035300"/>
          <p14:tracePt t="8573" x="2736850" y="3041650"/>
          <p14:tracePt t="8588" x="2743200" y="3048000"/>
          <p14:tracePt t="8603" x="2749550" y="3060700"/>
          <p14:tracePt t="8619" x="2755900" y="3067050"/>
          <p14:tracePt t="8636" x="2762250" y="3092450"/>
          <p14:tracePt t="8654" x="2787650" y="3124200"/>
          <p14:tracePt t="8670" x="2825750" y="3175000"/>
          <p14:tracePt t="8686" x="2870200" y="3213100"/>
          <p14:tracePt t="8703" x="2889250" y="3244850"/>
          <p14:tracePt t="8719" x="2927350" y="3282950"/>
          <p14:tracePt t="8736" x="2959100" y="3314700"/>
          <p14:tracePt t="8753" x="2997200" y="3352800"/>
          <p14:tracePt t="8769" x="3060700" y="3384550"/>
          <p14:tracePt t="8786" x="3155950" y="3435350"/>
          <p14:tracePt t="8802" x="3206750" y="3454400"/>
          <p14:tracePt t="8820" x="3295650" y="3473450"/>
          <p14:tracePt t="8837" x="3448050" y="3486150"/>
          <p14:tracePt t="8853" x="3600450" y="3467100"/>
          <p14:tracePt t="8869" x="3784600" y="3390900"/>
          <p14:tracePt t="8886" x="3962400" y="3282950"/>
          <p14:tracePt t="8903" x="4089400" y="3187700"/>
          <p14:tracePt t="8919" x="4241800" y="3073400"/>
          <p14:tracePt t="8936" x="4292600" y="3041650"/>
          <p14:tracePt t="8952" x="4305300" y="3022600"/>
          <p14:tracePt t="8969" x="4305300" y="3016250"/>
          <p14:tracePt t="8986" x="4305300" y="3009900"/>
          <p14:tracePt t="9003" x="4248150" y="2978150"/>
          <p14:tracePt t="9019" x="4114800" y="2933700"/>
          <p14:tracePt t="9036" x="3981450" y="2882900"/>
          <p14:tracePt t="9052" x="3860800" y="2844800"/>
          <p14:tracePt t="9069" x="3797300" y="2819400"/>
          <p14:tracePt t="9072" x="3765550" y="2800350"/>
          <p14:tracePt t="9086" x="3689350" y="2781300"/>
          <p14:tracePt t="9103" x="3613150" y="2762250"/>
          <p14:tracePt t="9119" x="3556000" y="2749550"/>
          <p14:tracePt t="9136" x="3505200" y="2749550"/>
          <p14:tracePt t="9152" x="3479800" y="2762250"/>
          <p14:tracePt t="9169" x="3435350" y="2774950"/>
          <p14:tracePt t="9185" x="3403600" y="2787650"/>
          <p14:tracePt t="9202" x="3371850" y="2794000"/>
          <p14:tracePt t="9219" x="3327400" y="2825750"/>
          <p14:tracePt t="9236" x="3276600" y="2851150"/>
          <p14:tracePt t="9252" x="3238500" y="2870200"/>
          <p14:tracePt t="9269" x="3194050" y="2895600"/>
          <p14:tracePt t="9286" x="3155950" y="2914650"/>
          <p14:tracePt t="9302" x="3124200" y="2927350"/>
          <p14:tracePt t="9319" x="3086100" y="2959100"/>
          <p14:tracePt t="9336" x="3060700" y="2978150"/>
          <p14:tracePt t="9353" x="3028950" y="3016250"/>
          <p14:tracePt t="9369" x="3016250" y="3048000"/>
          <p14:tracePt t="9387" x="3003550" y="3086100"/>
          <p14:tracePt t="9402" x="2984500" y="3124200"/>
          <p14:tracePt t="9419" x="2984500" y="3143250"/>
          <p14:tracePt t="9435" x="2984500" y="3168650"/>
          <p14:tracePt t="9452" x="2984500" y="3181350"/>
          <p14:tracePt t="9469" x="2984500" y="3194050"/>
          <p14:tracePt t="9486" x="2984500" y="3206750"/>
          <p14:tracePt t="9502" x="2990850" y="3213100"/>
          <p14:tracePt t="9519" x="2997200" y="3219450"/>
          <p14:tracePt t="9535" x="3009900" y="3225800"/>
          <p14:tracePt t="9552" x="3022600" y="3238500"/>
          <p14:tracePt t="9568" x="3028950" y="3244850"/>
          <p14:tracePt t="9571" x="3028950" y="3251200"/>
          <p14:tracePt t="9585" x="3041650" y="3263900"/>
          <p14:tracePt t="9603" x="3048000" y="3263900"/>
          <p14:tracePt t="9708" x="3054350" y="3263900"/>
          <p14:tracePt t="9730" x="3060700" y="3263900"/>
          <p14:tracePt t="9746" x="3067050" y="3263900"/>
          <p14:tracePt t="9783" x="3079750" y="3270250"/>
          <p14:tracePt t="9789" x="3098800" y="3276600"/>
          <p14:tracePt t="9803" x="3175000" y="3295650"/>
          <p14:tracePt t="9818" x="3327400" y="3346450"/>
          <p14:tracePt t="9835" x="3441700" y="3378200"/>
          <p14:tracePt t="9851" x="3492500" y="3390900"/>
          <p14:tracePt t="9868" x="3562350" y="3409950"/>
          <p14:tracePt t="9886" x="3663950" y="3429000"/>
          <p14:tracePt t="9902" x="3721100" y="3441700"/>
          <p14:tracePt t="9918" x="3778250" y="3448050"/>
          <p14:tracePt t="9935" x="3829050" y="3460750"/>
          <p14:tracePt t="9952" x="3860800" y="3460750"/>
          <p14:tracePt t="9968" x="3905250" y="3486150"/>
          <p14:tracePt t="9985" x="3924300" y="3492500"/>
          <p14:tracePt t="10002" x="3930650" y="3498850"/>
          <p14:tracePt t="10018" x="3937000" y="3498850"/>
          <p14:tracePt t="10689" x="3981450" y="3498850"/>
          <p14:tracePt t="10696" x="4051300" y="3479800"/>
          <p14:tracePt t="10705" x="4064000" y="3479800"/>
          <p14:tracePt t="10718" x="4178300" y="3467100"/>
          <p14:tracePt t="10734" x="4330700" y="3448050"/>
          <p14:tracePt t="10751" x="4457700" y="3441700"/>
          <p14:tracePt t="10768" x="4597400" y="3422650"/>
          <p14:tracePt t="10784" x="4762500" y="3409950"/>
          <p14:tracePt t="10801" x="4800600" y="3403600"/>
          <p14:tracePt t="10818" x="4864100" y="3403600"/>
          <p14:tracePt t="10834" x="4927600" y="3403600"/>
          <p14:tracePt t="10851" x="4997450" y="3397250"/>
          <p14:tracePt t="10867" x="5099050" y="3384550"/>
          <p14:tracePt t="10884" x="5143500" y="3378200"/>
          <p14:tracePt t="10901" x="5187950" y="3359150"/>
          <p14:tracePt t="10917" x="5219700" y="3346450"/>
          <p14:tracePt t="10934" x="5251450" y="3333750"/>
          <p14:tracePt t="10950" x="5283200" y="3321050"/>
          <p14:tracePt t="10967" x="5295900" y="3302000"/>
          <p14:tracePt t="10984" x="5302250" y="3302000"/>
          <p14:tracePt t="11001" x="5302250" y="3282950"/>
          <p14:tracePt t="11018" x="5302250" y="3232150"/>
          <p14:tracePt t="11034" x="5283200" y="3187700"/>
          <p14:tracePt t="11050" x="5257800" y="3136900"/>
          <p14:tracePt t="11067" x="5207000" y="3086100"/>
          <p14:tracePt t="11084" x="5124450" y="3003550"/>
          <p14:tracePt t="11101" x="4933950" y="2857500"/>
          <p14:tracePt t="11117" x="4819650" y="2800350"/>
          <p14:tracePt t="11134" x="4711700" y="2762250"/>
          <p14:tracePt t="11151" x="4597400" y="2724150"/>
          <p14:tracePt t="11167" x="4546600" y="2711450"/>
          <p14:tracePt t="11184" x="4400550" y="2679700"/>
          <p14:tracePt t="11201" x="4292600" y="2673350"/>
          <p14:tracePt t="11217" x="4146550" y="2660650"/>
          <p14:tracePt t="11234" x="4019550" y="2660650"/>
          <p14:tracePt t="11250" x="3956050" y="2660650"/>
          <p14:tracePt t="11267" x="3848100" y="2667000"/>
          <p14:tracePt t="11284" x="3657600" y="2667000"/>
          <p14:tracePt t="11300" x="3549650" y="2667000"/>
          <p14:tracePt t="11317" x="3460750" y="2667000"/>
          <p14:tracePt t="11334" x="3409950" y="2667000"/>
          <p14:tracePt t="11350" x="3308350" y="2667000"/>
          <p14:tracePt t="11367" x="3244850" y="2667000"/>
          <p14:tracePt t="11384" x="3200400" y="2673350"/>
          <p14:tracePt t="11400" x="3162300" y="2679700"/>
          <p14:tracePt t="11418" x="3130550" y="2679700"/>
          <p14:tracePt t="11434" x="3117850" y="2679700"/>
          <p14:tracePt t="11517" x="3124200" y="2679700"/>
          <p14:tracePt t="11534" x="3136900" y="2679700"/>
          <p14:tracePt t="11540" x="3143250" y="2679700"/>
          <p14:tracePt t="11550" x="3149600" y="2679700"/>
          <p14:tracePt t="11567" x="3175000" y="2667000"/>
          <p14:tracePt t="11584" x="3270250" y="2603500"/>
          <p14:tracePt t="11600" x="3397250" y="2520950"/>
          <p14:tracePt t="11617" x="3676650" y="2349500"/>
          <p14:tracePt t="11633" x="4025900" y="2165350"/>
          <p14:tracePt t="11651" x="4267200" y="2044700"/>
          <p14:tracePt t="11667" x="4527550" y="1981200"/>
          <p14:tracePt t="11684" x="4724400" y="1968500"/>
          <p14:tracePt t="11700" x="4933950" y="1968500"/>
          <p14:tracePt t="11717" x="5143500" y="1993900"/>
          <p14:tracePt t="11735" x="5314950" y="2032000"/>
          <p14:tracePt t="11750" x="5467350" y="2057400"/>
          <p14:tracePt t="11767" x="5549900" y="2063750"/>
          <p14:tracePt t="11783" x="5568950" y="2063750"/>
          <p14:tracePt t="11800" x="5575300" y="2063750"/>
          <p14:tracePt t="11833" x="5448300" y="2019300"/>
          <p14:tracePt t="11850" x="5308600" y="1987550"/>
          <p14:tracePt t="11867" x="4832350" y="1854200"/>
          <p14:tracePt t="11883" x="4241800" y="1739900"/>
          <p14:tracePt t="11900" x="3676650" y="1727200"/>
          <p14:tracePt t="11916" x="3111500" y="1822450"/>
          <p14:tracePt t="11933" x="2889250" y="1898650"/>
          <p14:tracePt t="11950" x="2755900" y="1968500"/>
          <p14:tracePt t="11966" x="2641600" y="2051050"/>
          <p14:tracePt t="11983" x="2571750" y="2133600"/>
          <p14:tracePt t="12000" x="2527300" y="2241550"/>
          <p14:tracePt t="12016" x="2520950" y="2292350"/>
          <p14:tracePt t="12033" x="2520950" y="2355850"/>
          <p14:tracePt t="12050" x="2527300" y="2476500"/>
          <p14:tracePt t="12067" x="2578100" y="2641600"/>
          <p14:tracePt t="12070" x="2616200" y="2730500"/>
          <p14:tracePt t="12083" x="2730500" y="2889250"/>
          <p14:tracePt t="12100" x="2838450" y="3022600"/>
          <p14:tracePt t="12116" x="2914650" y="3105150"/>
          <p14:tracePt t="12133" x="3067050" y="3219450"/>
          <p14:tracePt t="12151" x="3390900" y="3327400"/>
          <p14:tracePt t="12166" x="3670300" y="3365500"/>
          <p14:tracePt t="12183" x="3937000" y="3378200"/>
          <p14:tracePt t="12200" x="4076700" y="3378200"/>
          <p14:tracePt t="12216" x="4286250" y="3352800"/>
          <p14:tracePt t="12233" x="4533900" y="3314700"/>
          <p14:tracePt t="12250" x="4692650" y="3263900"/>
          <p14:tracePt t="12266" x="4826000" y="3194050"/>
          <p14:tracePt t="12283" x="4940300" y="3143250"/>
          <p14:tracePt t="12299" x="5041900" y="3060700"/>
          <p14:tracePt t="12316" x="5219700" y="2901950"/>
          <p14:tracePt t="12333" x="5289550" y="2825750"/>
          <p14:tracePt t="12349" x="5327650" y="2749550"/>
          <p14:tracePt t="12366" x="5340350" y="2679700"/>
          <p14:tracePt t="12383" x="5340350" y="2654300"/>
          <p14:tracePt t="12400" x="5276850" y="2552700"/>
          <p14:tracePt t="12416" x="5041900" y="2400300"/>
          <p14:tracePt t="12433" x="4743450" y="2216150"/>
          <p14:tracePt t="12449" x="4514850" y="2089150"/>
          <p14:tracePt t="12467" x="4394200" y="2044700"/>
          <p14:tracePt t="12483" x="4114800" y="1993900"/>
          <p14:tracePt t="12500" x="3930650" y="1981200"/>
          <p14:tracePt t="12516" x="3746500" y="1981200"/>
          <p14:tracePt t="12532" x="3581400" y="1987550"/>
          <p14:tracePt t="12549" x="3492500" y="2019300"/>
          <p14:tracePt t="12566" x="3416300" y="2051050"/>
          <p14:tracePt t="12582" x="3384550" y="2063750"/>
          <p14:tracePt t="12599" x="3378200" y="2082800"/>
          <p14:tracePt t="12616" x="3378200" y="2095500"/>
          <p14:tracePt t="12635" x="3384550" y="2101850"/>
          <p14:tracePt t="12649" x="3390900" y="2101850"/>
          <p14:tracePt t="12666" x="3409950" y="2101850"/>
          <p14:tracePt t="12683" x="3435350" y="2101850"/>
          <p14:tracePt t="12699" x="3486150" y="2095500"/>
          <p14:tracePt t="12716" x="3765550" y="2006600"/>
          <p14:tracePt t="12732" x="3892550" y="1943100"/>
          <p14:tracePt t="12749" x="4121150" y="1847850"/>
          <p14:tracePt t="12766" x="4305300" y="1797050"/>
          <p14:tracePt t="12783" x="4406900" y="1765300"/>
          <p14:tracePt t="12799" x="4470400" y="1758950"/>
          <p14:tracePt t="12816" x="4514850" y="1758950"/>
          <p14:tracePt t="12832" x="4540250" y="1771650"/>
          <p14:tracePt t="12849" x="4578350" y="1809750"/>
          <p14:tracePt t="12865" x="4622800" y="1879600"/>
          <p14:tracePt t="12882" x="4648200" y="1962150"/>
          <p14:tracePt t="12899" x="4648200" y="1993900"/>
          <p14:tracePt t="12916" x="4648200" y="2012950"/>
          <p14:tracePt t="12932" x="4648200" y="2044700"/>
          <p14:tracePt t="12949" x="4648200" y="2051050"/>
          <p14:tracePt t="12965" x="4629150" y="2057400"/>
          <p14:tracePt t="12982" x="4610100" y="2057400"/>
          <p14:tracePt t="12999" x="4603750" y="2057400"/>
          <p14:tracePt t="13015" x="4591050" y="2051050"/>
          <p14:tracePt t="13032" x="4559300" y="2038350"/>
          <p14:tracePt t="13049" x="4508500" y="2006600"/>
          <p14:tracePt t="13065" x="4483100" y="1993900"/>
          <p14:tracePt t="13082" x="4464050" y="1987550"/>
          <p14:tracePt t="13099" x="4457700" y="1987550"/>
          <p14:tracePt t="13115" x="4451350" y="1987550"/>
          <p14:tracePt t="13132" x="4438650" y="2000250"/>
          <p14:tracePt t="13149" x="4432300" y="2038350"/>
          <p14:tracePt t="13165" x="4413250" y="2095500"/>
          <p14:tracePt t="13182" x="4387850" y="2165350"/>
          <p14:tracePt t="13201" x="4330700" y="2305050"/>
          <p14:tracePt t="13215" x="4292600" y="2355850"/>
          <p14:tracePt t="13232" x="4260850" y="2393950"/>
          <p14:tracePt t="13249" x="4248150" y="2406650"/>
          <p14:tracePt t="13266" x="4241800" y="2406650"/>
          <p14:tracePt t="13284" x="4229100" y="2406650"/>
          <p14:tracePt t="13299" x="4222750" y="2406650"/>
          <p14:tracePt t="13316" x="4210050" y="2387600"/>
          <p14:tracePt t="13332" x="4197350" y="2362200"/>
          <p14:tracePt t="13349" x="4197350" y="2349500"/>
          <p14:tracePt t="13366" x="4159250" y="2286000"/>
          <p14:tracePt t="13382" x="4127500" y="2241550"/>
          <p14:tracePt t="13399" x="4095750" y="2209800"/>
          <p14:tracePt t="13416" x="4064000" y="2178050"/>
          <p14:tracePt t="13432" x="4044950" y="2165350"/>
          <p14:tracePt t="13449" x="4038600" y="2159000"/>
          <p14:tracePt t="13465" x="4025900" y="2152650"/>
          <p14:tracePt t="13519" x="4025900" y="2159000"/>
          <p14:tracePt t="13525" x="4025900" y="2165350"/>
          <p14:tracePt t="13533" x="4025900" y="2171700"/>
          <p14:tracePt t="13548" x="4025900" y="2209800"/>
          <p14:tracePt t="13565" x="4025900" y="2273300"/>
          <p14:tracePt t="13582" x="4025900" y="2393950"/>
          <p14:tracePt t="13598" x="4006850" y="2489200"/>
          <p14:tracePt t="13615" x="3962400" y="2616200"/>
          <p14:tracePt t="13632" x="3930650" y="2717800"/>
          <p14:tracePt t="13648" x="3905250" y="2762250"/>
          <p14:tracePt t="13665" x="3892550" y="2800350"/>
          <p14:tracePt t="13682" x="3886200" y="2806700"/>
          <p14:tracePt t="13745" x="3892550" y="2806700"/>
          <p14:tracePt t="13752" x="3898900" y="2806700"/>
          <p14:tracePt t="13759" x="3917950" y="2806700"/>
          <p14:tracePt t="13769" x="3949700" y="2800350"/>
          <p14:tracePt t="13781" x="4025900" y="2794000"/>
          <p14:tracePt t="13798" x="4184650" y="2749550"/>
          <p14:tracePt t="13815" x="4318000" y="2717800"/>
          <p14:tracePt t="13832" x="4381500" y="2679700"/>
          <p14:tracePt t="13849" x="4400550" y="2654300"/>
          <p14:tracePt t="13865" x="4406900" y="2641600"/>
          <p14:tracePt t="13882" x="4406900" y="2616200"/>
          <p14:tracePt t="13899" x="4394200" y="2584450"/>
          <p14:tracePt t="13915" x="4305300" y="2508250"/>
          <p14:tracePt t="13933" x="4165600" y="2444750"/>
          <p14:tracePt t="13948" x="4140200" y="2444750"/>
          <p14:tracePt t="13965" x="4095750" y="2451100"/>
          <p14:tracePt t="13981" x="4051300" y="2489200"/>
          <p14:tracePt t="13998" x="3975100" y="2584450"/>
          <p14:tracePt t="14015" x="3917950" y="2698750"/>
          <p14:tracePt t="14031" x="3911600" y="2730500"/>
          <p14:tracePt t="14048" x="3911600" y="2749550"/>
          <p14:tracePt t="14081" x="3917950" y="2749550"/>
          <p14:tracePt t="14098" x="3943350" y="2768600"/>
          <p14:tracePt t="14114" x="4152900" y="2774950"/>
          <p14:tracePt t="14131" x="4267200" y="2743200"/>
          <p14:tracePt t="14148" x="4356100" y="2692400"/>
          <p14:tracePt t="14165" x="4406900" y="2647950"/>
          <p14:tracePt t="14183" x="4425950" y="2603500"/>
          <p14:tracePt t="14198" x="4425950" y="2578100"/>
          <p14:tracePt t="14215" x="4413250" y="2559050"/>
          <p14:tracePt t="14231" x="4362450" y="2533650"/>
          <p14:tracePt t="14248" x="4286250" y="2501900"/>
          <p14:tracePt t="14265" x="4165600" y="2482850"/>
          <p14:tracePt t="14281" x="4133850" y="2501900"/>
          <p14:tracePt t="14298" x="4095750" y="2520950"/>
          <p14:tracePt t="14314" x="4083050" y="2540000"/>
          <p14:tracePt t="14331" x="4070350" y="2584450"/>
          <p14:tracePt t="14348" x="4057650" y="2679700"/>
          <p14:tracePt t="14364" x="4057650" y="2724150"/>
          <p14:tracePt t="14381" x="4064000" y="2768600"/>
          <p14:tracePt t="14398" x="4083050" y="2794000"/>
          <p14:tracePt t="14415" x="4127500" y="2825750"/>
          <p14:tracePt t="14431" x="4222750" y="2863850"/>
          <p14:tracePt t="14448" x="4279900" y="2863850"/>
          <p14:tracePt t="14465" x="4337050" y="2851150"/>
          <p14:tracePt t="14481" x="4387850" y="2832100"/>
          <p14:tracePt t="14498" x="4425950" y="2813050"/>
          <p14:tracePt t="14515" x="4578350" y="2724150"/>
          <p14:tracePt t="14531" x="4692650" y="2673350"/>
          <p14:tracePt t="14547" x="4800600" y="2660650"/>
          <p14:tracePt t="14564" x="4921250" y="2654300"/>
          <p14:tracePt t="14567" x="4965700" y="2660650"/>
          <p14:tracePt t="14581" x="5035550" y="2673350"/>
          <p14:tracePt t="14598" x="5168900" y="2749550"/>
          <p14:tracePt t="14614" x="5327650" y="2863850"/>
          <p14:tracePt t="14631" x="5543550" y="3022600"/>
          <p14:tracePt t="14647" x="5746750" y="3168650"/>
          <p14:tracePt t="14666" x="5899150" y="3302000"/>
          <p14:tracePt t="14681" x="5924550" y="3321050"/>
          <p14:tracePt t="14697" x="5930900" y="3333750"/>
          <p14:tracePt t="14732" x="5930900" y="3340100"/>
          <p14:tracePt t="14748" x="5854700" y="3308350"/>
          <p14:tracePt t="14765" x="5683250" y="3181350"/>
          <p14:tracePt t="14781" x="5588000" y="3117850"/>
          <p14:tracePt t="14798" x="5448300" y="2990850"/>
          <p14:tracePt t="14814" x="5302250" y="2844800"/>
          <p14:tracePt t="14831" x="5016500" y="2647950"/>
          <p14:tracePt t="14847" x="4781550" y="2546350"/>
          <p14:tracePt t="14864" x="4673600" y="2501900"/>
          <p14:tracePt t="14881" x="4495800" y="2470150"/>
          <p14:tracePt t="14897" x="4305300" y="2451100"/>
          <p14:tracePt t="14915" x="4070350" y="2438400"/>
          <p14:tracePt t="14931" x="3987800" y="2438400"/>
          <p14:tracePt t="14947" x="3930650" y="2438400"/>
          <p14:tracePt t="14964" x="3898900" y="2432050"/>
          <p14:tracePt t="14982" x="3886200" y="2425700"/>
          <p14:tracePt t="14997" x="3886200" y="2419350"/>
          <p14:tracePt t="15036" x="3892550" y="2419350"/>
          <p14:tracePt t="15293" x="3860800" y="2482850"/>
          <p14:tracePt t="15300" x="3829050" y="2508250"/>
          <p14:tracePt t="15308" x="3784600" y="2597150"/>
          <p14:tracePt t="15315" x="3721100" y="2698750"/>
          <p14:tracePt t="15330" x="3594100" y="2965450"/>
          <p14:tracePt t="15347" x="3467100" y="3181350"/>
          <p14:tracePt t="15364" x="3378200" y="3365500"/>
          <p14:tracePt t="15380" x="3289300" y="3524250"/>
          <p14:tracePt t="15398" x="3244850" y="3606800"/>
          <p14:tracePt t="15414" x="3219450" y="3663950"/>
          <p14:tracePt t="15431" x="3200400" y="3695700"/>
          <p14:tracePt t="15447" x="3194050" y="3708400"/>
          <p14:tracePt t="15464" x="3194050" y="3714750"/>
          <p14:tracePt t="15503" x="3200400" y="3714750"/>
          <p14:tracePt t="15510" x="3206750" y="3702050"/>
          <p14:tracePt t="15518" x="3213100" y="3702050"/>
          <p14:tracePt t="15530" x="3219450" y="3702050"/>
          <p14:tracePt t="15547" x="3238500" y="3689350"/>
          <p14:tracePt t="15564" x="3276600" y="3676650"/>
          <p14:tracePt t="15580" x="3295650" y="3676650"/>
          <p14:tracePt t="15597" x="3321050" y="3670300"/>
          <p14:tracePt t="15613" x="3327400" y="3663950"/>
          <p14:tracePt t="15631" x="3333750" y="3657600"/>
          <p14:tracePt t="15646" x="3333750" y="3651250"/>
          <p14:tracePt t="15664" x="3340100" y="3644900"/>
          <p14:tracePt t="15680" x="3371850" y="3632200"/>
          <p14:tracePt t="15696" x="3416300" y="3587750"/>
          <p14:tracePt t="15714" x="3524250" y="3556000"/>
          <p14:tracePt t="15730" x="3619500" y="3543300"/>
          <p14:tracePt t="15747" x="3695700" y="3511550"/>
          <p14:tracePt t="15764" x="3803650" y="3498850"/>
          <p14:tracePt t="15780" x="3905250" y="3473450"/>
          <p14:tracePt t="15797" x="3962400" y="3448050"/>
          <p14:tracePt t="15813" x="3981450" y="3435350"/>
          <p14:tracePt t="15830" x="3981450" y="3429000"/>
          <p14:tracePt t="15846" x="3981450" y="3416300"/>
          <p14:tracePt t="15863" x="3981450" y="3390900"/>
          <p14:tracePt t="15880" x="3905250" y="3251200"/>
          <p14:tracePt t="15896" x="3816350" y="3136900"/>
          <p14:tracePt t="15913" x="3727450" y="3048000"/>
          <p14:tracePt t="15930" x="3689350" y="3003550"/>
          <p14:tracePt t="15946" x="3619500" y="2959100"/>
          <p14:tracePt t="15963" x="3530600" y="2895600"/>
          <p14:tracePt t="15980" x="3467100" y="2870200"/>
          <p14:tracePt t="15996" x="3378200" y="2844800"/>
          <p14:tracePt t="16014" x="3308350" y="2838450"/>
          <p14:tracePt t="16030" x="3251200" y="2838450"/>
          <p14:tracePt t="16046" x="3162300" y="2838450"/>
          <p14:tracePt t="16063" x="3092450" y="2838450"/>
          <p14:tracePt t="16080" x="2997200" y="2851150"/>
          <p14:tracePt t="16096" x="2946400" y="2882900"/>
          <p14:tracePt t="16113" x="2889250" y="2901950"/>
          <p14:tracePt t="16129" x="2813050" y="2978150"/>
          <p14:tracePt t="16146" x="2768600" y="3041650"/>
          <p14:tracePt t="16163" x="2755900" y="3079750"/>
          <p14:tracePt t="16179" x="2749550" y="3117850"/>
          <p14:tracePt t="16197" x="2749550" y="3155950"/>
          <p14:tracePt t="16213" x="2743200" y="3213100"/>
          <p14:tracePt t="16229" x="2743200" y="3282950"/>
          <p14:tracePt t="16246" x="2743200" y="3352800"/>
          <p14:tracePt t="16263" x="2774950" y="3422650"/>
          <p14:tracePt t="16279" x="2806700" y="3467100"/>
          <p14:tracePt t="16296" x="2882900" y="3543300"/>
          <p14:tracePt t="16313" x="2971800" y="3625850"/>
          <p14:tracePt t="16329" x="3054350" y="3676650"/>
          <p14:tracePt t="16346" x="3143250" y="3740150"/>
          <p14:tracePt t="16363" x="3225800" y="3784600"/>
          <p14:tracePt t="16379" x="3263900" y="3803650"/>
          <p14:tracePt t="16396" x="3308350" y="3810000"/>
          <p14:tracePt t="16412" x="3333750" y="3816350"/>
          <p14:tracePt t="16430" x="3378200" y="3835400"/>
          <p14:tracePt t="16446" x="3422650" y="3848100"/>
          <p14:tracePt t="16463" x="3441700" y="3854450"/>
          <p14:tracePt t="16479" x="3448050" y="3854450"/>
          <p14:tracePt t="16496" x="3460750" y="3854450"/>
          <p14:tracePt t="16512" x="3473450" y="3860800"/>
          <p14:tracePt t="16529" x="3511550" y="3860800"/>
          <p14:tracePt t="16546" x="3536950" y="3860800"/>
          <p14:tracePt t="16562" x="3594100" y="3860800"/>
          <p14:tracePt t="16579" x="3632200" y="3860800"/>
          <p14:tracePt t="16596" x="3670300" y="3860800"/>
          <p14:tracePt t="16612" x="3714750" y="3860800"/>
          <p14:tracePt t="16629" x="3721100" y="3860800"/>
          <p14:tracePt t="16646" x="3740150" y="3860800"/>
          <p14:tracePt t="16662" x="3765550" y="3854450"/>
          <p14:tracePt t="16681" x="3822700" y="3810000"/>
          <p14:tracePt t="16696" x="3867150" y="3778250"/>
          <p14:tracePt t="16714" x="3892550" y="3752850"/>
          <p14:tracePt t="16729" x="3905250" y="3733800"/>
          <p14:tracePt t="16746" x="3917950" y="3721100"/>
          <p14:tracePt t="16764" x="3917950" y="3695700"/>
          <p14:tracePt t="16780" x="3898900" y="3683000"/>
          <p14:tracePt t="16796" x="3873500" y="3644900"/>
          <p14:tracePt t="16812" x="3829050" y="3587750"/>
          <p14:tracePt t="16829" x="3740150" y="3448050"/>
          <p14:tracePt t="16846" x="3663950" y="3289300"/>
          <p14:tracePt t="16862" x="3644900" y="3238500"/>
          <p14:tracePt t="16879" x="3638550" y="3213100"/>
          <p14:tracePt t="16896" x="3638550" y="3206750"/>
          <p14:tracePt t="16912" x="3638550" y="3200400"/>
          <p14:tracePt t="16929" x="3638550" y="3194050"/>
          <p14:tracePt t="17006" x="3632200" y="3194050"/>
          <p14:tracePt t="17014" x="3625850" y="3187700"/>
          <p14:tracePt t="17022" x="3625850" y="3181350"/>
          <p14:tracePt t="17029" x="3613150" y="3168650"/>
          <p14:tracePt t="17046" x="3581400" y="3136900"/>
          <p14:tracePt t="17062" x="3543300" y="3105150"/>
          <p14:tracePt t="17065" x="3517900" y="3079750"/>
          <p14:tracePt t="17081" x="3416300" y="3035300"/>
          <p14:tracePt t="17096" x="3314700" y="3028950"/>
          <p14:tracePt t="17112" x="3175000" y="3048000"/>
          <p14:tracePt t="17129" x="3073400" y="3105150"/>
          <p14:tracePt t="17145" x="3016250" y="3130550"/>
          <p14:tracePt t="17164" x="3003550" y="3136900"/>
          <p14:tracePt t="17179" x="3003550" y="3149600"/>
          <p14:tracePt t="17196" x="3003550" y="3155950"/>
        </p14:tracePtLst>
      </p14:laserTraceLst>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B1F76-03DD-47A7-AF42-E4D3BE556E26}"/>
              </a:ext>
            </a:extLst>
          </p:cNvPr>
          <p:cNvSpPr>
            <a:spLocks noGrp="1"/>
          </p:cNvSpPr>
          <p:nvPr>
            <p:ph type="title"/>
          </p:nvPr>
        </p:nvSpPr>
        <p:spPr/>
        <p:txBody>
          <a:bodyPr/>
          <a:lstStyle/>
          <a:p>
            <a:r>
              <a:rPr lang="en-US" dirty="0"/>
              <a:t>Other Algorithms</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F233BF2-FDE1-41C5-B0D0-5E23D1B958E3}"/>
                  </a:ext>
                </a:extLst>
              </p:cNvPr>
              <p:cNvSpPr>
                <a:spLocks noGrp="1"/>
              </p:cNvSpPr>
              <p:nvPr>
                <p:ph idx="1"/>
              </p:nvPr>
            </p:nvSpPr>
            <p:spPr>
              <a:xfrm>
                <a:off x="1295401" y="2476500"/>
                <a:ext cx="9601196" cy="3642360"/>
              </a:xfrm>
            </p:spPr>
            <p:txBody>
              <a:bodyPr>
                <a:normAutofit fontScale="92500" lnSpcReduction="10000"/>
              </a:bodyPr>
              <a:lstStyle/>
              <a:p>
                <a:r>
                  <a:rPr lang="en-US" dirty="0"/>
                  <a:t>There are many other exponential algorithms available for exact optimal solutions. For example, Lawler’s Algorithm provides an optimal solution in O((2.4223) n) time using the concepts of bit masking and dynamic programming. </a:t>
                </a:r>
                <a:endParaRPr lang="en-IN" dirty="0"/>
              </a:p>
              <a:p>
                <a:r>
                  <a:rPr lang="en-IN" dirty="0"/>
                  <a:t>Berger and </a:t>
                </a:r>
                <a:r>
                  <a:rPr lang="en-IN" dirty="0" err="1"/>
                  <a:t>Rompel</a:t>
                </a:r>
                <a:r>
                  <a:rPr lang="en-IN" dirty="0"/>
                  <a:t> Algorithm: </a:t>
                </a:r>
                <a:r>
                  <a:rPr lang="en-US" dirty="0"/>
                  <a:t>This particular algorithm had improved the performance guarantee. Berger and </a:t>
                </a:r>
                <a:r>
                  <a:rPr lang="en-US" dirty="0" err="1"/>
                  <a:t>Rompel</a:t>
                </a:r>
                <a:r>
                  <a:rPr lang="en-US" dirty="0"/>
                  <a:t> had published this algorithm in 1988. This improved the performance to O(</a:t>
                </a:r>
                <a14:m>
                  <m:oMath xmlns:m="http://schemas.openxmlformats.org/officeDocument/2006/math">
                    <m:f>
                      <m:fPr>
                        <m:ctrlPr>
                          <a:rPr lang="en-US" i="1" smtClean="0">
                            <a:latin typeface="Cambria Math" panose="02040503050406030204" pitchFamily="18" charset="0"/>
                          </a:rPr>
                        </m:ctrlPr>
                      </m:fPr>
                      <m:num>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m:t>
                            </m:r>
                          </m:e>
                        </m:rad>
                      </m:num>
                      <m:den>
                        <m:rad>
                          <m:radPr>
                            <m:degHide m:val="on"/>
                            <m:ctrlPr>
                              <a:rPr lang="en-US" i="1">
                                <a:latin typeface="Cambria Math" panose="02040503050406030204" pitchFamily="18" charset="0"/>
                              </a:rPr>
                            </m:ctrlPr>
                          </m:radPr>
                          <m:deg/>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rad>
                      </m:den>
                    </m:f>
                  </m:oMath>
                </a14:m>
                <a:r>
                  <a:rPr lang="en-US" dirty="0"/>
                  <a:t>) (max colors used).</a:t>
                </a:r>
              </a:p>
              <a:p>
                <a:r>
                  <a:rPr lang="en-IN" dirty="0"/>
                  <a:t>In 1998, a polynomial time probabilistic-algorithm using semi-definite programming was proposed in the paper published by David Karger, Rajeev Motwani, and Madhu Sudan. This achieves a performance guarantee of O(n^(0.387)). </a:t>
                </a:r>
                <a:r>
                  <a:rPr lang="en-US" dirty="0"/>
                  <a:t> </a:t>
                </a:r>
                <a:endParaRPr lang="en-IN" dirty="0"/>
              </a:p>
            </p:txBody>
          </p:sp>
        </mc:Choice>
        <mc:Fallback xmlns="">
          <p:sp>
            <p:nvSpPr>
              <p:cNvPr id="3" name="Content Placeholder 2">
                <a:extLst>
                  <a:ext uri="{FF2B5EF4-FFF2-40B4-BE49-F238E27FC236}">
                    <a16:creationId xmlns:a16="http://schemas.microsoft.com/office/drawing/2014/main" id="{AF233BF2-FDE1-41C5-B0D0-5E23D1B958E3}"/>
                  </a:ext>
                </a:extLst>
              </p:cNvPr>
              <p:cNvSpPr>
                <a:spLocks noGrp="1" noRot="1" noChangeAspect="1" noMove="1" noResize="1" noEditPoints="1" noAdjustHandles="1" noChangeArrowheads="1" noChangeShapeType="1" noTextEdit="1"/>
              </p:cNvSpPr>
              <p:nvPr>
                <p:ph idx="1"/>
              </p:nvPr>
            </p:nvSpPr>
            <p:spPr>
              <a:xfrm>
                <a:off x="1295401" y="2476500"/>
                <a:ext cx="9601196" cy="3642360"/>
              </a:xfrm>
              <a:blipFill>
                <a:blip r:embed="rId4"/>
                <a:stretch>
                  <a:fillRect l="-953" t="-3010" r="-1271"/>
                </a:stretch>
              </a:blipFill>
            </p:spPr>
            <p:txBody>
              <a:bodyPr/>
              <a:lstStyle/>
              <a:p>
                <a:r>
                  <a:rPr lang="en-IN">
                    <a:noFill/>
                  </a:rPr>
                  <a:t> </a:t>
                </a:r>
              </a:p>
            </p:txBody>
          </p:sp>
        </mc:Fallback>
      </mc:AlternateContent>
    </p:spTree>
    <p:extLst>
      <p:ext uri="{BB962C8B-B14F-4D97-AF65-F5344CB8AC3E}">
        <p14:creationId xmlns:p14="http://schemas.microsoft.com/office/powerpoint/2010/main" val="3638776107"/>
      </p:ext>
    </p:extLst>
  </p:cSld>
  <p:clrMapOvr>
    <a:masterClrMapping/>
  </p:clrMapOvr>
  <mc:AlternateContent xmlns:mc="http://schemas.openxmlformats.org/markup-compatibility/2006" xmlns:p14="http://schemas.microsoft.com/office/powerpoint/2010/main">
    <mc:Choice Requires="p14">
      <p:transition spd="slow" p14:dur="2000" advTm="66660"/>
    </mc:Choice>
    <mc:Fallback xmlns="">
      <p:transition spd="slow" advTm="66660"/>
    </mc:Fallback>
  </mc:AlternateContent>
  <p:extLst>
    <p:ext uri="{3A86A75C-4F4B-4683-9AE1-C65F6400EC91}">
      <p14:laserTraceLst xmlns:p14="http://schemas.microsoft.com/office/powerpoint/2010/main">
        <p14:tracePtLst>
          <p14:tracePt t="1219" x="3022600" y="3136900"/>
          <p14:tracePt t="1227" x="3079750" y="3105150"/>
          <p14:tracePt t="1234" x="3136900" y="3054350"/>
          <p14:tracePt t="1243" x="3206750" y="2997200"/>
          <p14:tracePt t="1257" x="3365500" y="2889250"/>
          <p14:tracePt t="1274" x="3536950" y="2781300"/>
          <p14:tracePt t="1290" x="3625850" y="2730500"/>
          <p14:tracePt t="1307" x="3860800" y="2597150"/>
          <p14:tracePt t="1323" x="4006850" y="2501900"/>
          <p14:tracePt t="1340" x="4165600" y="2400300"/>
          <p14:tracePt t="1357" x="4292600" y="2311400"/>
          <p14:tracePt t="1373" x="4375150" y="2273300"/>
          <p14:tracePt t="1390" x="4514850" y="2222500"/>
          <p14:tracePt t="1408" x="4597400" y="2203450"/>
          <p14:tracePt t="1423" x="4718050" y="2178050"/>
          <p14:tracePt t="1440" x="4864100" y="2159000"/>
          <p14:tracePt t="1457" x="4965700" y="2159000"/>
          <p14:tracePt t="1473" x="5181600" y="2197100"/>
          <p14:tracePt t="1490" x="5365750" y="2254250"/>
          <p14:tracePt t="1506" x="5530850" y="2311400"/>
          <p14:tracePt t="1523" x="5753100" y="2425700"/>
          <p14:tracePt t="1540" x="6026150" y="2578100"/>
          <p14:tracePt t="1556" x="6254750" y="2679700"/>
          <p14:tracePt t="1573" x="6413500" y="2743200"/>
          <p14:tracePt t="1589" x="6565900" y="2774950"/>
          <p14:tracePt t="1606" x="6711950" y="2781300"/>
          <p14:tracePt t="1623" x="6902450" y="2781300"/>
          <p14:tracePt t="1640" x="7194550" y="2711450"/>
          <p14:tracePt t="1657" x="7289800" y="2686050"/>
          <p14:tracePt t="1673" x="7423150" y="2654300"/>
          <p14:tracePt t="1689" x="7575550" y="2603500"/>
          <p14:tracePt t="1692" x="7651750" y="2584450"/>
          <p14:tracePt t="1708" x="7772400" y="2552700"/>
          <p14:tracePt t="1723" x="7905750" y="2527300"/>
          <p14:tracePt t="1740" x="7981950" y="2514600"/>
          <p14:tracePt t="1756" x="8026400" y="2508250"/>
          <p14:tracePt t="1773" x="8089900" y="2476500"/>
          <p14:tracePt t="1790" x="8210550" y="2400300"/>
          <p14:tracePt t="1806" x="8318500" y="2324100"/>
          <p14:tracePt t="1823" x="8401050" y="2247900"/>
          <p14:tracePt t="1840" x="8451850" y="2190750"/>
          <p14:tracePt t="1857" x="8483600" y="2159000"/>
          <p14:tracePt t="1873" x="8515350" y="2038350"/>
          <p14:tracePt t="1890" x="8534400" y="1917700"/>
          <p14:tracePt t="1906" x="8540750" y="1784350"/>
          <p14:tracePt t="1923" x="8515350" y="1695450"/>
          <p14:tracePt t="1940" x="8496300" y="1606550"/>
          <p14:tracePt t="1956" x="8451850" y="1549400"/>
          <p14:tracePt t="1973" x="8407400" y="1504950"/>
          <p14:tracePt t="1989" x="8305800" y="1422400"/>
          <p14:tracePt t="2006" x="8223250" y="1352550"/>
          <p14:tracePt t="2023" x="8147050" y="1301750"/>
          <p14:tracePt t="2039" x="8115300" y="1270000"/>
          <p14:tracePt t="2056" x="8039100" y="1231900"/>
          <p14:tracePt t="2073" x="7981950" y="1200150"/>
          <p14:tracePt t="2089" x="7937500" y="1174750"/>
          <p14:tracePt t="2106" x="7874000" y="1136650"/>
          <p14:tracePt t="2123" x="7804150" y="1085850"/>
          <p14:tracePt t="2139" x="7753350" y="1066800"/>
          <p14:tracePt t="2156" x="7689850" y="1035050"/>
          <p14:tracePt t="2173" x="7620000" y="1003300"/>
          <p14:tracePt t="2191" x="7486650" y="939800"/>
          <p14:tracePt t="2206" x="7448550" y="920750"/>
          <p14:tracePt t="2223" x="7397750" y="908050"/>
          <p14:tracePt t="2239" x="7334250" y="895350"/>
          <p14:tracePt t="2256" x="7277100" y="876300"/>
          <p14:tracePt t="2273" x="7200900" y="863600"/>
          <p14:tracePt t="2289" x="7169150" y="850900"/>
          <p14:tracePt t="2306" x="7131050" y="844550"/>
          <p14:tracePt t="2322" x="7073900" y="831850"/>
          <p14:tracePt t="2339" x="7023100" y="825500"/>
          <p14:tracePt t="2357" x="6934200" y="812800"/>
          <p14:tracePt t="2372" x="6889750" y="812800"/>
          <p14:tracePt t="2389" x="6838950" y="806450"/>
          <p14:tracePt t="2406" x="6762750" y="806450"/>
          <p14:tracePt t="2422" x="6667500" y="806450"/>
          <p14:tracePt t="2439" x="6572250" y="806450"/>
          <p14:tracePt t="2456" x="6369050" y="806450"/>
          <p14:tracePt t="2472" x="6299200" y="800100"/>
          <p14:tracePt t="2489" x="6178550" y="787400"/>
          <p14:tracePt t="2506" x="6070600" y="768350"/>
          <p14:tracePt t="2522" x="5905500" y="762000"/>
          <p14:tracePt t="2539" x="5791200" y="762000"/>
          <p14:tracePt t="2556" x="5734050" y="762000"/>
          <p14:tracePt t="2572" x="5632450" y="762000"/>
          <p14:tracePt t="2589" x="5505450" y="762000"/>
          <p14:tracePt t="2605" x="5321300" y="781050"/>
          <p14:tracePt t="2622" x="5213350" y="793750"/>
          <p14:tracePt t="2639" x="5130800" y="806450"/>
          <p14:tracePt t="2655" x="5035550" y="838200"/>
          <p14:tracePt t="2672" x="4902200" y="857250"/>
          <p14:tracePt t="2690" x="4673600" y="939800"/>
          <p14:tracePt t="2705" x="4508500" y="996950"/>
          <p14:tracePt t="2722" x="4394200" y="1028700"/>
          <p14:tracePt t="2739" x="4292600" y="1060450"/>
          <p14:tracePt t="2756" x="4095750" y="1130300"/>
          <p14:tracePt t="2772" x="3981450" y="1174750"/>
          <p14:tracePt t="2789" x="3879850" y="1212850"/>
          <p14:tracePt t="2805" x="3816350" y="1250950"/>
          <p14:tracePt t="2822" x="3765550" y="1276350"/>
          <p14:tracePt t="2838" x="3714750" y="1314450"/>
          <p14:tracePt t="2855" x="3708400" y="1327150"/>
          <p14:tracePt t="2872" x="3695700" y="1339850"/>
          <p14:tracePt t="2888" x="3695700" y="1352550"/>
          <p14:tracePt t="2905" x="3689350" y="1377950"/>
          <p14:tracePt t="2922" x="3676650" y="1422400"/>
          <p14:tracePt t="2939" x="3676650" y="1447800"/>
          <p14:tracePt t="2955" x="3676650" y="1466850"/>
          <p14:tracePt t="2973" x="3676650" y="1485900"/>
          <p14:tracePt t="2988" x="3676650" y="1498600"/>
          <p14:tracePt t="3005" x="3708400" y="1581150"/>
          <p14:tracePt t="3022" x="3733800" y="1663700"/>
          <p14:tracePt t="3038" x="3790950" y="1746250"/>
          <p14:tracePt t="3055" x="3835400" y="1809750"/>
          <p14:tracePt t="3073" x="3867150" y="1873250"/>
          <p14:tracePt t="3088" x="3917950" y="1924050"/>
          <p14:tracePt t="3105" x="3968750" y="1981200"/>
          <p14:tracePt t="3122" x="4006850" y="2025650"/>
          <p14:tracePt t="3139" x="4070350" y="2076450"/>
          <p14:tracePt t="3156" x="4133850" y="2120900"/>
          <p14:tracePt t="3171" x="4222750" y="2184400"/>
          <p14:tracePt t="3188" x="4368800" y="2260600"/>
          <p14:tracePt t="3205" x="4489450" y="2330450"/>
          <p14:tracePt t="3221" x="4635500" y="2393950"/>
          <p14:tracePt t="3240" x="4794250" y="2444750"/>
          <p14:tracePt t="3255" x="4946650" y="2476500"/>
          <p14:tracePt t="3272" x="5118100" y="2501900"/>
          <p14:tracePt t="3288" x="5308600" y="2514600"/>
          <p14:tracePt t="3305" x="5486400" y="2540000"/>
          <p14:tracePt t="3322" x="5753100" y="2546350"/>
          <p14:tracePt t="3338" x="5918200" y="2565400"/>
          <p14:tracePt t="3355" x="6096000" y="2584450"/>
          <p14:tracePt t="3372" x="6330950" y="2590800"/>
          <p14:tracePt t="3389" x="6540500" y="2597150"/>
          <p14:tracePt t="3405" x="6864350" y="2597150"/>
          <p14:tracePt t="3421" x="7023100" y="2597150"/>
          <p14:tracePt t="3438" x="7245350" y="2597150"/>
          <p14:tracePt t="3455" x="7442200" y="2590800"/>
          <p14:tracePt t="3471" x="7613650" y="2590800"/>
          <p14:tracePt t="3488" x="7804150" y="2578100"/>
          <p14:tracePt t="3505" x="7854950" y="2571750"/>
          <p14:tracePt t="3521" x="7905750" y="2552700"/>
          <p14:tracePt t="4412" x="7918450" y="2546350"/>
          <p14:tracePt t="4419" x="7937500" y="2527300"/>
          <p14:tracePt t="4428" x="7975600" y="2489200"/>
          <p14:tracePt t="4439" x="8013700" y="2463800"/>
          <p14:tracePt t="4454" x="8134350" y="2374900"/>
          <p14:tracePt t="4471" x="8172450" y="2330450"/>
          <p14:tracePt t="4487" x="8229600" y="2298700"/>
          <p14:tracePt t="4504" x="8286750" y="2247900"/>
          <p14:tracePt t="4523" x="8350250" y="2203450"/>
          <p14:tracePt t="4537" x="8375650" y="2178050"/>
          <p14:tracePt t="4554" x="8426450" y="2127250"/>
          <p14:tracePt t="4570" x="8439150" y="2114550"/>
          <p14:tracePt t="4587" x="8464550" y="2082800"/>
          <p14:tracePt t="4605" x="8483600" y="2051050"/>
          <p14:tracePt t="4620" x="8489950" y="2032000"/>
          <p14:tracePt t="4637" x="8489950" y="2025650"/>
          <p14:tracePt t="4654" x="8489950" y="2000250"/>
          <p14:tracePt t="4670" x="8470900" y="1924050"/>
          <p14:tracePt t="4688" x="8413750" y="1816100"/>
          <p14:tracePt t="4704" x="8388350" y="1752600"/>
          <p14:tracePt t="4720" x="8337550" y="1689100"/>
          <p14:tracePt t="4737" x="8293100" y="1644650"/>
          <p14:tracePt t="4753" x="8274050" y="1606550"/>
          <p14:tracePt t="4770" x="8210550" y="1517650"/>
          <p14:tracePt t="4787" x="8153400" y="1454150"/>
          <p14:tracePt t="4803" x="8083550" y="1403350"/>
          <p14:tracePt t="4820" x="8013700" y="1346200"/>
          <p14:tracePt t="4837" x="7956550" y="1320800"/>
          <p14:tracePt t="4853" x="7842250" y="1263650"/>
          <p14:tracePt t="4870" x="7727950" y="1193800"/>
          <p14:tracePt t="4888" x="7632700" y="1149350"/>
          <p14:tracePt t="4904" x="7524750" y="1104900"/>
          <p14:tracePt t="4920" x="7397750" y="1066800"/>
          <p14:tracePt t="4937" x="7315200" y="1041400"/>
          <p14:tracePt t="4953" x="7118350" y="996950"/>
          <p14:tracePt t="4970" x="6997700" y="958850"/>
          <p14:tracePt t="4988" x="6864350" y="927100"/>
          <p14:tracePt t="5003" x="6724650" y="908050"/>
          <p14:tracePt t="5020" x="6597650" y="876300"/>
          <p14:tracePt t="5037" x="6508750" y="863600"/>
          <p14:tracePt t="5054" x="6356350" y="831850"/>
          <p14:tracePt t="5070" x="6223000" y="787400"/>
          <p14:tracePt t="5089" x="6057900" y="730250"/>
          <p14:tracePt t="5103" x="5994400" y="704850"/>
          <p14:tracePt t="5120" x="5892800" y="679450"/>
          <p14:tracePt t="5137" x="5772150" y="660400"/>
          <p14:tracePt t="5153" x="5626100" y="641350"/>
          <p14:tracePt t="5171" x="5353050" y="654050"/>
          <p14:tracePt t="5188" x="5251450" y="660400"/>
          <p14:tracePt t="5203" x="5060950" y="685800"/>
          <p14:tracePt t="5220" x="4857750" y="723900"/>
          <p14:tracePt t="5237" x="4654550" y="774700"/>
          <p14:tracePt t="5254" x="4343400" y="850900"/>
          <p14:tracePt t="5270" x="4254500" y="876300"/>
          <p14:tracePt t="5287" x="4108450" y="927100"/>
          <p14:tracePt t="5303" x="3994150" y="965200"/>
          <p14:tracePt t="5320" x="3905250" y="1009650"/>
          <p14:tracePt t="5337" x="3790950" y="1073150"/>
          <p14:tracePt t="5353" x="3765550" y="1092200"/>
          <p14:tracePt t="5370" x="3721100" y="1130300"/>
          <p14:tracePt t="5386" x="3663950" y="1162050"/>
          <p14:tracePt t="5403" x="3625850" y="1219200"/>
          <p14:tracePt t="5420" x="3581400" y="1282700"/>
          <p14:tracePt t="5437" x="3549650" y="1346200"/>
          <p14:tracePt t="5453" x="3536950" y="1371600"/>
          <p14:tracePt t="5470" x="3530600" y="1435100"/>
          <p14:tracePt t="5486" x="3524250" y="1543050"/>
          <p14:tracePt t="5503" x="3524250" y="1727200"/>
          <p14:tracePt t="5519" x="3524250" y="1784350"/>
          <p14:tracePt t="5536" x="3568700" y="1885950"/>
          <p14:tracePt t="5553" x="3644900" y="2032000"/>
          <p14:tracePt t="5570" x="3816350" y="2209800"/>
          <p14:tracePt t="5586" x="3981450" y="2317750"/>
          <p14:tracePt t="5603" x="4095750" y="2381250"/>
          <p14:tracePt t="5619" x="4241800" y="2457450"/>
          <p14:tracePt t="5636" x="4470400" y="2501900"/>
          <p14:tracePt t="5653" x="4895850" y="2597150"/>
          <p14:tracePt t="5669" x="5207000" y="2609850"/>
          <p14:tracePt t="5686" x="5365750" y="2609850"/>
          <p14:tracePt t="5703" x="5607050" y="2609850"/>
          <p14:tracePt t="5719" x="5867400" y="2609850"/>
          <p14:tracePt t="5736" x="6286500" y="2590800"/>
          <p14:tracePt t="5753" x="6921500" y="2565400"/>
          <p14:tracePt t="5769" x="7423150" y="2552700"/>
          <p14:tracePt t="5786" x="7600950" y="2552700"/>
          <p14:tracePt t="5802" x="7880350" y="2552700"/>
          <p14:tracePt t="5819" x="8407400" y="2559050"/>
          <p14:tracePt t="5836" x="8724900" y="2578100"/>
          <p14:tracePt t="5853" x="8991600" y="2616200"/>
          <p14:tracePt t="5870" x="9150350" y="2628900"/>
          <p14:tracePt t="5886" x="9290050" y="2628900"/>
          <p14:tracePt t="5903" x="9423400" y="2597150"/>
          <p14:tracePt t="5919" x="9639300" y="2520950"/>
          <p14:tracePt t="5936" x="9747250" y="2457450"/>
          <p14:tracePt t="5953" x="9842500" y="2387600"/>
          <p14:tracePt t="5969" x="9880600" y="2343150"/>
          <p14:tracePt t="5987" x="9931400" y="2254250"/>
          <p14:tracePt t="6003" x="9963150" y="2178050"/>
          <p14:tracePt t="6020" x="9982200" y="2051050"/>
          <p14:tracePt t="6036" x="9982200" y="1943100"/>
          <p14:tracePt t="6054" x="9950450" y="1816100"/>
          <p14:tracePt t="6069" x="9893300" y="1701800"/>
          <p14:tracePt t="6086" x="9810750" y="1555750"/>
          <p14:tracePt t="6103" x="9709150" y="1416050"/>
          <p14:tracePt t="6120" x="9594850" y="1282700"/>
          <p14:tracePt t="6138" x="9480550" y="1130300"/>
          <p14:tracePt t="6153" x="9436100" y="1047750"/>
          <p14:tracePt t="6169" x="9366250" y="971550"/>
          <p14:tracePt t="6186" x="9251950" y="895350"/>
          <p14:tracePt t="6190" x="9194800" y="857250"/>
          <p14:tracePt t="6202" x="9124950" y="831850"/>
          <p14:tracePt t="6220" x="8896350" y="736600"/>
          <p14:tracePt t="6237" x="8782050" y="704850"/>
          <p14:tracePt t="6252" x="8591550" y="660400"/>
          <p14:tracePt t="6269" x="8369300" y="635000"/>
          <p14:tracePt t="6286" x="8026400" y="615950"/>
          <p14:tracePt t="6302" x="7346950" y="635000"/>
          <p14:tracePt t="6319" x="7112000" y="654050"/>
          <p14:tracePt t="6336" x="6775450" y="685800"/>
          <p14:tracePt t="6352" x="6400800" y="742950"/>
          <p14:tracePt t="6369" x="6019800" y="838200"/>
          <p14:tracePt t="6386" x="5441950" y="984250"/>
          <p14:tracePt t="6402" x="5226050" y="1041400"/>
          <p14:tracePt t="6419" x="5035550" y="1111250"/>
          <p14:tracePt t="6435" x="4838700" y="1193800"/>
          <p14:tracePt t="6452" x="4635500" y="1295400"/>
          <p14:tracePt t="6469" x="4362450" y="1479550"/>
          <p14:tracePt t="6486" x="4254500" y="1555750"/>
          <p14:tracePt t="6502" x="4178300" y="1625600"/>
          <p14:tracePt t="6519" x="4114800" y="1701800"/>
          <p14:tracePt t="6536" x="4064000" y="1797050"/>
          <p14:tracePt t="6552" x="4044950" y="1866900"/>
          <p14:tracePt t="6569" x="4044950" y="1898650"/>
          <p14:tracePt t="6585" x="4064000" y="1924050"/>
          <p14:tracePt t="6602" x="4133850" y="2025650"/>
          <p14:tracePt t="6619" x="4292600" y="2216150"/>
          <p14:tracePt t="6635" x="4876800" y="2520950"/>
          <p14:tracePt t="6652" x="5213350" y="2628900"/>
          <p14:tracePt t="6669" x="5473700" y="2686050"/>
          <p14:tracePt t="6685" x="5861050" y="2730500"/>
          <p14:tracePt t="6688" x="6083300" y="2755900"/>
          <p14:tracePt t="6702" x="6508750" y="2781300"/>
          <p14:tracePt t="6719" x="6940550" y="2781300"/>
          <p14:tracePt t="6735" x="7289800" y="2774950"/>
          <p14:tracePt t="6752" x="7524750" y="2768600"/>
          <p14:tracePt t="6769" x="7791450" y="2717800"/>
          <p14:tracePt t="6786" x="8407400" y="2584450"/>
          <p14:tracePt t="6802" x="8788400" y="2482850"/>
          <p14:tracePt t="6818" x="9067800" y="2413000"/>
          <p14:tracePt t="6835" x="9201150" y="2381250"/>
          <p14:tracePt t="6852" x="9271000" y="2343150"/>
          <p14:tracePt t="6868" x="9315450" y="2311400"/>
          <p14:tracePt t="6885" x="9347200" y="2273300"/>
          <p14:tracePt t="6902" x="9347200" y="2228850"/>
          <p14:tracePt t="6918" x="9207500" y="2025650"/>
          <p14:tracePt t="6936" x="9004300" y="1822450"/>
          <p14:tracePt t="6952" x="8667750" y="1511300"/>
          <p14:tracePt t="6969" x="8356600" y="1270000"/>
          <p14:tracePt t="6985" x="8083550" y="1054100"/>
          <p14:tracePt t="7002" x="7867650" y="914400"/>
          <p14:tracePt t="7018" x="7639050" y="819150"/>
          <p14:tracePt t="7035" x="7480300" y="768350"/>
          <p14:tracePt t="7051" x="7131050" y="723900"/>
          <p14:tracePt t="7068" x="6832600" y="704850"/>
          <p14:tracePt t="7085" x="6521450" y="698500"/>
          <p14:tracePt t="7101" x="6134100" y="742950"/>
          <p14:tracePt t="7118" x="5810250" y="825500"/>
          <p14:tracePt t="7135" x="5562600" y="901700"/>
          <p14:tracePt t="7152" x="5314950" y="990600"/>
          <p14:tracePt t="7168" x="5137150" y="1079500"/>
          <p14:tracePt t="7185" x="5010150" y="1168400"/>
          <p14:tracePt t="7201" x="4914900" y="1250950"/>
          <p14:tracePt t="7218" x="4864100" y="1308100"/>
          <p14:tracePt t="7235" x="4845050" y="1339850"/>
          <p14:tracePt t="7251" x="4838700" y="1339850"/>
          <p14:tracePt t="7548" x="4775200" y="1384300"/>
          <p14:tracePt t="7556" x="4686300" y="1460500"/>
          <p14:tracePt t="7564" x="4565650" y="1555750"/>
          <p14:tracePt t="7572" x="4476750" y="1625600"/>
          <p14:tracePt t="7584" x="4394200" y="1708150"/>
          <p14:tracePt t="7601" x="4229100" y="1879600"/>
          <p14:tracePt t="7618" x="4121150" y="2006600"/>
          <p14:tracePt t="7634" x="4025900" y="2152650"/>
          <p14:tracePt t="7651" x="3962400" y="2247900"/>
          <p14:tracePt t="7668" x="3930650" y="2324100"/>
          <p14:tracePt t="7684" x="3879850" y="2393950"/>
          <p14:tracePt t="7701" x="3873500" y="2406650"/>
          <p14:tracePt t="7718" x="3867150" y="2432050"/>
          <p14:tracePt t="7735" x="3867150" y="2444750"/>
          <p14:tracePt t="7752" x="3867150" y="2476500"/>
          <p14:tracePt t="7769" x="3867150" y="2482850"/>
          <p14:tracePt t="7784" x="3867150" y="2495550"/>
          <p14:tracePt t="8070" x="3841750" y="2533650"/>
          <p14:tracePt t="8078" x="3803650" y="2590800"/>
          <p14:tracePt t="8085" x="3759200" y="2647950"/>
          <p14:tracePt t="8101" x="3683000" y="2762250"/>
          <p14:tracePt t="8118" x="3625850" y="2857500"/>
          <p14:tracePt t="8134" x="3575050" y="2933700"/>
          <p14:tracePt t="8153" x="3530600" y="2997200"/>
          <p14:tracePt t="8167" x="3486150" y="3048000"/>
          <p14:tracePt t="8185" x="3454400" y="3079750"/>
          <p14:tracePt t="8200" x="3422650" y="3111500"/>
          <p14:tracePt t="8218" x="3409950" y="3124200"/>
          <p14:tracePt t="8234" x="3384550" y="3149600"/>
          <p14:tracePt t="8251" x="3359150" y="3168650"/>
          <p14:tracePt t="8267" x="3340100" y="3181350"/>
          <p14:tracePt t="8284" x="3321050" y="3206750"/>
          <p14:tracePt t="8301" x="3308350" y="3213100"/>
          <p14:tracePt t="8318" x="3295650" y="3219450"/>
          <p14:tracePt t="8334" x="3289300" y="3225800"/>
          <p14:tracePt t="8350" x="3257550" y="3251200"/>
          <p14:tracePt t="8367" x="3213100" y="3282950"/>
          <p14:tracePt t="8384" x="3181350" y="3314700"/>
          <p14:tracePt t="8401" x="3155950" y="3321050"/>
          <p14:tracePt t="8417" x="3149600" y="3321050"/>
          <p14:tracePt t="8451" x="3143250" y="3308350"/>
          <p14:tracePt t="8484" x="3143250" y="3295650"/>
          <p14:tracePt t="8500" x="3149600" y="3289300"/>
          <p14:tracePt t="8517" x="3168650" y="3282950"/>
          <p14:tracePt t="8534" x="3232150" y="3270250"/>
          <p14:tracePt t="8550" x="3587750" y="3194050"/>
          <p14:tracePt t="8567" x="4248150" y="3092450"/>
          <p14:tracePt t="8584" x="4432300" y="3086100"/>
          <p14:tracePt t="8600" x="4781550" y="3073400"/>
          <p14:tracePt t="8617" x="5111750" y="3060700"/>
          <p14:tracePt t="8634" x="5321300" y="3060700"/>
          <p14:tracePt t="8650" x="5556250" y="3067050"/>
          <p14:tracePt t="8667" x="5645150" y="3073400"/>
          <p14:tracePt t="8683" x="5676900" y="3073400"/>
          <p14:tracePt t="8701" x="5715000" y="3073400"/>
          <p14:tracePt t="8705" x="5734050" y="3073400"/>
          <p14:tracePt t="8719" x="5753100" y="3073400"/>
          <p14:tracePt t="8734" x="5759450" y="3073400"/>
          <p14:tracePt t="8750" x="5765800" y="3073400"/>
          <p14:tracePt t="9143" x="5708650" y="3073400"/>
          <p14:tracePt t="9151" x="5600700" y="3073400"/>
          <p14:tracePt t="9158" x="5568950" y="3073400"/>
          <p14:tracePt t="9167" x="5486400" y="3073400"/>
          <p14:tracePt t="9183" x="5302250" y="3067050"/>
          <p14:tracePt t="9200" x="4978400" y="3028950"/>
          <p14:tracePt t="9217" x="4794250" y="3022600"/>
          <p14:tracePt t="9233" x="4629150" y="3022600"/>
          <p14:tracePt t="9250" x="4508500" y="3022600"/>
          <p14:tracePt t="9266" x="4413250" y="3028950"/>
          <p14:tracePt t="9285" x="4260850" y="3054350"/>
          <p14:tracePt t="9300" x="4203700" y="3060700"/>
          <p14:tracePt t="9316" x="4171950" y="3067050"/>
          <p14:tracePt t="9333" x="4152900" y="3073400"/>
          <p14:tracePt t="9369" x="4152900" y="3079750"/>
          <p14:tracePt t="9383" x="4165600" y="3092450"/>
          <p14:tracePt t="9400" x="4171950" y="3092450"/>
          <p14:tracePt t="9416" x="4184650" y="3098800"/>
          <p14:tracePt t="9433" x="4197350" y="3098800"/>
          <p14:tracePt t="9449" x="4222750" y="3098800"/>
          <p14:tracePt t="9466" x="4298950" y="3111500"/>
          <p14:tracePt t="9483" x="4406900" y="3130550"/>
          <p14:tracePt t="9500" x="4476750" y="3136900"/>
          <p14:tracePt t="9516" x="4527550" y="3143250"/>
          <p14:tracePt t="9533" x="4622800" y="3162300"/>
          <p14:tracePt t="9549" x="4730750" y="3187700"/>
          <p14:tracePt t="9566" x="4864100" y="3206750"/>
          <p14:tracePt t="9583" x="4940300" y="3225800"/>
          <p14:tracePt t="9599" x="5022850" y="3238500"/>
          <p14:tracePt t="9616" x="5175250" y="3263900"/>
          <p14:tracePt t="9633" x="5238750" y="3270250"/>
          <p14:tracePt t="9649" x="5289550" y="3276600"/>
          <p14:tracePt t="9666" x="5314950" y="3276600"/>
          <p14:tracePt t="9683" x="5340350" y="3276600"/>
          <p14:tracePt t="9699" x="5365750" y="3276600"/>
          <p14:tracePt t="9716" x="5410200" y="3276600"/>
          <p14:tracePt t="9733" x="5473700" y="3270250"/>
          <p14:tracePt t="9749" x="5530850" y="3251200"/>
          <p14:tracePt t="9766" x="5575300" y="3244850"/>
          <p14:tracePt t="9783" x="5588000" y="3244850"/>
          <p14:tracePt t="9799" x="5594350" y="3244850"/>
          <p14:tracePt t="9816" x="5600700" y="3244850"/>
          <p14:tracePt t="9889" x="5600700" y="3238500"/>
          <p14:tracePt t="10229" x="5607050" y="3238500"/>
          <p14:tracePt t="10260" x="5619750" y="3238500"/>
          <p14:tracePt t="10266" x="5626100" y="3238500"/>
          <p14:tracePt t="10273" x="5632450" y="3238500"/>
          <p14:tracePt t="10282" x="5657850" y="3232150"/>
          <p14:tracePt t="10299" x="5772150" y="3206750"/>
          <p14:tracePt t="10316" x="5937250" y="3175000"/>
          <p14:tracePt t="10333" x="6146800" y="3117850"/>
          <p14:tracePt t="10349" x="6254750" y="3092450"/>
          <p14:tracePt t="10366" x="6337300" y="3073400"/>
          <p14:tracePt t="10382" x="6413500" y="3060700"/>
          <p14:tracePt t="10399" x="6521450" y="3054350"/>
          <p14:tracePt t="10416" x="6667500" y="3041650"/>
          <p14:tracePt t="10432" x="6762750" y="3041650"/>
          <p14:tracePt t="10449" x="6845300" y="3035300"/>
          <p14:tracePt t="10466" x="6915150" y="3035300"/>
          <p14:tracePt t="10482" x="7042150" y="3035300"/>
          <p14:tracePt t="10499" x="7239000" y="3060700"/>
          <p14:tracePt t="10515" x="7327900" y="3079750"/>
          <p14:tracePt t="10846" x="7423150" y="3079750"/>
          <p14:tracePt t="10853" x="7518400" y="3092450"/>
          <p14:tracePt t="10861" x="7613650" y="3092450"/>
          <p14:tracePt t="10869" x="7639050" y="3092450"/>
          <p14:tracePt t="10881" x="7696200" y="3092450"/>
          <p14:tracePt t="10898" x="7854950" y="3098800"/>
          <p14:tracePt t="10915" x="8045450" y="3105150"/>
          <p14:tracePt t="10931" x="8153400" y="3105150"/>
          <p14:tracePt t="10948" x="8235950" y="3105150"/>
          <p14:tracePt t="10965" x="8280400" y="3105150"/>
          <p14:tracePt t="10981" x="8337550" y="3111500"/>
          <p14:tracePt t="10998" x="8362950" y="3111500"/>
          <p14:tracePt t="11015" x="8382000" y="3111500"/>
          <p14:tracePt t="11031" x="8394700" y="3111500"/>
          <p14:tracePt t="11048" x="8401050" y="3111500"/>
          <p14:tracePt t="11398" x="8362950" y="3073400"/>
          <p14:tracePt t="11406" x="8274050" y="3009900"/>
          <p14:tracePt t="11415" x="8185150" y="2965450"/>
          <p14:tracePt t="11431" x="8007350" y="2876550"/>
          <p14:tracePt t="11448" x="7823200" y="2806700"/>
          <p14:tracePt t="11465" x="7581900" y="2774950"/>
          <p14:tracePt t="11481" x="7461250" y="2774950"/>
          <p14:tracePt t="11498" x="7315200" y="2794000"/>
          <p14:tracePt t="11515" x="7131050" y="2857500"/>
          <p14:tracePt t="11531" x="6921500" y="2946400"/>
          <p14:tracePt t="11548" x="6705600" y="3086100"/>
          <p14:tracePt t="11564" x="6597650" y="3175000"/>
          <p14:tracePt t="11581" x="6559550" y="3213100"/>
          <p14:tracePt t="11598" x="6515100" y="3257550"/>
          <p14:tracePt t="11614" x="6508750" y="3289300"/>
          <p14:tracePt t="11631" x="6502400" y="3302000"/>
          <p14:tracePt t="11648" x="6502400" y="3314700"/>
          <p14:tracePt t="11664" x="6508750" y="3321050"/>
          <p14:tracePt t="11681" x="6540500" y="3340100"/>
          <p14:tracePt t="11698" x="6654800" y="3454400"/>
          <p14:tracePt t="11702" x="6775450" y="3549650"/>
          <p14:tracePt t="11714" x="7004050" y="3676650"/>
          <p14:tracePt t="11732" x="7232650" y="3752850"/>
          <p14:tracePt t="11748" x="7359650" y="3778250"/>
          <p14:tracePt t="11765" x="7448550" y="3778250"/>
          <p14:tracePt t="11781" x="7556500" y="3765550"/>
          <p14:tracePt t="11798" x="7816850" y="3651250"/>
          <p14:tracePt t="11814" x="8070850" y="3486150"/>
          <p14:tracePt t="11831" x="8229600" y="3371850"/>
          <p14:tracePt t="11848" x="8337550" y="3270250"/>
          <p14:tracePt t="11865" x="8413750" y="3194050"/>
          <p14:tracePt t="11881" x="8426450" y="3175000"/>
          <p14:tracePt t="11898" x="8439150" y="3162300"/>
          <p14:tracePt t="11914" x="8432800" y="3143250"/>
          <p14:tracePt t="11931" x="8420100" y="3130550"/>
          <p14:tracePt t="11948" x="8267700" y="3035300"/>
          <p14:tracePt t="11964" x="7981950" y="2882900"/>
          <p14:tracePt t="11980" x="7626350" y="2749550"/>
          <p14:tracePt t="11998" x="7359650" y="2660650"/>
          <p14:tracePt t="12014" x="7213600" y="2628900"/>
          <p14:tracePt t="12032" x="7023100" y="2622550"/>
          <p14:tracePt t="12048" x="6915150" y="2647950"/>
          <p14:tracePt t="12065" x="6819900" y="2692400"/>
          <p14:tracePt t="12081" x="6750050" y="2762250"/>
          <p14:tracePt t="12097" x="6718300" y="2794000"/>
          <p14:tracePt t="12114" x="6686550" y="2825750"/>
          <p14:tracePt t="12131" x="6673850" y="2882900"/>
          <p14:tracePt t="12148" x="6673850" y="2908300"/>
          <p14:tracePt t="12164" x="6673850" y="2933700"/>
          <p14:tracePt t="12180" x="6692900" y="2946400"/>
          <p14:tracePt t="12197" x="6724650" y="2984500"/>
          <p14:tracePt t="12213" x="6826250" y="3073400"/>
          <p14:tracePt t="12230" x="6997700" y="3155950"/>
          <p14:tracePt t="12247" x="7226300" y="3238500"/>
          <p14:tracePt t="12264" x="7385050" y="3263900"/>
          <p14:tracePt t="12281" x="7505700" y="3276600"/>
          <p14:tracePt t="12297" x="7613650" y="3276600"/>
          <p14:tracePt t="12315" x="7747000" y="3244850"/>
          <p14:tracePt t="12330" x="7905750" y="3155950"/>
          <p14:tracePt t="12347" x="8083550" y="3041650"/>
          <p14:tracePt t="12364" x="8204200" y="2959100"/>
          <p14:tracePt t="12380" x="8255000" y="2927350"/>
          <p14:tracePt t="12397" x="8293100" y="2895600"/>
          <p14:tracePt t="12414" x="8312150" y="2876550"/>
          <p14:tracePt t="12432" x="8324850" y="2863850"/>
          <p14:tracePt t="12447" x="8324850" y="2851150"/>
          <p14:tracePt t="12480" x="8324850" y="2844800"/>
          <p14:tracePt t="12497" x="8324850" y="2838450"/>
          <p14:tracePt t="12514" x="8299450" y="2819400"/>
          <p14:tracePt t="12530" x="8248650" y="2794000"/>
          <p14:tracePt t="12547" x="8229600" y="2787650"/>
          <p14:tracePt t="12564" x="8185150" y="2768600"/>
          <p14:tracePt t="12580" x="8159750" y="2743200"/>
          <p14:tracePt t="12597" x="8134350" y="2736850"/>
          <p14:tracePt t="12613" x="8102600" y="2730500"/>
          <p14:tracePt t="12630" x="8058150" y="2730500"/>
          <p14:tracePt t="12647" x="7950200" y="2743200"/>
          <p14:tracePt t="12664" x="7797800" y="2774950"/>
          <p14:tracePt t="12680" x="7594600" y="2825750"/>
          <p14:tracePt t="12697" x="7461250" y="2876550"/>
          <p14:tracePt t="12714" x="7391400" y="2895600"/>
          <p14:tracePt t="12730" x="7277100" y="2940050"/>
          <p14:tracePt t="12747" x="7207250" y="2959100"/>
          <p14:tracePt t="12764" x="7156450" y="2990850"/>
          <p14:tracePt t="12780" x="7150100" y="2997200"/>
          <p14:tracePt t="12797" x="7150100" y="3003550"/>
          <p14:tracePt t="12835" x="7162800" y="3003550"/>
          <p14:tracePt t="12847" x="7175500" y="3003550"/>
          <p14:tracePt t="12863" x="7194550" y="3003550"/>
          <p14:tracePt t="12880" x="7219950" y="3003550"/>
          <p14:tracePt t="12897" x="7283450" y="3028950"/>
          <p14:tracePt t="12915" x="7480300" y="3086100"/>
          <p14:tracePt t="12930" x="7588250" y="3098800"/>
          <p14:tracePt t="12947" x="7670800" y="3105150"/>
          <p14:tracePt t="12963" x="7696200" y="3111500"/>
          <p14:tracePt t="12980" x="7721600" y="3111500"/>
          <p14:tracePt t="12998" x="7747000" y="3111500"/>
          <p14:tracePt t="13013" x="7772400" y="3124200"/>
          <p14:tracePt t="13030" x="7785100" y="3130550"/>
          <p14:tracePt t="13047" x="7797800" y="3130550"/>
          <p14:tracePt t="13063" x="7816850" y="3130550"/>
          <p14:tracePt t="13080" x="7854950" y="3143250"/>
          <p14:tracePt t="13096" x="7924800" y="3162300"/>
          <p14:tracePt t="13113" x="7988300" y="3194050"/>
          <p14:tracePt t="13130" x="8032750" y="3213100"/>
          <p14:tracePt t="13146" x="8051800" y="3225800"/>
          <p14:tracePt t="13163" x="8070850" y="3232150"/>
          <p14:tracePt t="13179" x="8083550" y="3238500"/>
          <p14:tracePt t="13196" x="8089900" y="3244850"/>
          <p14:tracePt t="13283" x="8096250" y="3244850"/>
          <p14:tracePt t="13353" x="8102600" y="3244850"/>
          <p14:tracePt t="13375" x="8108950" y="3244850"/>
          <p14:tracePt t="13391" x="8121650" y="3244850"/>
          <p14:tracePt t="13407" x="8128000" y="3244850"/>
          <p14:tracePt t="13421" x="8140700" y="3244850"/>
          <p14:tracePt t="13438" x="8147050" y="3244850"/>
          <p14:tracePt t="13444" x="8159750" y="3244850"/>
          <p14:tracePt t="13489" x="8159750" y="3251200"/>
          <p14:tracePt t="13497" x="8159750" y="3257550"/>
          <p14:tracePt t="13504" x="8153400" y="3263900"/>
          <p14:tracePt t="13520" x="8147050" y="3263900"/>
          <p14:tracePt t="13535" x="8140700" y="3263900"/>
          <p14:tracePt t="13546" x="8134350" y="3263900"/>
          <p14:tracePt t="13567" x="8128000" y="3263900"/>
          <p14:tracePt t="13580" x="8121650" y="3263900"/>
          <p14:tracePt t="13596" x="8115300" y="3263900"/>
          <p14:tracePt t="13662" x="8115300" y="3257550"/>
          <p14:tracePt t="13678" x="8121650" y="3257550"/>
          <p14:tracePt t="13688" x="8121650" y="3251200"/>
          <p14:tracePt t="13696" x="8128000" y="3251200"/>
          <p14:tracePt t="14025" x="8204200" y="3238500"/>
          <p14:tracePt t="14034" x="8299450" y="3219450"/>
          <p14:tracePt t="14042" x="8407400" y="3200400"/>
          <p14:tracePt t="14050" x="8515350" y="3162300"/>
          <p14:tracePt t="14063" x="8655050" y="3143250"/>
          <p14:tracePt t="14079" x="8953500" y="3086100"/>
          <p14:tracePt t="14096" x="9124950" y="3054350"/>
          <p14:tracePt t="14112" x="9251950" y="3035300"/>
          <p14:tracePt t="14130" x="9391650" y="3035300"/>
          <p14:tracePt t="14145" x="9442450" y="3035300"/>
          <p14:tracePt t="14162" x="9474200" y="3035300"/>
          <p14:tracePt t="14179" x="9486900" y="3035300"/>
          <p14:tracePt t="14196" x="9499600" y="3035300"/>
          <p14:tracePt t="14212" x="9505950" y="3035300"/>
          <p14:tracePt t="14441" x="9505950" y="3041650"/>
          <p14:tracePt t="14450" x="9499600" y="3048000"/>
          <p14:tracePt t="14456" x="9474200" y="3060700"/>
          <p14:tracePt t="14465" x="9455150" y="3073400"/>
          <p14:tracePt t="14479" x="9372600" y="3117850"/>
          <p14:tracePt t="14495" x="9321800" y="3143250"/>
          <p14:tracePt t="14512" x="9302750" y="3149600"/>
          <p14:tracePt t="14529" x="9277350" y="3149600"/>
          <p14:tracePt t="14545" x="9271000" y="3149600"/>
          <p14:tracePt t="14562" x="9264650" y="3149600"/>
          <p14:tracePt t="14637" x="9271000" y="3149600"/>
          <p14:tracePt t="14653" x="9283700" y="3149600"/>
          <p14:tracePt t="14660" x="9290050" y="3149600"/>
          <p14:tracePt t="14675" x="9302750" y="3149600"/>
          <p14:tracePt t="14684" x="9309100" y="3149600"/>
          <p14:tracePt t="14699" x="9315450" y="3149600"/>
          <p14:tracePt t="14712" x="9359900" y="3149600"/>
          <p14:tracePt t="14728" x="9417050" y="3149600"/>
          <p14:tracePt t="14745" x="9455150" y="3149600"/>
          <p14:tracePt t="14762" x="9480550" y="3149600"/>
          <p14:tracePt t="14779" x="9505950" y="3149600"/>
          <p14:tracePt t="14795" x="9525000" y="3149600"/>
          <p14:tracePt t="14812" x="9531350" y="3149600"/>
          <p14:tracePt t="14828" x="9537700" y="3149600"/>
          <p14:tracePt t="14845" x="9550400" y="3149600"/>
          <p14:tracePt t="14862" x="9556750" y="3149600"/>
          <p14:tracePt t="14878" x="9563100" y="3149600"/>
          <p14:tracePt t="14917" x="9569450" y="3149600"/>
          <p14:tracePt t="15203" x="9575800" y="3155950"/>
          <p14:tracePt t="15210" x="9588500" y="3155950"/>
          <p14:tracePt t="15217" x="9594850" y="3155950"/>
          <p14:tracePt t="15228" x="9601200" y="3155950"/>
          <p14:tracePt t="15244" x="9613900" y="3155950"/>
          <p14:tracePt t="15262" x="9639300" y="3155950"/>
          <p14:tracePt t="15278" x="9652000" y="3155950"/>
          <p14:tracePt t="15294" x="9671050" y="3155950"/>
          <p14:tracePt t="15311" x="9690100" y="3155950"/>
          <p14:tracePt t="15328" x="9709150" y="3155950"/>
          <p14:tracePt t="15345" x="9734550" y="3155950"/>
          <p14:tracePt t="15361" x="9766300" y="3155950"/>
          <p14:tracePt t="15377" x="9798050" y="3149600"/>
          <p14:tracePt t="15394" x="9848850" y="3143250"/>
          <p14:tracePt t="15411" x="9899650" y="3136900"/>
          <p14:tracePt t="15428" x="9944100" y="3136900"/>
          <p14:tracePt t="15445" x="9956800" y="3136900"/>
          <p14:tracePt t="15461" x="9969500" y="3136900"/>
          <p14:tracePt t="15478" x="9982200" y="3136900"/>
          <p14:tracePt t="15494" x="9994900" y="3136900"/>
          <p14:tracePt t="15511" x="10001250" y="3136900"/>
          <p14:tracePt t="15836" x="10007600" y="3136900"/>
          <p14:tracePt t="15845" x="10007600" y="3130550"/>
          <p14:tracePt t="15851" x="10013950" y="3130550"/>
          <p14:tracePt t="15860" x="10020300" y="3130550"/>
          <p14:tracePt t="15877" x="10020300" y="3124200"/>
          <p14:tracePt t="15894" x="10026650" y="3124200"/>
          <p14:tracePt t="15911" x="10033000" y="3111500"/>
          <p14:tracePt t="15927" x="10033000" y="3105150"/>
          <p14:tracePt t="15944" x="10039350" y="3105150"/>
          <p14:tracePt t="15961" x="10045700" y="3098800"/>
          <p14:tracePt t="15977" x="10052050" y="3092450"/>
          <p14:tracePt t="15994" x="10052050" y="3086100"/>
          <p14:tracePt t="16010" x="10058400" y="3086100"/>
          <p14:tracePt t="16027" x="10071100" y="3079750"/>
          <p14:tracePt t="16044" x="10077450" y="3073400"/>
          <p14:tracePt t="16060" x="10090150" y="3067050"/>
          <p14:tracePt t="16077" x="10102850" y="3060700"/>
          <p14:tracePt t="16094" x="10128250" y="3048000"/>
          <p14:tracePt t="16110" x="10140950" y="3048000"/>
          <p14:tracePt t="16127" x="10147300" y="3035300"/>
          <p14:tracePt t="16143" x="10166350" y="3028950"/>
          <p14:tracePt t="16162" x="10185400" y="3022600"/>
          <p14:tracePt t="16177" x="10191750" y="3009900"/>
          <p14:tracePt t="16194" x="10191750" y="3003550"/>
          <p14:tracePt t="16211" x="10198100" y="3003550"/>
          <p14:tracePt t="16230" x="10198100" y="2997200"/>
          <p14:tracePt t="16244" x="10198100" y="2990850"/>
          <p14:tracePt t="16260" x="10191750" y="2984500"/>
          <p14:tracePt t="16277" x="10172700" y="2952750"/>
          <p14:tracePt t="16293" x="10140950" y="2927350"/>
          <p14:tracePt t="16310" x="10134600" y="2908300"/>
          <p14:tracePt t="16327" x="10102850" y="2876550"/>
          <p14:tracePt t="16344" x="10077450" y="2857500"/>
          <p14:tracePt t="16360" x="10058400" y="2844800"/>
          <p14:tracePt t="16377" x="10039350" y="2838450"/>
          <p14:tracePt t="16394" x="10033000" y="2838450"/>
          <p14:tracePt t="16410" x="10020300" y="2838450"/>
          <p14:tracePt t="16427" x="10013950" y="2838450"/>
          <p14:tracePt t="16443" x="10007600" y="2844800"/>
          <p14:tracePt t="16460" x="10001250" y="2870200"/>
          <p14:tracePt t="16476" x="9994900" y="2901950"/>
          <p14:tracePt t="16493" x="9988550" y="2933700"/>
          <p14:tracePt t="16510" x="9988550" y="2965450"/>
          <p14:tracePt t="16526" x="9988550" y="2978150"/>
          <p14:tracePt t="16543" x="9988550" y="2984500"/>
          <p14:tracePt t="16560" x="9988550" y="2997200"/>
          <p14:tracePt t="16577" x="10001250" y="2997200"/>
          <p14:tracePt t="16594" x="10020300" y="3009900"/>
          <p14:tracePt t="16611" x="10052050" y="3003550"/>
          <p14:tracePt t="16627" x="10083800" y="2984500"/>
          <p14:tracePt t="16646" x="10115550" y="2946400"/>
          <p14:tracePt t="16660" x="10121900" y="2921000"/>
          <p14:tracePt t="16677" x="10121900" y="2889250"/>
          <p14:tracePt t="16693" x="10102850" y="2819400"/>
          <p14:tracePt t="16710" x="10052050" y="2724150"/>
          <p14:tracePt t="16715" x="10026650" y="2698750"/>
          <p14:tracePt t="16728" x="9994900" y="2660650"/>
          <p14:tracePt t="16743" x="9950450" y="2647950"/>
          <p14:tracePt t="16760" x="9931400" y="2647950"/>
          <p14:tracePt t="16777" x="9880600" y="2660650"/>
          <p14:tracePt t="16794" x="9836150" y="2692400"/>
          <p14:tracePt t="16810" x="9798050" y="2762250"/>
          <p14:tracePt t="16827" x="9791700" y="2838450"/>
          <p14:tracePt t="16843" x="9791700" y="2895600"/>
          <p14:tracePt t="16860" x="9810750" y="3003550"/>
          <p14:tracePt t="16876" x="9874250" y="3136900"/>
          <p14:tracePt t="16895" x="9969500" y="3289300"/>
          <p14:tracePt t="16910" x="10007600" y="3333750"/>
          <p14:tracePt t="16926" x="10020300" y="3352800"/>
          <p14:tracePt t="16943" x="10026650" y="3359150"/>
          <p14:tracePt t="16960" x="10033000" y="3359150"/>
          <p14:tracePt t="16977" x="10045700" y="3346450"/>
          <p14:tracePt t="16993" x="10058400" y="3302000"/>
          <p14:tracePt t="17010" x="10071100" y="3257550"/>
          <p14:tracePt t="17026" x="10064750" y="3219450"/>
          <p14:tracePt t="17045" x="10026650" y="3136900"/>
          <p14:tracePt t="17060" x="9969500" y="3060700"/>
          <p14:tracePt t="17076" x="9899650" y="3003550"/>
          <p14:tracePt t="17093" x="9848850" y="2984500"/>
          <p14:tracePt t="17110" x="9836150" y="2971800"/>
          <p14:tracePt t="17129" x="9823450" y="2971800"/>
          <p14:tracePt t="17143" x="9817100" y="2971800"/>
          <p14:tracePt t="17181" x="9817100" y="2965450"/>
          <p14:tracePt t="17213" x="9817100" y="2946400"/>
          <p14:tracePt t="17220" x="9823450" y="2940050"/>
          <p14:tracePt t="17228" x="9842500" y="2921000"/>
          <p14:tracePt t="17243" x="9931400" y="2800350"/>
          <p14:tracePt t="17260" x="9988550" y="2743200"/>
          <p14:tracePt t="17276" x="10007600" y="2717800"/>
          <p14:tracePt t="17293" x="10020300" y="2705100"/>
          <p14:tracePt t="17326" x="10026650" y="2705100"/>
          <p14:tracePt t="17348" x="10039350" y="2711450"/>
          <p14:tracePt t="17359" x="10045700" y="2724150"/>
          <p14:tracePt t="17377" x="10090150" y="2774950"/>
          <p14:tracePt t="17393" x="10147300" y="2838450"/>
          <p14:tracePt t="17409" x="10198100" y="2914650"/>
          <p14:tracePt t="17426" x="10261600" y="2978150"/>
          <p14:tracePt t="17442" x="10299700" y="3016250"/>
          <p14:tracePt t="17460" x="10325100" y="3035300"/>
          <p14:tracePt t="17476" x="10337800" y="3048000"/>
          <p14:tracePt t="17493" x="10344150" y="3048000"/>
          <p14:tracePt t="17509" x="10350500" y="3054350"/>
          <p14:tracePt t="17526" x="10356850" y="3054350"/>
          <p14:tracePt t="17542" x="10375900" y="3054350"/>
          <p14:tracePt t="17559" x="10452100" y="3009900"/>
          <p14:tracePt t="17576" x="10610850" y="2933700"/>
          <p14:tracePt t="17593" x="10725150" y="2876550"/>
          <p14:tracePt t="17609" x="10801350" y="2851150"/>
          <p14:tracePt t="17626" x="10858500" y="2825750"/>
          <p14:tracePt t="17642" x="10864850" y="2825750"/>
          <p14:tracePt t="17659" x="10871200" y="2825750"/>
          <p14:tracePt t="17676" x="10871200" y="2819400"/>
          <p14:tracePt t="17692" x="10820400" y="2806700"/>
          <p14:tracePt t="17696" x="10591800" y="2749550"/>
          <p14:tracePt t="17709" x="9442450" y="2667000"/>
          <p14:tracePt t="17726" x="8515350" y="2628900"/>
          <p14:tracePt t="17742" x="7226300" y="2616200"/>
          <p14:tracePt t="17759" x="5740400" y="2527300"/>
          <p14:tracePt t="17777" x="3886200" y="2476500"/>
          <p14:tracePt t="17792" x="3111500" y="2482850"/>
          <p14:tracePt t="17809" x="2800350" y="2508250"/>
          <p14:tracePt t="17826" x="2641600" y="2533650"/>
          <p14:tracePt t="17842" x="2559050" y="2552700"/>
          <p14:tracePt t="17859" x="2552700" y="2559050"/>
          <p14:tracePt t="18171" x="2540000" y="2609850"/>
          <p14:tracePt t="18179" x="2514600" y="2686050"/>
          <p14:tracePt t="18187" x="2489200" y="2762250"/>
          <p14:tracePt t="18195" x="2451100" y="2844800"/>
          <p14:tracePt t="18209" x="2400300" y="2978150"/>
          <p14:tracePt t="18226" x="2368550" y="3086100"/>
          <p14:tracePt t="18242" x="2355850" y="3130550"/>
          <p14:tracePt t="18260" x="2349500" y="3187700"/>
          <p14:tracePt t="18275" x="2349500" y="3219450"/>
          <p14:tracePt t="18309" x="2362200" y="3232150"/>
          <p14:tracePt t="18325" x="2393950" y="3238500"/>
          <p14:tracePt t="18343" x="2540000" y="3244850"/>
          <p14:tracePt t="18359" x="2698750" y="3244850"/>
          <p14:tracePt t="18375" x="2882900" y="3238500"/>
          <p14:tracePt t="18392" x="3048000" y="3232150"/>
          <p14:tracePt t="18409" x="3149600" y="3232150"/>
          <p14:tracePt t="18426" x="3365500" y="3213100"/>
          <p14:tracePt t="18442" x="3505200" y="3213100"/>
          <p14:tracePt t="18459" x="3600450" y="3206750"/>
          <p14:tracePt t="18475" x="3644900" y="3200400"/>
          <p14:tracePt t="18492" x="3644900" y="3194050"/>
          <p14:tracePt t="18814" x="3651250" y="3225800"/>
          <p14:tracePt t="18821" x="3651250" y="3276600"/>
          <p14:tracePt t="18829" x="3651250" y="3333750"/>
          <p14:tracePt t="18843" x="3663950" y="3384550"/>
          <p14:tracePt t="18858" x="3670300" y="3416300"/>
          <p14:tracePt t="18874" x="3676650" y="3435350"/>
          <p14:tracePt t="18891" x="3676650" y="3460750"/>
          <p14:tracePt t="18909" x="3683000" y="3473450"/>
          <p14:tracePt t="18925" x="3683000" y="3479800"/>
          <p14:tracePt t="18942" x="3689350" y="3479800"/>
          <p14:tracePt t="18958" x="3714750" y="3486150"/>
          <p14:tracePt t="18975" x="3784600" y="3517900"/>
          <p14:tracePt t="18991" x="3975100" y="3556000"/>
          <p14:tracePt t="19008" x="4114800" y="3587750"/>
          <p14:tracePt t="19024" x="4222750" y="3600450"/>
          <p14:tracePt t="19041" x="4425950" y="3613150"/>
          <p14:tracePt t="19058" x="4667250" y="3613150"/>
          <p14:tracePt t="19075" x="5194300" y="3625850"/>
          <p14:tracePt t="19092" x="5518150" y="3625850"/>
          <p14:tracePt t="19108" x="5727700" y="3625850"/>
          <p14:tracePt t="19124" x="5918200" y="3632200"/>
          <p14:tracePt t="19141" x="6045200" y="3638550"/>
          <p14:tracePt t="19158" x="6108700" y="3644900"/>
          <p14:tracePt t="19174" x="6134100" y="3644900"/>
          <p14:tracePt t="19241" x="6127750" y="3644900"/>
          <p14:tracePt t="19249" x="6121400" y="3644900"/>
          <p14:tracePt t="19258" x="6115050" y="3644900"/>
          <p14:tracePt t="19274" x="6089650" y="3625850"/>
          <p14:tracePt t="19291" x="6026150" y="3562350"/>
          <p14:tracePt t="19308" x="5962650" y="3479800"/>
          <p14:tracePt t="19324" x="5873750" y="3333750"/>
          <p14:tracePt t="19342" x="5746750" y="3213100"/>
          <p14:tracePt t="19359" x="5556250" y="3098800"/>
          <p14:tracePt t="19374" x="5378450" y="2984500"/>
          <p14:tracePt t="19392" x="5226050" y="2876550"/>
          <p14:tracePt t="19408" x="5149850" y="2813050"/>
          <p14:tracePt t="19424" x="5035550" y="2755900"/>
          <p14:tracePt t="19441" x="4870450" y="2730500"/>
          <p14:tracePt t="19458" x="4654550" y="2730500"/>
          <p14:tracePt t="19475" x="4330700" y="2806700"/>
          <p14:tracePt t="19491" x="4235450" y="2838450"/>
          <p14:tracePt t="19508" x="4108450" y="2933700"/>
          <p14:tracePt t="19524" x="4000500" y="3048000"/>
          <p14:tracePt t="19541" x="3917950" y="3155950"/>
          <p14:tracePt t="19557" x="3886200" y="3251200"/>
          <p14:tracePt t="19574" x="3873500" y="3333750"/>
          <p14:tracePt t="19591" x="3886200" y="3403600"/>
          <p14:tracePt t="19607" x="3962400" y="3505200"/>
          <p14:tracePt t="19624" x="4121150" y="3670300"/>
          <p14:tracePt t="19641" x="4660900" y="3968750"/>
          <p14:tracePt t="19657" x="4959350" y="4064000"/>
          <p14:tracePt t="19674" x="5187950" y="4102100"/>
          <p14:tracePt t="19690" x="5473700" y="4102100"/>
          <p14:tracePt t="19694" x="5568950" y="4089400"/>
          <p14:tracePt t="19710" x="5740400" y="4006850"/>
          <p14:tracePt t="19724" x="5842000" y="3917950"/>
          <p14:tracePt t="19740" x="5918200" y="3803650"/>
          <p14:tracePt t="19757" x="5930900" y="3752850"/>
          <p14:tracePt t="19774" x="5937250" y="3689350"/>
          <p14:tracePt t="19790" x="5899150" y="3575050"/>
          <p14:tracePt t="19807" x="5721350" y="3378200"/>
          <p14:tracePt t="19824" x="5575300" y="3289300"/>
          <p14:tracePt t="19841" x="5499100" y="3270250"/>
          <p14:tracePt t="19857" x="5441950" y="3263900"/>
          <p14:tracePt t="19875" x="5346700" y="3289300"/>
          <p14:tracePt t="19890" x="5289550" y="3359150"/>
          <p14:tracePt t="19908" x="5251450" y="3429000"/>
          <p14:tracePt t="19924" x="5238750" y="3486150"/>
          <p14:tracePt t="19941" x="5238750" y="3524250"/>
          <p14:tracePt t="19958" x="5359400" y="3676650"/>
          <p14:tracePt t="19974" x="5588000" y="3829050"/>
          <p14:tracePt t="19991" x="5861050" y="3917950"/>
          <p14:tracePt t="20007" x="6096000" y="3962400"/>
          <p14:tracePt t="20024" x="6261100" y="3962400"/>
          <p14:tracePt t="20041" x="6572250" y="3937000"/>
          <p14:tracePt t="20057" x="6762750" y="3892550"/>
          <p14:tracePt t="20074" x="6877050" y="3841750"/>
          <p14:tracePt t="20091" x="6927850" y="3810000"/>
          <p14:tracePt t="20107" x="6940550" y="3784600"/>
          <p14:tracePt t="20124" x="6921500" y="3740150"/>
          <p14:tracePt t="20398" x="6921500" y="3733800"/>
          <p14:tracePt t="20406" x="6921500" y="3721100"/>
          <p14:tracePt t="20413" x="6921500" y="3714750"/>
          <p14:tracePt t="20423" x="6921500" y="3708400"/>
          <p14:tracePt t="20442" x="6921500" y="3676650"/>
          <p14:tracePt t="20457" x="6902450" y="3663950"/>
          <p14:tracePt t="20473" x="6883400" y="3632200"/>
          <p14:tracePt t="20490" x="6838950" y="3619500"/>
          <p14:tracePt t="20507" x="6750050" y="3600450"/>
          <p14:tracePt t="20524" x="6534150" y="3581400"/>
          <p14:tracePt t="20540" x="6407150" y="3581400"/>
          <p14:tracePt t="20557" x="6280150" y="3587750"/>
          <p14:tracePt t="20573" x="6197600" y="3594100"/>
          <p14:tracePt t="20590" x="6146800" y="3606800"/>
          <p14:tracePt t="20607" x="6096000" y="3619500"/>
          <p14:tracePt t="20623" x="6083300" y="3619500"/>
          <p14:tracePt t="20676" x="6083300" y="3632200"/>
          <p14:tracePt t="20683" x="6096000" y="3632200"/>
          <p14:tracePt t="20690" x="6115050" y="3632200"/>
          <p14:tracePt t="20706" x="6229350" y="3638550"/>
          <p14:tracePt t="20723" x="6642100" y="3638550"/>
          <p14:tracePt t="20740" x="7150100" y="3606800"/>
          <p14:tracePt t="20756" x="7372350" y="3587750"/>
          <p14:tracePt t="20773" x="7905750" y="3562350"/>
          <p14:tracePt t="20790" x="8140700" y="3556000"/>
          <p14:tracePt t="20807" x="8267700" y="3543300"/>
          <p14:tracePt t="20823" x="8331200" y="3543300"/>
          <p14:tracePt t="20840" x="8362950" y="3543300"/>
          <p14:tracePt t="20857" x="8375650" y="3543300"/>
          <p14:tracePt t="20873" x="8382000" y="3543300"/>
          <p14:tracePt t="21550" x="8394700" y="3543300"/>
          <p14:tracePt t="22185" x="8388350" y="3562350"/>
          <p14:tracePt t="22192" x="8369300" y="3581400"/>
          <p14:tracePt t="22205" x="8356600" y="3594100"/>
          <p14:tracePt t="22222" x="8274050" y="3657600"/>
          <p14:tracePt t="22239" x="8191500" y="3721100"/>
          <p14:tracePt t="22255" x="8108950" y="3778250"/>
          <p14:tracePt t="22272" x="8051800" y="3803650"/>
          <p14:tracePt t="22288" x="8007350" y="3822700"/>
          <p14:tracePt t="22305" x="7912100" y="3873500"/>
          <p14:tracePt t="22321" x="7829550" y="3917950"/>
          <p14:tracePt t="22338" x="7747000" y="3949700"/>
          <p14:tracePt t="22355" x="7670800" y="3975100"/>
          <p14:tracePt t="22372" x="7600950" y="4013200"/>
          <p14:tracePt t="22388" x="7493000" y="4032250"/>
          <p14:tracePt t="22405" x="7397750" y="4051300"/>
          <p14:tracePt t="22421" x="7264400" y="4070350"/>
          <p14:tracePt t="22438" x="7124700" y="4083050"/>
          <p14:tracePt t="22455" x="7054850" y="4083050"/>
          <p14:tracePt t="22471" x="6940550" y="4083050"/>
          <p14:tracePt t="22488" x="6692900" y="4083050"/>
          <p14:tracePt t="22505" x="6477000" y="4083050"/>
          <p14:tracePt t="22521" x="6229350" y="4083050"/>
          <p14:tracePt t="22538" x="6083300" y="4083050"/>
          <p14:tracePt t="22555" x="5645150" y="4070350"/>
          <p14:tracePt t="22571" x="5410200" y="4070350"/>
          <p14:tracePt t="22588" x="5232400" y="4070350"/>
          <p14:tracePt t="22604" x="5111750" y="4070350"/>
          <p14:tracePt t="22622" x="5054600" y="4070350"/>
          <p14:tracePt t="22638" x="5035550" y="4070350"/>
          <p14:tracePt t="22655" x="5029200" y="4070350"/>
          <p14:tracePt t="22925" x="4927600" y="4070350"/>
          <p14:tracePt t="22934" x="4794250" y="4083050"/>
          <p14:tracePt t="22941" x="4616450" y="4083050"/>
          <p14:tracePt t="22955" x="4178300" y="4076700"/>
          <p14:tracePt t="22972" x="3867150" y="4051300"/>
          <p14:tracePt t="22988" x="3714750" y="4051300"/>
          <p14:tracePt t="23004" x="3498850" y="4051300"/>
          <p14:tracePt t="23021" x="3295650" y="4051300"/>
          <p14:tracePt t="23038" x="3086100" y="4051300"/>
          <p14:tracePt t="23054" x="2832100" y="4057650"/>
          <p14:tracePt t="23071" x="2749550" y="4064000"/>
          <p14:tracePt t="23088" x="2641600" y="4064000"/>
          <p14:tracePt t="23104" x="2533650" y="4064000"/>
          <p14:tracePt t="23121" x="2432050" y="4070350"/>
          <p14:tracePt t="23138" x="2381250" y="4070350"/>
          <p14:tracePt t="23154" x="2343150" y="4070350"/>
          <p14:tracePt t="23171" x="2311400" y="4070350"/>
          <p14:tracePt t="23189" x="2235200" y="4057650"/>
          <p14:tracePt t="23204" x="2184400" y="4044950"/>
          <p14:tracePt t="23221" x="2139950" y="4025900"/>
          <p14:tracePt t="23238" x="2101850" y="4025900"/>
          <p14:tracePt t="23254" x="2063750" y="4000500"/>
          <p14:tracePt t="23271" x="1993900" y="3975100"/>
          <p14:tracePt t="23287" x="1936750" y="3962400"/>
          <p14:tracePt t="23304" x="1885950" y="3943350"/>
          <p14:tracePt t="23321" x="1835150" y="3937000"/>
          <p14:tracePt t="23337" x="1822450" y="3930650"/>
          <p14:tracePt t="23355" x="1765300" y="3924300"/>
          <p14:tracePt t="23371" x="1752600" y="3924300"/>
          <p14:tracePt t="23388" x="1733550" y="3924300"/>
          <p14:tracePt t="23404" x="1727200" y="3924300"/>
          <p14:tracePt t="23421" x="1720850" y="3924300"/>
          <p14:tracePt t="23437" x="1714500" y="3924300"/>
          <p14:tracePt t="23478" x="1720850" y="3924300"/>
          <p14:tracePt t="23485" x="1727200" y="3930650"/>
          <p14:tracePt t="23493" x="1733550" y="3930650"/>
          <p14:tracePt t="23504" x="1739900" y="3930650"/>
          <p14:tracePt t="23521" x="1809750" y="3930650"/>
          <p14:tracePt t="23537" x="2133600" y="3930650"/>
          <p14:tracePt t="23554" x="2482850" y="3930650"/>
          <p14:tracePt t="23571" x="2762250" y="3930650"/>
          <p14:tracePt t="23587" x="2882900" y="3930650"/>
          <p14:tracePt t="23604" x="3117850" y="3956050"/>
          <p14:tracePt t="23621" x="3257550" y="3968750"/>
          <p14:tracePt t="23638" x="3333750" y="3981450"/>
          <p14:tracePt t="23654" x="3422650" y="4000500"/>
          <p14:tracePt t="23671" x="3479800" y="4006850"/>
          <p14:tracePt t="23687" x="3549650" y="4013200"/>
          <p14:tracePt t="23704" x="3600450" y="4032250"/>
          <p14:tracePt t="23720" x="3651250" y="4032250"/>
          <p14:tracePt t="23737" x="3708400" y="4057650"/>
          <p14:tracePt t="23754" x="3752850" y="4070350"/>
          <p14:tracePt t="23770" x="3816350" y="4083050"/>
          <p14:tracePt t="23787" x="3860800" y="4095750"/>
          <p14:tracePt t="23804" x="3892550" y="4108450"/>
          <p14:tracePt t="23820" x="3905250" y="4114800"/>
          <p14:tracePt t="23838" x="3917950" y="4121150"/>
          <p14:tracePt t="23854" x="3924300" y="4127500"/>
          <p14:tracePt t="23870" x="3930650" y="4133850"/>
          <p14:tracePt t="23887" x="3937000" y="4133850"/>
          <p14:tracePt t="23904" x="3943350" y="4140200"/>
          <p14:tracePt t="23920" x="3949700" y="4140200"/>
          <p14:tracePt t="23937" x="3968750" y="4146550"/>
          <p14:tracePt t="23953" x="4000500" y="4152900"/>
          <p14:tracePt t="23970" x="4057650" y="4159250"/>
          <p14:tracePt t="23987" x="4159250" y="4165600"/>
          <p14:tracePt t="24005" x="4311650" y="4191000"/>
          <p14:tracePt t="24020" x="4362450" y="4197350"/>
          <p14:tracePt t="24037" x="4470400" y="4178300"/>
          <p14:tracePt t="24054" x="4635500" y="4140200"/>
          <p14:tracePt t="24070" x="4800600" y="4076700"/>
          <p14:tracePt t="24088" x="4927600" y="4006850"/>
          <p14:tracePt t="24104" x="4953000" y="3987800"/>
          <p14:tracePt t="24120" x="4959350" y="3981450"/>
          <p14:tracePt t="24137" x="4959350" y="3962400"/>
          <p14:tracePt t="24472" x="4959350" y="3949700"/>
          <p14:tracePt t="24480" x="4959350" y="3937000"/>
          <p14:tracePt t="24488" x="4953000" y="3917950"/>
          <p14:tracePt t="24503" x="4927600" y="3854450"/>
          <p14:tracePt t="24520" x="4895850" y="3771900"/>
          <p14:tracePt t="24536" x="4838700" y="3676650"/>
          <p14:tracePt t="24553" x="4768850" y="3619500"/>
          <p14:tracePt t="24571" x="4660900" y="3549650"/>
          <p14:tracePt t="24586" x="4591050" y="3524250"/>
          <p14:tracePt t="24603" x="4546600" y="3511550"/>
          <p14:tracePt t="24620" x="4445000" y="3498850"/>
          <p14:tracePt t="24636" x="4343400" y="3498850"/>
          <p14:tracePt t="24654" x="4222750" y="3498850"/>
          <p14:tracePt t="24670" x="4140200" y="3511550"/>
          <p14:tracePt t="24686" x="4089400" y="3536950"/>
          <p14:tracePt t="24691" x="4064000" y="3562350"/>
          <p14:tracePt t="24704" x="4013200" y="3581400"/>
          <p14:tracePt t="24720" x="3949700" y="3644900"/>
          <p14:tracePt t="24737" x="3860800" y="3740150"/>
          <p14:tracePt t="24753" x="3835400" y="3790950"/>
          <p14:tracePt t="24770" x="3822700" y="3822700"/>
          <p14:tracePt t="24786" x="3810000" y="3848100"/>
          <p14:tracePt t="24803" x="3810000" y="3873500"/>
          <p14:tracePt t="24819" x="3810000" y="3917950"/>
          <p14:tracePt t="24836" x="3829050" y="3968750"/>
          <p14:tracePt t="24853" x="3867150" y="4064000"/>
          <p14:tracePt t="24870" x="3905250" y="4108450"/>
          <p14:tracePt t="24886" x="3987800" y="4184650"/>
          <p14:tracePt t="24903" x="4140200" y="4298950"/>
          <p14:tracePt t="24919" x="4235450" y="4349750"/>
          <p14:tracePt t="24936" x="4305300" y="4375150"/>
          <p14:tracePt t="24952" x="4343400" y="4387850"/>
          <p14:tracePt t="24969" x="4406900" y="4387850"/>
          <p14:tracePt t="24986" x="4591050" y="4343400"/>
          <p14:tracePt t="25002" x="4743450" y="4292600"/>
          <p14:tracePt t="25019" x="4838700" y="4229100"/>
          <p14:tracePt t="25036" x="4895850" y="4191000"/>
          <p14:tracePt t="25053" x="4959350" y="4133850"/>
          <p14:tracePt t="25069" x="4984750" y="4089400"/>
          <p14:tracePt t="25086" x="5022850" y="4006850"/>
          <p14:tracePt t="25103" x="5060950" y="3911600"/>
          <p14:tracePt t="25119" x="5092700" y="3829050"/>
          <p14:tracePt t="25137" x="5099050" y="3778250"/>
          <p14:tracePt t="25153" x="5105400" y="3759200"/>
          <p14:tracePt t="25169" x="5105400" y="3733800"/>
          <p14:tracePt t="25186" x="5105400" y="3721100"/>
          <p14:tracePt t="25202" x="5105400" y="3708400"/>
          <p14:tracePt t="25221" x="5099050" y="3689350"/>
          <p14:tracePt t="25236" x="5099050" y="3676650"/>
          <p14:tracePt t="25252" x="5073650" y="3657600"/>
          <p14:tracePt t="25269" x="5048250" y="3625850"/>
          <p14:tracePt t="25286" x="5003800" y="3581400"/>
          <p14:tracePt t="25302" x="4965700" y="3549650"/>
          <p14:tracePt t="25319" x="4876800" y="3498850"/>
          <p14:tracePt t="25336" x="4813300" y="3473450"/>
          <p14:tracePt t="25352" x="4756150" y="3454400"/>
          <p14:tracePt t="25369" x="4686300" y="3435350"/>
          <p14:tracePt t="25385" x="4635500" y="3422650"/>
          <p14:tracePt t="25402" x="4546600" y="3416300"/>
          <p14:tracePt t="25419" x="4470400" y="3416300"/>
          <p14:tracePt t="25436" x="4413250" y="3416300"/>
          <p14:tracePt t="25452" x="4349750" y="3441700"/>
          <p14:tracePt t="25469" x="4305300" y="3454400"/>
          <p14:tracePt t="25486" x="4286250" y="3467100"/>
          <p14:tracePt t="25502" x="4254500" y="3486150"/>
          <p14:tracePt t="25519" x="4222750" y="3517900"/>
          <p14:tracePt t="25537" x="4197350" y="3556000"/>
          <p14:tracePt t="25552" x="4191000" y="3562350"/>
          <p14:tracePt t="25569" x="4184650" y="3575050"/>
          <p14:tracePt t="25586" x="4184650" y="3581400"/>
          <p14:tracePt t="25602" x="4184650" y="3594100"/>
          <p14:tracePt t="25619" x="4184650" y="3619500"/>
          <p14:tracePt t="25635" x="4184650" y="3632200"/>
          <p14:tracePt t="25652" x="4184650" y="3657600"/>
          <p14:tracePt t="25669" x="4184650" y="3663950"/>
          <p14:tracePt t="25687" x="4184650" y="3676650"/>
          <p14:tracePt t="25690" x="4184650" y="3683000"/>
          <p14:tracePt t="25703" x="4184650" y="3689350"/>
          <p14:tracePt t="25719" x="4191000" y="3702050"/>
          <p14:tracePt t="25735" x="4197350" y="3708400"/>
          <p14:tracePt t="25752" x="4203700" y="3714750"/>
          <p14:tracePt t="25769" x="4216400" y="3721100"/>
          <p14:tracePt t="25785" x="4229100" y="3740150"/>
          <p14:tracePt t="25802" x="4248150" y="3765550"/>
          <p14:tracePt t="25819" x="4260850" y="3771900"/>
          <p14:tracePt t="25835" x="4273550" y="3784600"/>
          <p14:tracePt t="25852" x="4292600" y="3810000"/>
          <p14:tracePt t="25869" x="4343400" y="3841750"/>
          <p14:tracePt t="25885" x="4406900" y="3867150"/>
          <p14:tracePt t="25902" x="4451350" y="3879850"/>
          <p14:tracePt t="25919" x="4476750" y="3898900"/>
          <p14:tracePt t="25935" x="4533900" y="3917950"/>
          <p14:tracePt t="25952" x="4629150" y="3937000"/>
          <p14:tracePt t="25969" x="4718050" y="3943350"/>
          <p14:tracePt t="25985" x="4794250" y="3943350"/>
          <p14:tracePt t="26002" x="4838700" y="3943350"/>
          <p14:tracePt t="26019" x="4914900" y="3924300"/>
          <p14:tracePt t="26035" x="4972050" y="3898900"/>
          <p14:tracePt t="26052" x="5010150" y="3860800"/>
          <p14:tracePt t="26068" x="5035550" y="3829050"/>
          <p14:tracePt t="26085" x="5041900" y="3816350"/>
          <p14:tracePt t="26102" x="5048250" y="3797300"/>
          <p14:tracePt t="26118" x="5054600" y="3778250"/>
          <p14:tracePt t="26135" x="5054600" y="3765550"/>
          <p14:tracePt t="26152" x="5054600" y="3740150"/>
          <p14:tracePt t="26168" x="5054600" y="3733800"/>
          <p14:tracePt t="26185" x="5048250" y="3721100"/>
          <p14:tracePt t="26202" x="5041900" y="3714750"/>
          <p14:tracePt t="26218" x="5029200" y="3695700"/>
          <p14:tracePt t="26236" x="4991100" y="3663950"/>
          <p14:tracePt t="26251" x="4895850" y="3587750"/>
          <p14:tracePt t="26268" x="4787900" y="3530600"/>
          <p14:tracePt t="26285" x="4724400" y="3486150"/>
          <p14:tracePt t="26302" x="4648200" y="3460750"/>
          <p14:tracePt t="26318" x="4552950" y="3435350"/>
          <p14:tracePt t="26335" x="4451350" y="3409950"/>
          <p14:tracePt t="26351" x="4337050" y="3397250"/>
          <p14:tracePt t="26368" x="4267200" y="3390900"/>
          <p14:tracePt t="26385" x="4203700" y="3390900"/>
          <p14:tracePt t="26401" x="4140200" y="3390900"/>
          <p14:tracePt t="26418" x="4083050" y="3390900"/>
          <p14:tracePt t="26435" x="4032250" y="3403600"/>
          <p14:tracePt t="26451" x="3994150" y="3429000"/>
          <p14:tracePt t="26469" x="3962400" y="3441700"/>
          <p14:tracePt t="26485" x="3937000" y="3454400"/>
          <p14:tracePt t="26502" x="3917950" y="3467100"/>
          <p14:tracePt t="26518" x="3898900" y="3486150"/>
          <p14:tracePt t="26535" x="3892550" y="3492500"/>
          <p14:tracePt t="26551" x="3879850" y="3517900"/>
          <p14:tracePt t="26568" x="3867150" y="3536950"/>
          <p14:tracePt t="26585" x="3867150" y="3556000"/>
          <p14:tracePt t="26601" x="3867150" y="3562350"/>
          <p14:tracePt t="26618" x="3867150" y="3575050"/>
          <p14:tracePt t="26634" x="3867150" y="3581400"/>
          <p14:tracePt t="26651" x="3873500" y="3594100"/>
          <p14:tracePt t="26668" x="3879850" y="3613150"/>
          <p14:tracePt t="26684" x="3886200" y="3638550"/>
          <p14:tracePt t="26701" x="3892550" y="3657600"/>
          <p14:tracePt t="26718" x="3898900" y="3689350"/>
          <p14:tracePt t="26734" x="3905250" y="3714750"/>
          <p14:tracePt t="26751" x="3911600" y="3740150"/>
          <p14:tracePt t="26767" x="3911600" y="3746500"/>
          <p14:tracePt t="26784" x="3924300" y="3746500"/>
          <p14:tracePt t="26801" x="3924300" y="3752850"/>
          <p14:tracePt t="26818" x="3930650" y="3752850"/>
          <p14:tracePt t="26834" x="3930650" y="3759200"/>
          <p14:tracePt t="26851" x="3937000" y="3759200"/>
          <p14:tracePt t="26868" x="3943350" y="3765550"/>
          <p14:tracePt t="26884" x="3956050" y="3778250"/>
          <p14:tracePt t="26901" x="3994150" y="3803650"/>
          <p14:tracePt t="26918" x="4044950" y="3835400"/>
          <p14:tracePt t="26935" x="4076700" y="3854450"/>
          <p14:tracePt t="26951" x="4108450" y="3867150"/>
          <p14:tracePt t="26969" x="4184650" y="3892550"/>
          <p14:tracePt t="26984" x="4292600" y="3924300"/>
          <p14:tracePt t="27001" x="4527550" y="3949700"/>
          <p14:tracePt t="27018" x="4616450" y="3962400"/>
          <p14:tracePt t="27035" x="4724400" y="3968750"/>
          <p14:tracePt t="27051" x="4883150" y="3968750"/>
          <p14:tracePt t="27069" x="5099050" y="3981450"/>
          <p14:tracePt t="27085" x="5226050" y="3994150"/>
          <p14:tracePt t="27101" x="5365750" y="4006850"/>
          <p14:tracePt t="27117" x="5435600" y="4019550"/>
          <p14:tracePt t="27134" x="5518150" y="4025900"/>
          <p14:tracePt t="27151" x="5619750" y="4051300"/>
          <p14:tracePt t="27167" x="5835650" y="4070350"/>
          <p14:tracePt t="27184" x="5956300" y="4089400"/>
          <p14:tracePt t="27201" x="6026150" y="4102100"/>
          <p14:tracePt t="27217" x="6089650" y="4127500"/>
          <p14:tracePt t="27236" x="6146800" y="4133850"/>
          <p14:tracePt t="27251" x="6153150" y="4133850"/>
          <p14:tracePt t="27268" x="6165850" y="4133850"/>
          <p14:tracePt t="27599" x="6159500" y="4133850"/>
          <p14:tracePt t="27606" x="6153150" y="4114800"/>
          <p14:tracePt t="27617" x="6140450" y="4095750"/>
          <p14:tracePt t="27635" x="6057900" y="4006850"/>
          <p14:tracePt t="27651" x="5918200" y="3886200"/>
          <p14:tracePt t="27667" x="5791200" y="3778250"/>
          <p14:tracePt t="27684" x="5657850" y="3695700"/>
          <p14:tracePt t="27689" x="5588000" y="3663950"/>
          <p14:tracePt t="27701" x="5511800" y="3638550"/>
          <p14:tracePt t="27717" x="5391150" y="3613150"/>
          <p14:tracePt t="27734" x="5156200" y="3568700"/>
          <p14:tracePt t="27750" x="4972050" y="3562350"/>
          <p14:tracePt t="27767" x="4845050" y="3556000"/>
          <p14:tracePt t="27784" x="4756150" y="3562350"/>
          <p14:tracePt t="27801" x="4699000" y="3587750"/>
          <p14:tracePt t="27817" x="4686300" y="3594100"/>
          <p14:tracePt t="27834" x="4673600" y="3613150"/>
          <p14:tracePt t="27850" x="4654550" y="3638550"/>
          <p14:tracePt t="27867" x="4648200" y="3657600"/>
          <p14:tracePt t="27884" x="4641850" y="3663950"/>
          <p14:tracePt t="27900" x="4641850" y="3670300"/>
          <p14:tracePt t="27960" x="4641850" y="3663950"/>
          <p14:tracePt t="27968" x="4641850" y="3657600"/>
          <p14:tracePt t="27975" x="4641850" y="3644900"/>
          <p14:tracePt t="27984" x="4648200" y="3619500"/>
          <p14:tracePt t="28000" x="4654550" y="3600450"/>
          <p14:tracePt t="28017" x="4686300" y="3549650"/>
          <p14:tracePt t="28035" x="4845050" y="3409950"/>
          <p14:tracePt t="28050" x="4972050" y="3352800"/>
          <p14:tracePt t="28067" x="5111750" y="3289300"/>
          <p14:tracePt t="28083" x="5162550" y="3270250"/>
          <p14:tracePt t="28100" x="5219700" y="3263900"/>
          <p14:tracePt t="28116" x="5257800" y="3270250"/>
          <p14:tracePt t="28133" x="5321300" y="3308350"/>
          <p14:tracePt t="28150" x="5397500" y="3416300"/>
          <p14:tracePt t="28167" x="5448300" y="3530600"/>
          <p14:tracePt t="28183" x="5480050" y="3670300"/>
          <p14:tracePt t="28200" x="5543550" y="3867150"/>
          <p14:tracePt t="28216" x="5562600" y="3956050"/>
          <p14:tracePt t="28233" x="5581650" y="4000500"/>
          <p14:tracePt t="28250" x="5581650" y="4032250"/>
          <p14:tracePt t="28284" x="5575300" y="4038600"/>
          <p14:tracePt t="28300" x="5568950" y="4038600"/>
          <p14:tracePt t="28316" x="5562600" y="4038600"/>
          <p14:tracePt t="28333" x="5549900" y="4013200"/>
          <p14:tracePt t="28350" x="5492750" y="3917950"/>
          <p14:tracePt t="28366" x="5416550" y="3803650"/>
          <p14:tracePt t="28383" x="5384800" y="3746500"/>
          <p14:tracePt t="28400" x="5359400" y="3708400"/>
          <p14:tracePt t="28416" x="5346700" y="3702050"/>
          <p14:tracePt t="28433" x="5346700" y="3695700"/>
          <p14:tracePt t="28450" x="5340350" y="3695700"/>
          <p14:tracePt t="28503" x="5334000" y="3695700"/>
          <p14:tracePt t="28511" x="5334000" y="3702050"/>
          <p14:tracePt t="28521" x="5327650" y="3702050"/>
          <p14:tracePt t="28542" x="5321300" y="3702050"/>
          <p14:tracePt t="28549" x="5314950" y="3702050"/>
          <p14:tracePt t="28566" x="5308600" y="3702050"/>
          <p14:tracePt t="28583" x="5264150" y="3695700"/>
          <p14:tracePt t="28599" x="5181600" y="3695700"/>
          <p14:tracePt t="28616" x="5067300" y="3695700"/>
          <p14:tracePt t="28633" x="5035550" y="3702050"/>
          <p14:tracePt t="28649" x="4991100" y="3721100"/>
          <p14:tracePt t="28666" x="4953000" y="3759200"/>
          <p14:tracePt t="28685" x="4914900" y="3790950"/>
          <p14:tracePt t="28700" x="4914900" y="3810000"/>
          <p14:tracePt t="28716" x="4914900" y="3816350"/>
          <p14:tracePt t="28769" x="4914900" y="3810000"/>
          <p14:tracePt t="28777" x="4914900" y="3803650"/>
          <p14:tracePt t="28786" x="4914900" y="3790950"/>
          <p14:tracePt t="28800" x="4914900" y="3771900"/>
          <p14:tracePt t="28816" x="4914900" y="3721100"/>
          <p14:tracePt t="28833" x="4914900" y="3613150"/>
          <p14:tracePt t="28850" x="4953000" y="3416300"/>
          <p14:tracePt t="28866" x="4997450" y="3321050"/>
          <p14:tracePt t="28883" x="5035550" y="3263900"/>
          <p14:tracePt t="28899" x="5073650" y="3225800"/>
          <p14:tracePt t="28916" x="5149850" y="3175000"/>
          <p14:tracePt t="28934" x="5245100" y="3130550"/>
          <p14:tracePt t="28949" x="5314950" y="3124200"/>
          <p14:tracePt t="28966" x="5372100" y="3124200"/>
          <p14:tracePt t="28983" x="5403850" y="3149600"/>
          <p14:tracePt t="28999" x="5435600" y="3175000"/>
          <p14:tracePt t="29017" x="5505450" y="3308350"/>
          <p14:tracePt t="29033" x="5556250" y="3416300"/>
          <p14:tracePt t="29049" x="5581650" y="3498850"/>
          <p14:tracePt t="29066" x="5594350" y="3556000"/>
          <p14:tracePt t="29083" x="5594350" y="3581400"/>
          <p14:tracePt t="29099" x="5594350" y="3600450"/>
          <p14:tracePt t="29116" x="5594350" y="3606800"/>
          <p14:tracePt t="29149" x="5575300" y="3613150"/>
          <p14:tracePt t="29168" x="5549900" y="3613150"/>
          <p14:tracePt t="29183" x="5499100" y="3600450"/>
          <p14:tracePt t="29199" x="5448300" y="3581400"/>
          <p14:tracePt t="29216" x="5391150" y="3536950"/>
          <p14:tracePt t="29233" x="5359400" y="3498850"/>
          <p14:tracePt t="29250" x="5334000" y="3479800"/>
          <p14:tracePt t="29265" x="5334000" y="3467100"/>
          <p14:tracePt t="29327" x="5334000" y="3473450"/>
          <p14:tracePt t="29341" x="5334000" y="3479800"/>
          <p14:tracePt t="29348" x="5334000" y="3486150"/>
          <p14:tracePt t="29356" x="5346700" y="3492500"/>
          <p14:tracePt t="29365" x="5359400" y="3511550"/>
          <p14:tracePt t="29382" x="5372100" y="3549650"/>
          <p14:tracePt t="29399" x="5391150" y="3581400"/>
          <p14:tracePt t="29416" x="5410200" y="3594100"/>
          <p14:tracePt t="29432" x="5410200" y="3600450"/>
          <p14:tracePt t="29449" x="5416550" y="3600450"/>
          <p14:tracePt t="29465" x="5422900" y="3600450"/>
          <p14:tracePt t="29482" x="5429250" y="3600450"/>
          <p14:tracePt t="29499" x="5461000" y="3568700"/>
          <p14:tracePt t="29515" x="5486400" y="3530600"/>
          <p14:tracePt t="29532" x="5518150" y="3467100"/>
          <p14:tracePt t="29549" x="5543550" y="3422650"/>
          <p14:tracePt t="29565" x="5556250" y="3403600"/>
          <p14:tracePt t="29582" x="5562600" y="3390900"/>
          <p14:tracePt t="29834" x="5575300" y="3397250"/>
          <p14:tracePt t="29853" x="5562600" y="3390900"/>
          <p14:tracePt t="30490" x="5568950" y="3409950"/>
          <p14:tracePt t="30498" x="5568950" y="3429000"/>
          <p14:tracePt t="30505" x="5568950" y="3435350"/>
          <p14:tracePt t="30515" x="5568950" y="3454400"/>
          <p14:tracePt t="30533" x="5568950" y="3467100"/>
          <p14:tracePt t="30549" x="5568950" y="3479800"/>
          <p14:tracePt t="30565" x="5568950" y="3486150"/>
          <p14:tracePt t="30581" x="5568950" y="3498850"/>
          <p14:tracePt t="30598" x="5568950" y="3511550"/>
          <p14:tracePt t="30615" x="5568950" y="3517900"/>
          <p14:tracePt t="30632" x="5568950" y="3530600"/>
          <p14:tracePt t="30648" x="5568950" y="3543300"/>
          <p14:tracePt t="30664" x="5568950" y="3549650"/>
          <p14:tracePt t="30860" x="5562600" y="3549650"/>
          <p14:tracePt t="30870" x="5562600" y="3556000"/>
          <p14:tracePt t="30875" x="5556250" y="3562350"/>
          <p14:tracePt t="30884" x="5549900" y="3568700"/>
          <p14:tracePt t="30898" x="5473700" y="3683000"/>
          <p14:tracePt t="30914" x="5410200" y="3759200"/>
          <p14:tracePt t="30931" x="5353050" y="3810000"/>
          <p14:tracePt t="30948" x="5314950" y="3841750"/>
          <p14:tracePt t="30965" x="5283200" y="3848100"/>
          <p14:tracePt t="30981" x="5283200" y="3854450"/>
          <p14:tracePt t="30998" x="5276850" y="3854450"/>
          <p14:tracePt t="31034" x="5276850" y="3848100"/>
          <p14:tracePt t="31047" x="5276850" y="3835400"/>
          <p14:tracePt t="31065" x="5276850" y="3803650"/>
          <p14:tracePt t="31081" x="5283200" y="3784600"/>
          <p14:tracePt t="31097" x="5302250" y="3759200"/>
          <p14:tracePt t="31114" x="5327650" y="3727450"/>
          <p14:tracePt t="31131" x="5384800" y="3683000"/>
          <p14:tracePt t="31147" x="5422900" y="3670300"/>
          <p14:tracePt t="31164" x="5435600" y="3670300"/>
          <p14:tracePt t="31181" x="5448300" y="3670300"/>
          <p14:tracePt t="31198" x="5454650" y="3670300"/>
          <p14:tracePt t="31222" x="5461000" y="3670300"/>
          <p14:tracePt t="31290" x="5467350" y="3670300"/>
          <p14:tracePt t="31344" x="5473700" y="3670300"/>
          <p14:tracePt t="31410" x="5480050" y="3670300"/>
          <p14:tracePt t="31916" x="5492750" y="3670300"/>
          <p14:tracePt t="31923" x="5530850" y="3702050"/>
          <p14:tracePt t="31934" x="5588000" y="3759200"/>
          <p14:tracePt t="31947" x="5695950" y="3848100"/>
          <p14:tracePt t="31963" x="5740400" y="3898900"/>
          <p14:tracePt t="31980" x="5753100" y="3930650"/>
          <p14:tracePt t="31996" x="5784850" y="3962400"/>
          <p14:tracePt t="32013" x="5816600" y="4025900"/>
          <p14:tracePt t="32030" x="5854700" y="4108450"/>
          <p14:tracePt t="32046" x="5861050" y="4133850"/>
          <p14:tracePt t="32063" x="5867400" y="4146550"/>
          <p14:tracePt t="33162" x="5873750" y="4146550"/>
          <p14:tracePt t="33170" x="5880100" y="4146550"/>
          <p14:tracePt t="33179" x="5892800" y="4146550"/>
          <p14:tracePt t="33195" x="5924550" y="4159250"/>
          <p14:tracePt t="33212" x="5949950" y="4171950"/>
          <p14:tracePt t="33229" x="6007100" y="4210050"/>
          <p14:tracePt t="33246" x="6038850" y="4222750"/>
          <p14:tracePt t="33262" x="6076950" y="4241800"/>
          <p14:tracePt t="33279" x="6115050" y="4260850"/>
          <p14:tracePt t="33295" x="6165850" y="4279900"/>
          <p14:tracePt t="33312" x="6305550" y="4292600"/>
          <p14:tracePt t="33329" x="6419850" y="4292600"/>
          <p14:tracePt t="33346" x="6540500" y="4292600"/>
          <p14:tracePt t="33362" x="6610350" y="4292600"/>
          <p14:tracePt t="33379" x="6692900" y="4279900"/>
          <p14:tracePt t="33395" x="6800850" y="4254500"/>
          <p14:tracePt t="33412" x="6838950" y="4248150"/>
          <p14:tracePt t="33429" x="6851650" y="4241800"/>
          <p14:tracePt t="33445" x="6858000" y="4229100"/>
          <p14:tracePt t="33463" x="6864350" y="4229100"/>
          <p14:tracePt t="33479" x="6864350" y="4216400"/>
          <p14:tracePt t="33495" x="6864350" y="4197350"/>
          <p14:tracePt t="33512" x="6851650" y="4178300"/>
          <p14:tracePt t="33528" x="6819900" y="4127500"/>
          <p14:tracePt t="33545" x="6724650" y="4013200"/>
          <p14:tracePt t="33563" x="6648450" y="3962400"/>
          <p14:tracePt t="33578" x="6591300" y="3911600"/>
          <p14:tracePt t="33596" x="6527800" y="3892550"/>
          <p14:tracePt t="33612" x="6483350" y="3873500"/>
          <p14:tracePt t="33629" x="6438900" y="3860800"/>
          <p14:tracePt t="33645" x="6413500" y="3860800"/>
          <p14:tracePt t="33662" x="6388100" y="3860800"/>
          <p14:tracePt t="33678" x="6375400" y="3860800"/>
          <p14:tracePt t="33695" x="6362700" y="3860800"/>
          <p14:tracePt t="33698" x="6356350" y="3860800"/>
          <p14:tracePt t="33712" x="6343650" y="3860800"/>
          <p14:tracePt t="33728" x="6330950" y="3860800"/>
          <p14:tracePt t="33745" x="6299200" y="3860800"/>
          <p14:tracePt t="33762" x="6235700" y="3860800"/>
          <p14:tracePt t="33781" x="6121400" y="3860800"/>
          <p14:tracePt t="33796" x="6051550" y="3867150"/>
          <p14:tracePt t="33812" x="5981700" y="3867150"/>
          <p14:tracePt t="33828" x="5880100" y="3886200"/>
          <p14:tracePt t="33845" x="5772150" y="3898900"/>
          <p14:tracePt t="33863" x="5664200" y="3917950"/>
          <p14:tracePt t="33879" x="5549900" y="3975100"/>
          <p14:tracePt t="33895" x="5480050" y="3994150"/>
          <p14:tracePt t="33912" x="5416550" y="4032250"/>
          <p14:tracePt t="33928" x="5353050" y="4064000"/>
          <p14:tracePt t="33945" x="5295900" y="4114800"/>
          <p14:tracePt t="33962" x="5251450" y="4152900"/>
          <p14:tracePt t="33978" x="5226050" y="4178300"/>
          <p14:tracePt t="33995" x="5213350" y="4222750"/>
          <p14:tracePt t="34011" x="5207000" y="4254500"/>
          <p14:tracePt t="34029" x="5207000" y="4298950"/>
          <p14:tracePt t="34045" x="5207000" y="4387850"/>
          <p14:tracePt t="34061" x="5207000" y="4425950"/>
          <p14:tracePt t="34078" x="5226050" y="4514850"/>
          <p14:tracePt t="34095" x="5238750" y="4641850"/>
          <p14:tracePt t="34114" x="5308600" y="4832350"/>
          <p14:tracePt t="34128" x="5365750" y="4959350"/>
          <p14:tracePt t="34145" x="5391150" y="5010150"/>
          <p14:tracePt t="34161" x="5441950" y="5086350"/>
          <p14:tracePt t="34178" x="5499100" y="5143500"/>
          <p14:tracePt t="34196" x="5594350" y="5226050"/>
          <p14:tracePt t="34211" x="5664200" y="5283200"/>
          <p14:tracePt t="34228" x="5708650" y="5321300"/>
          <p14:tracePt t="34245" x="5759450" y="5353050"/>
          <p14:tracePt t="34261" x="5854700" y="5403850"/>
          <p14:tracePt t="34278" x="5956300" y="5448300"/>
          <p14:tracePt t="34294" x="6026150" y="5473700"/>
          <p14:tracePt t="34311" x="6076950" y="5473700"/>
          <p14:tracePt t="34328" x="6121400" y="5473700"/>
          <p14:tracePt t="34344" x="6235700" y="5448300"/>
          <p14:tracePt t="34363" x="6451600" y="5314950"/>
          <p14:tracePt t="34378" x="6584950" y="5213350"/>
          <p14:tracePt t="34395" x="6705600" y="5124450"/>
          <p14:tracePt t="34411" x="6762750" y="5067300"/>
          <p14:tracePt t="34428" x="6851650" y="4978400"/>
          <p14:tracePt t="34444" x="6978650" y="4838700"/>
          <p14:tracePt t="34461" x="7029450" y="4775200"/>
          <p14:tracePt t="34478" x="7061200" y="4711700"/>
          <p14:tracePt t="34494" x="7086600" y="4679950"/>
          <p14:tracePt t="34511" x="7099300" y="4641850"/>
          <p14:tracePt t="34527" x="7112000" y="4572000"/>
          <p14:tracePt t="34545" x="7112000" y="4508500"/>
          <p14:tracePt t="34561" x="7092950" y="4406900"/>
          <p14:tracePt t="34577" x="7054850" y="4273550"/>
          <p14:tracePt t="34594" x="7023100" y="4203700"/>
          <p14:tracePt t="34611" x="6934200" y="4032250"/>
          <p14:tracePt t="34628" x="6851650" y="3943350"/>
          <p14:tracePt t="34644" x="6743700" y="3854450"/>
          <p14:tracePt t="34661" x="6642100" y="3797300"/>
          <p14:tracePt t="34678" x="6534150" y="3752850"/>
          <p14:tracePt t="34694" x="6400800" y="3740150"/>
          <p14:tracePt t="34711" x="6286500" y="3733800"/>
          <p14:tracePt t="34727" x="6191250" y="3733800"/>
          <p14:tracePt t="34744" x="6070600" y="3733800"/>
          <p14:tracePt t="34761" x="5949950" y="3746500"/>
          <p14:tracePt t="34777" x="5867400" y="3784600"/>
          <p14:tracePt t="34794" x="5734050" y="3860800"/>
          <p14:tracePt t="34812" x="5613400" y="3943350"/>
          <p14:tracePt t="34827" x="5518150" y="4032250"/>
          <p14:tracePt t="34844" x="5448300" y="4102100"/>
          <p14:tracePt t="34861" x="5416550" y="4165600"/>
          <p14:tracePt t="34877" x="5391150" y="4222750"/>
          <p14:tracePt t="34894" x="5384800" y="4279900"/>
          <p14:tracePt t="34911" x="5384800" y="4368800"/>
          <p14:tracePt t="34927" x="5384800" y="4464050"/>
          <p14:tracePt t="34944" x="5416550" y="4572000"/>
          <p14:tracePt t="34961" x="5505450" y="4699000"/>
          <p14:tracePt t="34977" x="5626100" y="4838700"/>
          <p14:tracePt t="34994" x="5753100" y="4972050"/>
          <p14:tracePt t="35010" x="5930900" y="5105400"/>
          <p14:tracePt t="35027" x="6032500" y="5162550"/>
          <p14:tracePt t="35044" x="6134100" y="5194300"/>
          <p14:tracePt t="35061" x="6254750" y="5213350"/>
          <p14:tracePt t="35077" x="6375400" y="5213350"/>
          <p14:tracePt t="35094" x="6540500" y="5194300"/>
          <p14:tracePt t="35110" x="6610350" y="5162550"/>
          <p14:tracePt t="35127" x="6673850" y="5111750"/>
          <p14:tracePt t="35144" x="6731000" y="5060950"/>
          <p14:tracePt t="35163" x="6788150" y="5003800"/>
          <p14:tracePt t="35177" x="6800850" y="4978400"/>
          <p14:tracePt t="35194" x="6813550" y="4946650"/>
          <p14:tracePt t="35210" x="6826250" y="4908550"/>
          <p14:tracePt t="35227" x="6826250" y="4813300"/>
          <p14:tracePt t="35246" x="6800850" y="4686300"/>
          <p14:tracePt t="35260" x="6769100" y="4584700"/>
          <p14:tracePt t="35277" x="6731000" y="4521200"/>
          <p14:tracePt t="35294" x="6680200" y="4464050"/>
          <p14:tracePt t="35310" x="6629400" y="4368800"/>
          <p14:tracePt t="35327" x="6489700" y="4248150"/>
          <p14:tracePt t="35344" x="6400800" y="4178300"/>
          <p14:tracePt t="35360" x="6343650" y="4152900"/>
          <p14:tracePt t="35377" x="6286500" y="4121150"/>
          <p14:tracePt t="35394" x="6203950" y="4102100"/>
          <p14:tracePt t="35411" x="6051550" y="4070350"/>
          <p14:tracePt t="35427" x="5943600" y="4070350"/>
          <p14:tracePt t="35444" x="5829300" y="4102100"/>
          <p14:tracePt t="35460" x="5778500" y="4114800"/>
          <p14:tracePt t="35477" x="5721350" y="4133850"/>
          <p14:tracePt t="35494" x="5651500" y="4184650"/>
          <p14:tracePt t="35510" x="5619750" y="4235450"/>
          <p14:tracePt t="35527" x="5607050" y="4273550"/>
          <p14:tracePt t="35543" x="5594350" y="4298950"/>
          <p14:tracePt t="35560" x="5588000" y="4337050"/>
          <p14:tracePt t="35577" x="5588000" y="4425950"/>
          <p14:tracePt t="35594" x="5613400" y="4546600"/>
          <p14:tracePt t="35610" x="5651500" y="4673600"/>
          <p14:tracePt t="35626" x="5695950" y="4762500"/>
          <p14:tracePt t="35643" x="5734050" y="4857750"/>
          <p14:tracePt t="35660" x="5797550" y="4978400"/>
          <p14:tracePt t="35677" x="5829300" y="5022850"/>
          <p14:tracePt t="35694" x="5867400" y="5048250"/>
          <p14:tracePt t="35698" x="5899150" y="5067300"/>
          <p14:tracePt t="35710" x="5924550" y="5073650"/>
          <p14:tracePt t="35726" x="5969000" y="5086350"/>
          <p14:tracePt t="35743" x="6146800" y="5080000"/>
          <p14:tracePt t="35760" x="6299200" y="5041900"/>
          <p14:tracePt t="35776" x="6445250" y="4991100"/>
          <p14:tracePt t="35793" x="6546850" y="4933950"/>
          <p14:tracePt t="35810" x="6591300" y="4908550"/>
          <p14:tracePt t="35826" x="6642100" y="4851400"/>
          <p14:tracePt t="35844" x="6661150" y="4806950"/>
          <p14:tracePt t="35860" x="6667500" y="4775200"/>
          <p14:tracePt t="35877" x="6673850" y="4743450"/>
          <p14:tracePt t="35894" x="6673850" y="4711700"/>
          <p14:tracePt t="35910" x="6667500" y="4641850"/>
          <p14:tracePt t="35926" x="6642100" y="4565650"/>
          <p14:tracePt t="35943" x="6616700" y="4502150"/>
          <p14:tracePt t="35960" x="6597650" y="4470400"/>
          <p14:tracePt t="35977" x="6553200" y="4419600"/>
          <p14:tracePt t="35993" x="6534150" y="4387850"/>
          <p14:tracePt t="36010" x="6489700" y="4362450"/>
          <p14:tracePt t="36027" x="6457950" y="4337050"/>
          <p14:tracePt t="36043" x="6426200" y="4318000"/>
          <p14:tracePt t="36060" x="6407150" y="4311650"/>
          <p14:tracePt t="36076" x="6388100" y="4311650"/>
          <p14:tracePt t="36093" x="6381750" y="4311650"/>
          <p14:tracePt t="36110" x="6375400" y="4311650"/>
          <p14:tracePt t="36144" x="6362700" y="4311650"/>
          <p14:tracePt t="36191" x="6362700" y="4318000"/>
          <p14:tracePt t="36266" x="6356350" y="4318000"/>
          <p14:tracePt t="36283" x="6350000" y="4324350"/>
          <p14:tracePt t="36297" x="6337300" y="4337050"/>
          <p14:tracePt t="36303" x="6324600" y="4343400"/>
          <p14:tracePt t="36313" x="6311900" y="4356100"/>
          <p14:tracePt t="36326" x="6267450" y="4387850"/>
          <p14:tracePt t="36343" x="6165850" y="4457700"/>
          <p14:tracePt t="36360" x="6057900" y="4546600"/>
          <p14:tracePt t="36379" x="5943600" y="4648200"/>
          <p14:tracePt t="36393" x="5911850" y="4673600"/>
          <p14:tracePt t="36410" x="5899150" y="4679950"/>
          <p14:tracePt t="36426" x="5892800" y="4679950"/>
          <p14:tracePt t="36443" x="5892800" y="4686300"/>
          <p14:tracePt t="36479" x="5899150" y="4686300"/>
          <p14:tracePt t="36493" x="5905500" y="4686300"/>
          <p14:tracePt t="36509" x="5924550" y="4686300"/>
          <p14:tracePt t="36526" x="5937250" y="4686300"/>
          <p14:tracePt t="36543" x="5962650" y="4667250"/>
          <p14:tracePt t="36559" x="5975350" y="4654550"/>
          <p14:tracePt t="36576" x="5981700" y="4654550"/>
          <p14:tracePt t="36592" x="5988050" y="4635500"/>
          <p14:tracePt t="36610" x="5988050" y="4629150"/>
          <p14:tracePt t="36627" x="5981700" y="4616450"/>
          <p14:tracePt t="36643" x="5981700" y="4603750"/>
          <p14:tracePt t="36659" x="5962650" y="4591050"/>
          <p14:tracePt t="36676" x="5962650" y="4584700"/>
          <p14:tracePt t="36692" x="5956300" y="4584700"/>
          <p14:tracePt t="36709" x="5956300" y="4578350"/>
          <p14:tracePt t="36725" x="5956300" y="4572000"/>
          <p14:tracePt t="36756" x="5956300" y="4565650"/>
          <p14:tracePt t="36801" x="5956300" y="4559300"/>
          <p14:tracePt t="36816" x="5956300" y="4546600"/>
          <p14:tracePt t="36839" x="5962650" y="4546600"/>
          <p14:tracePt t="36847" x="5975350" y="4546600"/>
          <p14:tracePt t="36854" x="5975350" y="4540250"/>
          <p14:tracePt t="36870" x="5988050" y="4533900"/>
          <p14:tracePt t="36876" x="6000750" y="4527550"/>
          <p14:tracePt t="36893" x="6038850" y="4502150"/>
          <p14:tracePt t="36909" x="6108700" y="4470400"/>
          <p14:tracePt t="36926" x="6153150" y="4451350"/>
          <p14:tracePt t="36943" x="6178550" y="4432300"/>
          <p14:tracePt t="36959" x="6191250" y="4425950"/>
          <p14:tracePt t="36976" x="6197600" y="4425950"/>
          <p14:tracePt t="36992" x="6203950" y="4425950"/>
          <p14:tracePt t="37029" x="6197600" y="4425950"/>
          <p14:tracePt t="37042" x="6191250" y="4419600"/>
          <p14:tracePt t="37059" x="6178550" y="4413250"/>
          <p14:tracePt t="37076" x="6172200" y="4413250"/>
          <p14:tracePt t="37092" x="6159500" y="4413250"/>
          <p14:tracePt t="37109" x="6127750" y="4400550"/>
          <p14:tracePt t="37126" x="6115050" y="4394200"/>
          <p14:tracePt t="37142" x="6096000" y="4381500"/>
          <p14:tracePt t="37159" x="6089650" y="4381500"/>
          <p14:tracePt t="37208" x="6096000" y="4387850"/>
          <p14:tracePt t="37223" x="6102350" y="4387850"/>
          <p14:tracePt t="37230" x="6108700" y="4394200"/>
          <p14:tracePt t="37242" x="6115050" y="4394200"/>
          <p14:tracePt t="37259" x="6115050" y="4400550"/>
          <p14:tracePt t="37275" x="6127750" y="4406900"/>
          <p14:tracePt t="37292" x="6134100" y="4406900"/>
          <p14:tracePt t="37308" x="6159500" y="4406900"/>
          <p14:tracePt t="37325" x="6184900" y="4400550"/>
          <p14:tracePt t="37342" x="6216650" y="4375150"/>
          <p14:tracePt t="37358" x="6235700" y="4368800"/>
          <p14:tracePt t="37375" x="6242050" y="4356100"/>
          <p14:tracePt t="37392" x="6248400" y="4349750"/>
          <p14:tracePt t="37408" x="6254750" y="4349750"/>
          <p14:tracePt t="37471" x="6254750" y="4356100"/>
          <p14:tracePt t="37479" x="6254750" y="4362450"/>
          <p14:tracePt t="37496" x="6248400" y="4381500"/>
          <p14:tracePt t="37501" x="6242050" y="4394200"/>
          <p14:tracePt t="37510" x="6223000" y="4419600"/>
          <p14:tracePt t="37525" x="6178550" y="4464050"/>
          <p14:tracePt t="37542" x="6096000" y="4559300"/>
          <p14:tracePt t="37559" x="6019800" y="4622800"/>
          <p14:tracePt t="37575" x="5975350" y="4648200"/>
          <p14:tracePt t="37594" x="5918200" y="4679950"/>
          <p14:tracePt t="37609" x="5911850" y="4679950"/>
          <p14:tracePt t="37625" x="5905500" y="4686300"/>
          <p14:tracePt t="37642" x="5899150" y="4686300"/>
          <p14:tracePt t="37700" x="5905500" y="4686300"/>
          <p14:tracePt t="37707" x="5911850" y="4686300"/>
          <p14:tracePt t="37715" x="5924550" y="4686300"/>
          <p14:tracePt t="37725" x="5956300" y="4692650"/>
          <p14:tracePt t="37742" x="6108700" y="4711700"/>
          <p14:tracePt t="37758" x="6229350" y="4737100"/>
          <p14:tracePt t="37775" x="6273800" y="4743450"/>
          <p14:tracePt t="37791" x="6286500" y="4743450"/>
          <p14:tracePt t="37808" x="6286500" y="4749800"/>
          <p14:tracePt t="37842" x="6261100" y="4768850"/>
          <p14:tracePt t="37859" x="6159500" y="4813300"/>
          <p14:tracePt t="37875" x="6083300" y="4845050"/>
          <p14:tracePt t="37892" x="6000750" y="4883150"/>
          <p14:tracePt t="37908" x="5962650" y="4895850"/>
          <p14:tracePt t="37925" x="5937250" y="4895850"/>
          <p14:tracePt t="37979" x="5943600" y="4895850"/>
          <p14:tracePt t="37986" x="5949950" y="4895850"/>
          <p14:tracePt t="37993" x="5956300" y="4902200"/>
          <p14:tracePt t="38008" x="5988050" y="4914900"/>
          <p14:tracePt t="38025" x="6019800" y="4933950"/>
          <p14:tracePt t="38041" x="6045200" y="4940300"/>
          <p14:tracePt t="38058" x="6051550" y="4940300"/>
          <p14:tracePt t="38075" x="6064250" y="4940300"/>
          <p14:tracePt t="38092" x="6096000" y="4908550"/>
          <p14:tracePt t="38108" x="6121400" y="4864100"/>
          <p14:tracePt t="38125" x="6127750" y="4845050"/>
          <p14:tracePt t="38142" x="6127750" y="4813300"/>
          <p14:tracePt t="38158" x="6140450" y="4787900"/>
          <p14:tracePt t="38175" x="6140450" y="4775200"/>
          <p14:tracePt t="38191" x="6153150" y="4775200"/>
          <p14:tracePt t="38208" x="6159500" y="4768850"/>
          <p14:tracePt t="38225" x="6178550" y="4762500"/>
          <p14:tracePt t="38242" x="6311900" y="4749800"/>
          <p14:tracePt t="38258" x="6419850" y="4737100"/>
          <p14:tracePt t="38274" x="6527800" y="4737100"/>
          <p14:tracePt t="38291" x="6610350" y="4737100"/>
          <p14:tracePt t="38308" x="6654800" y="4737100"/>
          <p14:tracePt t="38325" x="6731000" y="4737100"/>
          <p14:tracePt t="38341" x="6775450" y="4737100"/>
          <p14:tracePt t="38358" x="6800850" y="4743450"/>
          <p14:tracePt t="38374" x="6819900" y="4749800"/>
          <p14:tracePt t="38392" x="6826250" y="4749800"/>
          <p14:tracePt t="38408" x="6832600" y="4749800"/>
          <p14:tracePt t="38524" x="6826250" y="4743450"/>
          <p14:tracePt t="38532" x="6819900" y="4743450"/>
          <p14:tracePt t="38541" x="6819900" y="4737100"/>
          <p14:tracePt t="38559" x="6788150" y="4692650"/>
          <p14:tracePt t="38574" x="6756400" y="4622800"/>
          <p14:tracePt t="38592" x="6661150" y="4406900"/>
          <p14:tracePt t="38608" x="6578600" y="4121150"/>
          <p14:tracePt t="38624" x="6489700" y="3816350"/>
          <p14:tracePt t="38641" x="6337300" y="3422650"/>
          <p14:tracePt t="38658" x="6261100" y="3333750"/>
          <p14:tracePt t="38674" x="6153150" y="3302000"/>
          <p14:tracePt t="38691" x="6026150" y="3295650"/>
          <p14:tracePt t="38697" x="5937250" y="3327400"/>
          <p14:tracePt t="38708" x="5873750" y="3365500"/>
          <p14:tracePt t="38725" x="5676900" y="3530600"/>
          <p14:tracePt t="38741" x="5594350" y="3619500"/>
          <p14:tracePt t="38757" x="5511800" y="3746500"/>
          <p14:tracePt t="38774" x="5429250" y="3898900"/>
          <p14:tracePt t="38791" x="5378450" y="4083050"/>
          <p14:tracePt t="38808" x="5346700" y="4343400"/>
          <p14:tracePt t="38824" x="5353050" y="4470400"/>
          <p14:tracePt t="38840" x="5422900" y="4616450"/>
          <p14:tracePt t="38857" x="5505450" y="4743450"/>
          <p14:tracePt t="38874" x="5657850" y="4870450"/>
          <p14:tracePt t="38891" x="5924550" y="5022850"/>
          <p14:tracePt t="38909" x="6115050" y="5067300"/>
          <p14:tracePt t="38924" x="6223000" y="5086350"/>
          <p14:tracePt t="38940" x="6343650" y="5080000"/>
          <p14:tracePt t="38957" x="6426200" y="5060950"/>
          <p14:tracePt t="38974" x="6483350" y="5003800"/>
          <p14:tracePt t="38991" x="6515100" y="4959350"/>
          <p14:tracePt t="39007" x="6515100" y="4933950"/>
          <p14:tracePt t="39024" x="6521450" y="4889500"/>
          <p14:tracePt t="39040" x="6521450" y="4832350"/>
          <p14:tracePt t="39057" x="6521450" y="4705350"/>
          <p14:tracePt t="39074" x="6521450" y="4629150"/>
          <p14:tracePt t="39091" x="6515100" y="4584700"/>
          <p14:tracePt t="39107" x="6502400" y="4559300"/>
          <p14:tracePt t="39125" x="6477000" y="4521200"/>
          <p14:tracePt t="39141" x="6464300" y="4495800"/>
          <p14:tracePt t="39157" x="6445250" y="4464050"/>
          <p14:tracePt t="39174" x="6426200" y="4445000"/>
          <p14:tracePt t="39190" x="6413500" y="4419600"/>
          <p14:tracePt t="39194" x="6400800" y="4413250"/>
          <p14:tracePt t="39208" x="6362700" y="4387850"/>
          <p14:tracePt t="39224" x="6330950" y="4368800"/>
          <p14:tracePt t="39241" x="6286500" y="4343400"/>
          <p14:tracePt t="39257" x="6229350" y="4311650"/>
          <p14:tracePt t="39274" x="6203950" y="4292600"/>
          <p14:tracePt t="39291" x="6140450" y="4279900"/>
          <p14:tracePt t="39307" x="6102350" y="4267200"/>
          <p14:tracePt t="39324" x="6045200" y="4254500"/>
          <p14:tracePt t="39340" x="5994400" y="4254500"/>
          <p14:tracePt t="39359" x="5975350" y="4254500"/>
          <p14:tracePt t="39374" x="5930900" y="4267200"/>
          <p14:tracePt t="39390" x="5911850" y="4279900"/>
          <p14:tracePt t="39407" x="5886450" y="4298950"/>
          <p14:tracePt t="39424" x="5848350" y="4337050"/>
          <p14:tracePt t="39440" x="5829300" y="4368800"/>
          <p14:tracePt t="39457" x="5791200" y="4438650"/>
          <p14:tracePt t="39474" x="5759450" y="4508500"/>
          <p14:tracePt t="39490" x="5727700" y="4572000"/>
          <p14:tracePt t="39507" x="5721350" y="4603750"/>
          <p14:tracePt t="39523" x="5721350" y="4635500"/>
          <p14:tracePt t="39540" x="5721350" y="4660900"/>
          <p14:tracePt t="39557" x="5740400" y="4699000"/>
          <p14:tracePt t="39573" x="5772150" y="4762500"/>
          <p14:tracePt t="39590" x="5822950" y="4832350"/>
          <p14:tracePt t="39607" x="5892800" y="4902200"/>
          <p14:tracePt t="39623" x="5943600" y="4959350"/>
          <p14:tracePt t="39641" x="5975350" y="4978400"/>
          <p14:tracePt t="39657" x="6007100" y="4984750"/>
          <p14:tracePt t="39673" x="6045200" y="4997450"/>
          <p14:tracePt t="39691" x="6121400" y="5003800"/>
          <p14:tracePt t="39707" x="6153150" y="5016500"/>
          <p14:tracePt t="39723" x="6203950" y="5016500"/>
          <p14:tracePt t="39740" x="6242050" y="5010150"/>
          <p14:tracePt t="39757" x="6280150" y="5003800"/>
          <p14:tracePt t="39774" x="6337300" y="4978400"/>
          <p14:tracePt t="39790" x="6369050" y="4972050"/>
          <p14:tracePt t="39806" x="6400800" y="4953000"/>
          <p14:tracePt t="39823" x="6438900" y="4933950"/>
          <p14:tracePt t="39840" x="6457950" y="4921250"/>
          <p14:tracePt t="39857" x="6489700" y="4908550"/>
          <p14:tracePt t="39873" x="6508750" y="4889500"/>
          <p14:tracePt t="39890" x="6540500" y="4870450"/>
          <p14:tracePt t="39906" x="6572250" y="4838700"/>
          <p14:tracePt t="39923" x="6591300" y="4819650"/>
          <p14:tracePt t="39939" x="6604000" y="4800600"/>
          <p14:tracePt t="39957" x="6616700" y="4787900"/>
          <p14:tracePt t="39973" x="6623050" y="4781550"/>
          <p14:tracePt t="39989" x="6629400" y="4775200"/>
          <p14:tracePt t="40006" x="6648450" y="4749800"/>
          <p14:tracePt t="40023" x="6667500" y="4699000"/>
          <p14:tracePt t="40040" x="6673850" y="4667250"/>
          <p14:tracePt t="40056" x="6673850" y="4654550"/>
          <p14:tracePt t="40073" x="6673850" y="4641850"/>
          <p14:tracePt t="40089" x="6673850" y="4616450"/>
          <p14:tracePt t="40106" x="6629400" y="4470400"/>
          <p14:tracePt t="40123" x="6572250" y="4362450"/>
          <p14:tracePt t="40139" x="6527800" y="4286250"/>
          <p14:tracePt t="40156" x="6489700" y="4235450"/>
          <p14:tracePt t="40174" x="6432550" y="4165600"/>
          <p14:tracePt t="40190" x="6388100" y="4146550"/>
          <p14:tracePt t="40206" x="6356350" y="4114800"/>
          <p14:tracePt t="40223" x="6318250" y="4089400"/>
          <p14:tracePt t="40239" x="6292850" y="4057650"/>
          <p14:tracePt t="40257" x="6210300" y="4006850"/>
          <p14:tracePt t="40273" x="6140450" y="3975100"/>
          <p14:tracePt t="40289" x="6064250" y="3949700"/>
          <p14:tracePt t="40306" x="5988050" y="3924300"/>
          <p14:tracePt t="40323" x="5949950" y="3917950"/>
          <p14:tracePt t="40340" x="5854700" y="3905250"/>
          <p14:tracePt t="40356" x="5797550" y="3905250"/>
          <p14:tracePt t="40373" x="5734050" y="3911600"/>
          <p14:tracePt t="40389" x="5664200" y="3924300"/>
          <p14:tracePt t="40406" x="5619750" y="3943350"/>
          <p14:tracePt t="40423" x="5556250" y="3956050"/>
          <p14:tracePt t="40440" x="5530850" y="3975100"/>
          <p14:tracePt t="40456" x="5499100" y="3987800"/>
          <p14:tracePt t="40472" x="5480050" y="4006850"/>
          <p14:tracePt t="40489" x="5461000" y="4019550"/>
          <p14:tracePt t="40506" x="5422900" y="4070350"/>
          <p14:tracePt t="40522" x="5403850" y="4089400"/>
          <p14:tracePt t="40539" x="5378450" y="4121150"/>
          <p14:tracePt t="40556" x="5378450" y="4133850"/>
          <p14:tracePt t="40573" x="5365750" y="4146550"/>
          <p14:tracePt t="40589" x="5359400" y="4178300"/>
          <p14:tracePt t="40607" x="5334000" y="4222750"/>
          <p14:tracePt t="40623" x="5314950" y="4260850"/>
          <p14:tracePt t="40640" x="5302250" y="4292600"/>
          <p14:tracePt t="40657" x="5289550" y="4311650"/>
          <p14:tracePt t="40673" x="5289550" y="4330700"/>
          <p14:tracePt t="40689" x="5289550" y="4356100"/>
          <p14:tracePt t="40705" x="5289550" y="4387850"/>
          <p14:tracePt t="40722" x="5289550" y="4413250"/>
          <p14:tracePt t="40740" x="5289550" y="4445000"/>
          <p14:tracePt t="40755" x="5289550" y="4470400"/>
          <p14:tracePt t="40772" x="5289550" y="4508500"/>
          <p14:tracePt t="40789" x="5289550" y="4546600"/>
          <p14:tracePt t="40806" x="5308600" y="4591050"/>
          <p14:tracePt t="40823" x="5334000" y="4641850"/>
          <p14:tracePt t="40839" x="5365750" y="4705350"/>
          <p14:tracePt t="40856" x="5416550" y="4749800"/>
          <p14:tracePt t="40872" x="5461000" y="4806950"/>
          <p14:tracePt t="40891" x="5568950" y="4883150"/>
          <p14:tracePt t="40906" x="5670550" y="4953000"/>
          <p14:tracePt t="40922" x="5759450" y="4997450"/>
          <p14:tracePt t="40939" x="5861050" y="5048250"/>
          <p14:tracePt t="40955" x="5962650" y="5086350"/>
          <p14:tracePt t="40972" x="6057900" y="5124450"/>
          <p14:tracePt t="40989" x="6159500" y="5143500"/>
          <p14:tracePt t="41005" x="6229350" y="5143500"/>
          <p14:tracePt t="41022" x="6369050" y="5130800"/>
          <p14:tracePt t="41039" x="6515100" y="5099050"/>
          <p14:tracePt t="41056" x="6610350" y="5073650"/>
          <p14:tracePt t="41072" x="6731000" y="5022850"/>
          <p14:tracePt t="41089" x="6756400" y="5010150"/>
          <p14:tracePt t="41105" x="6781800" y="4997450"/>
          <p14:tracePt t="41123" x="6807200" y="4953000"/>
          <p14:tracePt t="41138" x="6870700" y="4870450"/>
          <p14:tracePt t="41155" x="6946900" y="4711700"/>
          <p14:tracePt t="41172" x="6959600" y="4686300"/>
          <p14:tracePt t="41189" x="6965950" y="4641850"/>
          <p14:tracePt t="41205" x="6978650" y="4610100"/>
          <p14:tracePt t="41222" x="6978650" y="4591050"/>
          <p14:tracePt t="41238" x="6972300" y="4552950"/>
          <p14:tracePt t="41255" x="6953250" y="4521200"/>
          <p14:tracePt t="41272" x="6927850" y="4451350"/>
          <p14:tracePt t="41288" x="6883400" y="4375150"/>
          <p14:tracePt t="41307" x="6807200" y="4305300"/>
          <p14:tracePt t="41322" x="6750050" y="4254500"/>
          <p14:tracePt t="41338" x="6692900" y="4197350"/>
          <p14:tracePt t="41355" x="6661150" y="4178300"/>
          <p14:tracePt t="41372" x="6616700" y="4127500"/>
          <p14:tracePt t="41389" x="6534150" y="4076700"/>
          <p14:tracePt t="41405" x="6489700" y="4064000"/>
          <p14:tracePt t="41422" x="6457950" y="4051300"/>
          <p14:tracePt t="41439" x="6432550" y="4044950"/>
          <p14:tracePt t="41455" x="6400800" y="4025900"/>
          <p14:tracePt t="41473" x="6318250" y="4013200"/>
          <p14:tracePt t="41488" x="6242050" y="4006850"/>
          <p14:tracePt t="41505" x="6146800" y="4000500"/>
          <p14:tracePt t="41521" x="6096000" y="4000500"/>
          <p14:tracePt t="41538" x="6019800" y="4000500"/>
          <p14:tracePt t="41555" x="5880100" y="4006850"/>
          <p14:tracePt t="41571" x="5778500" y="4038600"/>
          <p14:tracePt t="41588" x="5670550" y="4076700"/>
          <p14:tracePt t="41605" x="5626100" y="4102100"/>
          <p14:tracePt t="41622" x="5575300" y="4133850"/>
          <p14:tracePt t="41639" x="5524500" y="4171950"/>
          <p14:tracePt t="41655" x="5499100" y="4210050"/>
          <p14:tracePt t="41671" x="5473700" y="4254500"/>
          <p14:tracePt t="41689" x="5467350" y="4273550"/>
          <p14:tracePt t="41692" x="5461000" y="4286250"/>
          <p14:tracePt t="41705" x="5461000" y="4292600"/>
          <p14:tracePt t="41722" x="5454650" y="4337050"/>
          <p14:tracePt t="41738" x="5454650" y="4368800"/>
          <p14:tracePt t="41755" x="5454650" y="4394200"/>
          <p14:tracePt t="41771" x="5461000" y="4413250"/>
          <p14:tracePt t="41788" x="5473700" y="4464050"/>
          <p14:tracePt t="41805" x="5575300" y="4635500"/>
          <p14:tracePt t="41821" x="5695950" y="4775200"/>
          <p14:tracePt t="41838" x="5848350" y="4889500"/>
          <p14:tracePt t="41855" x="5981700" y="4991100"/>
          <p14:tracePt t="41872" x="6115050" y="5080000"/>
          <p14:tracePt t="41888" x="6242050" y="5156200"/>
          <p14:tracePt t="41904" x="6350000" y="5226050"/>
          <p14:tracePt t="41921" x="6457950" y="5257800"/>
          <p14:tracePt t="41938" x="6597650" y="5283200"/>
          <p14:tracePt t="41956" x="6718300" y="5289550"/>
          <p14:tracePt t="41971" x="6807200" y="5283200"/>
          <p14:tracePt t="41988" x="6940550" y="5232400"/>
          <p14:tracePt t="42005" x="7067550" y="5175250"/>
          <p14:tracePt t="42021" x="7200900" y="5124450"/>
          <p14:tracePt t="42038" x="7302500" y="5067300"/>
          <p14:tracePt t="42054" x="7378700" y="5016500"/>
          <p14:tracePt t="42071" x="7429500" y="4991100"/>
          <p14:tracePt t="42088" x="7454900" y="4965700"/>
          <p14:tracePt t="42105" x="7480300" y="4946650"/>
          <p14:tracePt t="42121" x="7486650" y="4940300"/>
          <p14:tracePt t="42138" x="7499350" y="4933950"/>
          <p14:tracePt t="42154" x="7524750" y="4908550"/>
          <p14:tracePt t="42171" x="7537450" y="4895850"/>
          <p14:tracePt t="42188" x="7537450" y="4883150"/>
          <p14:tracePt t="42192" x="7543800" y="4876800"/>
          <p14:tracePt t="42207" x="7550150" y="4876800"/>
          <p14:tracePt t="42221" x="7550150" y="4864100"/>
          <p14:tracePt t="42266" x="7543800" y="4857750"/>
          <p14:tracePt t="42281" x="7537450" y="4857750"/>
          <p14:tracePt t="42288" x="7524750" y="4851400"/>
          <p14:tracePt t="42296" x="7518400" y="4845050"/>
          <p14:tracePt t="42304" x="7499350" y="4838700"/>
          <p14:tracePt t="42321" x="7442200" y="4832350"/>
          <p14:tracePt t="42338" x="7385050" y="4819650"/>
          <p14:tracePt t="42356" x="7302500" y="4794250"/>
          <p14:tracePt t="42371" x="7277100" y="4781550"/>
          <p14:tracePt t="42388" x="7239000" y="4768850"/>
          <p14:tracePt t="42404" x="7232650" y="4768850"/>
          <p14:tracePt t="42421" x="7207250" y="4749800"/>
          <p14:tracePt t="42438" x="7181850" y="4743450"/>
          <p14:tracePt t="42454" x="7156450" y="4743450"/>
          <p14:tracePt t="42471" x="7150100" y="4737100"/>
          <p14:tracePt t="42488" x="7150100" y="4730750"/>
          <p14:tracePt t="42504" x="7143750" y="4724400"/>
          <p14:tracePt t="42567" x="7156450" y="4724400"/>
          <p14:tracePt t="42581" x="7169150" y="4718050"/>
          <p14:tracePt t="42591" x="7194550" y="4718050"/>
          <p14:tracePt t="42597" x="7264400" y="4711700"/>
          <p14:tracePt t="42604" x="7366000" y="4692650"/>
          <p14:tracePt t="42620" x="7600950" y="4679950"/>
          <p14:tracePt t="42637" x="7791450" y="4705350"/>
          <p14:tracePt t="42654" x="7962900" y="4737100"/>
          <p14:tracePt t="42670" x="8058150" y="4768850"/>
          <p14:tracePt t="42687" x="8166100" y="4826000"/>
          <p14:tracePt t="42704" x="8242300" y="4864100"/>
          <p14:tracePt t="42720" x="8280400" y="4876800"/>
          <p14:tracePt t="42737" x="8318500" y="4883150"/>
          <p14:tracePt t="42754" x="8331200" y="4889500"/>
          <p14:tracePt t="42770" x="8337550" y="4889500"/>
          <p14:tracePt t="42787" x="8343900" y="4889500"/>
          <p14:tracePt t="42885" x="8343900" y="4883150"/>
          <p14:tracePt t="42916" x="8350250" y="4870450"/>
          <p14:tracePt t="42924" x="8362950" y="4838700"/>
          <p14:tracePt t="42938" x="8394700" y="4724400"/>
          <p14:tracePt t="42954" x="8445500" y="4559300"/>
          <p14:tracePt t="42971" x="8470900" y="4470400"/>
          <p14:tracePt t="42987" x="8502650" y="4298950"/>
          <p14:tracePt t="43005" x="8515350" y="4025900"/>
          <p14:tracePt t="43020" x="8496300" y="3822700"/>
          <p14:tracePt t="43037" x="8388350" y="3556000"/>
          <p14:tracePt t="43054" x="8324850" y="3429000"/>
          <p14:tracePt t="43071" x="8223250" y="3295650"/>
          <p14:tracePt t="43088" x="8032750" y="3130550"/>
          <p14:tracePt t="43103" x="7937500" y="3073400"/>
          <p14:tracePt t="43120" x="7867650" y="3048000"/>
          <p14:tracePt t="43137" x="7829550" y="3041650"/>
          <p14:tracePt t="43153" x="7816850" y="3035300"/>
          <p14:tracePt t="43171" x="7797800" y="3048000"/>
          <p14:tracePt t="43187" x="7778750" y="3098800"/>
          <p14:tracePt t="43204" x="7766050" y="3219450"/>
          <p14:tracePt t="43220" x="7772400" y="3378200"/>
          <p14:tracePt t="43237" x="7810500" y="3511550"/>
          <p14:tracePt t="43254" x="7861300" y="3663950"/>
          <p14:tracePt t="43270" x="7988300" y="3860800"/>
          <p14:tracePt t="43287" x="8064500" y="3949700"/>
          <p14:tracePt t="43304" x="8128000" y="4000500"/>
          <p14:tracePt t="43320" x="8172450" y="4032250"/>
          <p14:tracePt t="43337" x="8223250" y="4044950"/>
          <p14:tracePt t="43354" x="8255000" y="4051300"/>
          <p14:tracePt t="43370" x="8274050" y="4057650"/>
          <p14:tracePt t="43387" x="8280400" y="4057650"/>
          <p14:tracePt t="43404" x="8293100" y="4057650"/>
          <p14:tracePt t="43859" x="8286750" y="4089400"/>
          <p14:tracePt t="43867" x="8261350" y="4121150"/>
          <p14:tracePt t="43875" x="8248650" y="4146550"/>
          <p14:tracePt t="43886" x="8235950" y="4171950"/>
          <p14:tracePt t="43905" x="8223250" y="4191000"/>
          <p14:tracePt t="43919" x="8216900" y="4203700"/>
          <p14:tracePt t="43937" x="8216900" y="4210050"/>
          <p14:tracePt t="43953" x="8216900" y="4216400"/>
          <p14:tracePt t="44024" x="8223250" y="4216400"/>
          <p14:tracePt t="44032" x="8229600" y="4216400"/>
          <p14:tracePt t="44047" x="8242300" y="4216400"/>
          <p14:tracePt t="44055" x="8248650" y="4216400"/>
          <p14:tracePt t="44070" x="8274050" y="4216400"/>
          <p14:tracePt t="44087" x="8293100" y="4216400"/>
          <p14:tracePt t="44103" x="8318500" y="4216400"/>
          <p14:tracePt t="44119" x="8337550" y="4197350"/>
          <p14:tracePt t="44137" x="8375650" y="4171950"/>
          <p14:tracePt t="44153" x="8388350" y="4140200"/>
          <p14:tracePt t="44169" x="8401050" y="4108450"/>
          <p14:tracePt t="44186" x="8407400" y="4070350"/>
          <p14:tracePt t="44202" x="8413750" y="4025900"/>
          <p14:tracePt t="44219" x="8407400" y="3892550"/>
          <p14:tracePt t="44236" x="8375650" y="3803650"/>
          <p14:tracePt t="44253" x="8324850" y="3752850"/>
          <p14:tracePt t="44269" x="8305800" y="3740150"/>
          <p14:tracePt t="44286" x="8261350" y="3733800"/>
          <p14:tracePt t="44303" x="8159750" y="3746500"/>
          <p14:tracePt t="44319" x="8108950" y="3784600"/>
          <p14:tracePt t="44336" x="8083550" y="3816350"/>
          <p14:tracePt t="44352" x="8070850" y="3860800"/>
          <p14:tracePt t="44369" x="8070850" y="3943350"/>
          <p14:tracePt t="44386" x="8077200" y="4070350"/>
          <p14:tracePt t="44402" x="8172450" y="4292600"/>
          <p14:tracePt t="44419" x="8261350" y="4381500"/>
          <p14:tracePt t="44436" x="8337550" y="4445000"/>
          <p14:tracePt t="44453" x="8394700" y="4457700"/>
          <p14:tracePt t="44469" x="8451850" y="4457700"/>
          <p14:tracePt t="44486" x="8496300" y="4425950"/>
          <p14:tracePt t="44502" x="8528050" y="4349750"/>
          <p14:tracePt t="44519" x="8521700" y="4241800"/>
          <p14:tracePt t="44536" x="8413750" y="4108450"/>
          <p14:tracePt t="44552" x="8185150" y="3968750"/>
          <p14:tracePt t="44569" x="7816850" y="3810000"/>
          <p14:tracePt t="44586" x="7346950" y="3759200"/>
          <p14:tracePt t="44602" x="6953250" y="3810000"/>
          <p14:tracePt t="44620" x="6616700" y="4000500"/>
          <p14:tracePt t="44636" x="6534150" y="4057650"/>
          <p14:tracePt t="44652" x="6483350" y="4127500"/>
          <p14:tracePt t="44669" x="6464300" y="4178300"/>
          <p14:tracePt t="44685" x="6464300" y="4235450"/>
          <p14:tracePt t="44689" x="6477000" y="4292600"/>
          <p14:tracePt t="44702" x="6521450" y="4368800"/>
          <p14:tracePt t="44719" x="6743700" y="4591050"/>
          <p14:tracePt t="44736" x="6953250" y="4724400"/>
          <p14:tracePt t="44752" x="7258050" y="4870450"/>
          <p14:tracePt t="44769" x="7594600" y="4946650"/>
          <p14:tracePt t="44786" x="8115300" y="4933950"/>
          <p14:tracePt t="44802" x="8324850" y="4864100"/>
          <p14:tracePt t="44819" x="8407400" y="4813300"/>
          <p14:tracePt t="44835" x="8509000" y="4718050"/>
          <p14:tracePt t="44852" x="8591550" y="4591050"/>
          <p14:tracePt t="44869" x="8642350" y="4273550"/>
          <p14:tracePt t="44885" x="8604250" y="4057650"/>
          <p14:tracePt t="44902" x="8439150" y="3784600"/>
          <p14:tracePt t="44919" x="8337550" y="3676650"/>
          <p14:tracePt t="44935" x="8178800" y="3549650"/>
          <p14:tracePt t="44952" x="7918450" y="3454400"/>
          <p14:tracePt t="44969" x="7766050" y="3422650"/>
          <p14:tracePt t="44985" x="7677150" y="3409950"/>
          <p14:tracePt t="45002" x="7620000" y="3378200"/>
          <p14:tracePt t="45019" x="7600950" y="3365500"/>
          <p14:tracePt t="45035" x="7562850" y="3321050"/>
          <p14:tracePt t="45052" x="7543800" y="3244850"/>
          <p14:tracePt t="45069" x="7499350" y="3130550"/>
          <p14:tracePt t="45085" x="7467600" y="2946400"/>
          <p14:tracePt t="45103" x="7416800" y="2762250"/>
          <p14:tracePt t="45118" x="7366000" y="2609850"/>
          <p14:tracePt t="45135" x="7277100" y="2463800"/>
          <p14:tracePt t="45152" x="7169150" y="2349500"/>
          <p14:tracePt t="45168" x="7086600" y="2286000"/>
          <p14:tracePt t="45187" x="7048500" y="2260600"/>
          <p14:tracePt t="45202" x="7035800" y="2260600"/>
          <p14:tracePt t="45219" x="7029450" y="2260600"/>
          <p14:tracePt t="45239" x="7029450" y="2266950"/>
          <p14:tracePt t="45251" x="7048500" y="2273300"/>
          <p14:tracePt t="45268" x="7118350" y="2311400"/>
          <p14:tracePt t="45285" x="7442200" y="2482850"/>
          <p14:tracePt t="45301" x="7829550" y="2724150"/>
          <p14:tracePt t="45319" x="8089900" y="3009900"/>
          <p14:tracePt t="45335" x="8210550" y="3365500"/>
          <p14:tracePt t="45352" x="8216900" y="3803650"/>
          <p14:tracePt t="45368" x="8159750" y="4025900"/>
          <p14:tracePt t="45385" x="8007350" y="4330700"/>
          <p14:tracePt t="45401" x="7747000" y="4635500"/>
          <p14:tracePt t="45419" x="7397750" y="4972050"/>
          <p14:tracePt t="45436" x="6832600" y="5441950"/>
          <p14:tracePt t="45451" x="6667500" y="5588000"/>
          <p14:tracePt t="45469" x="6407150" y="5810250"/>
          <p14:tracePt t="45485" x="6223000" y="6013450"/>
          <p14:tracePt t="45501" x="6038850" y="6191250"/>
          <p14:tracePt t="45518" x="5873750" y="6369050"/>
          <p14:tracePt t="45535" x="5683250" y="6540500"/>
          <p14:tracePt t="45551" x="5594350" y="6623050"/>
          <p14:tracePt t="45568" x="5486400" y="6686550"/>
          <p14:tracePt t="45585" x="5422900" y="6731000"/>
          <p14:tracePt t="45601" x="5384800" y="6737350"/>
          <p14:tracePt t="45618" x="5378450" y="6737350"/>
          <p14:tracePt t="45651" x="5372100" y="6737350"/>
          <p14:tracePt t="45668" x="5378450" y="6737350"/>
          <p14:tracePt t="46185" x="5219700" y="6705600"/>
          <p14:tracePt t="46192" x="4895850" y="6692900"/>
          <p14:tracePt t="46201" x="4610100" y="6680200"/>
          <p14:tracePt t="46218" x="4381500" y="6673850"/>
          <p14:tracePt t="46238" x="3670300" y="6591300"/>
          <p14:tracePt t="46251" x="3213100" y="6527800"/>
          <p14:tracePt t="46268" x="2882900" y="6426200"/>
          <p14:tracePt t="46284" x="2616200" y="6318250"/>
          <p14:tracePt t="46301" x="2508250" y="6267450"/>
          <p14:tracePt t="46318" x="2298700" y="6165850"/>
          <p14:tracePt t="46334" x="2190750" y="6096000"/>
          <p14:tracePt t="46350" x="2108200" y="6057900"/>
          <p14:tracePt t="46368" x="2044700" y="6007100"/>
          <p14:tracePt t="46384" x="2006600" y="5981700"/>
          <p14:tracePt t="46401" x="1987550" y="5956300"/>
          <p14:tracePt t="46417" x="1974850" y="5937250"/>
          <p14:tracePt t="46434" x="1974850" y="5924550"/>
          <p14:tracePt t="46451" x="1974850" y="5911850"/>
          <p14:tracePt t="46468" x="1974850" y="5873750"/>
          <p14:tracePt t="46484" x="1974850" y="5791200"/>
          <p14:tracePt t="46501" x="1974850" y="5702300"/>
          <p14:tracePt t="46517" x="1974850" y="5581650"/>
          <p14:tracePt t="46534" x="2000250" y="5441950"/>
          <p14:tracePt t="46551" x="2032000" y="5334000"/>
          <p14:tracePt t="46567" x="2070100" y="5213350"/>
          <p14:tracePt t="46584" x="2120900" y="5143500"/>
          <p14:tracePt t="46600" x="2190750" y="5060950"/>
          <p14:tracePt t="46617" x="2279650" y="4984750"/>
          <p14:tracePt t="46634" x="2336800" y="4940300"/>
          <p14:tracePt t="46650" x="2362200" y="4933950"/>
          <p14:tracePt t="46684" x="2368550" y="4940300"/>
          <p14:tracePt t="46700" x="2374900" y="4965700"/>
          <p14:tracePt t="46705" x="2374900" y="4972050"/>
          <p14:tracePt t="46717" x="2374900" y="4984750"/>
          <p14:tracePt t="46734" x="2374900" y="5003800"/>
          <p14:tracePt t="46750" x="2374900" y="5016500"/>
          <p14:tracePt t="46767" x="2374900" y="5029200"/>
          <p14:tracePt t="46784" x="2374900" y="5035550"/>
          <p14:tracePt t="46800" x="2374900" y="5041900"/>
          <p14:tracePt t="46817" x="2374900" y="5048250"/>
          <p14:tracePt t="46879" x="2374900" y="5060950"/>
          <p14:tracePt t="46887" x="2381250" y="5060950"/>
          <p14:tracePt t="46910" x="2387600" y="5060950"/>
          <p14:tracePt t="46917" x="2400300" y="5067300"/>
          <p14:tracePt t="46924" x="2406650" y="5073650"/>
          <p14:tracePt t="46934" x="2425700" y="5080000"/>
          <p14:tracePt t="46950" x="2559050" y="5143500"/>
          <p14:tracePt t="46968" x="2787650" y="5251450"/>
          <p14:tracePt t="46984" x="2882900" y="5314950"/>
          <p14:tracePt t="47000" x="3048000" y="5403850"/>
          <p14:tracePt t="47017" x="3219450" y="5518150"/>
          <p14:tracePt t="47034" x="3397250" y="5613400"/>
          <p14:tracePt t="47050" x="3689350" y="5759450"/>
          <p14:tracePt t="47067" x="3778250" y="5797550"/>
          <p14:tracePt t="47083" x="3924300" y="5867400"/>
          <p14:tracePt t="47100" x="4038600" y="5918200"/>
          <p14:tracePt t="47117" x="4159250" y="5962650"/>
          <p14:tracePt t="47133" x="4260850" y="6013450"/>
          <p14:tracePt t="47150" x="4286250" y="6019800"/>
          <p14:tracePt t="47167" x="4318000" y="6019800"/>
          <p14:tracePt t="47183" x="4330700" y="6019800"/>
          <p14:tracePt t="47200" x="4337050" y="6019800"/>
          <p14:tracePt t="47504" x="4457700" y="5988050"/>
          <p14:tracePt t="47511" x="4692650" y="5937250"/>
          <p14:tracePt t="47520" x="4927600" y="5867400"/>
          <p14:tracePt t="47534" x="5397500" y="5753100"/>
          <p14:tracePt t="47550" x="5689600" y="5721350"/>
          <p14:tracePt t="47566" x="5905500" y="5664200"/>
          <p14:tracePt t="47583" x="6102350" y="5638800"/>
          <p14:tracePt t="47600" x="6273800" y="5613400"/>
          <p14:tracePt t="47617" x="6451600" y="5581650"/>
          <p14:tracePt t="47633" x="6515100" y="5575300"/>
          <p14:tracePt t="47650" x="6534150" y="5575300"/>
          <p14:tracePt t="47666" x="6559550" y="5575300"/>
          <p14:tracePt t="47683" x="6572250" y="5568950"/>
          <p14:tracePt t="47700" x="6591300" y="5562600"/>
          <p14:tracePt t="47716" x="6623050" y="5556250"/>
          <p14:tracePt t="47733" x="6635750" y="5556250"/>
          <p14:tracePt t="47749" x="6642100" y="5549900"/>
          <p14:tracePt t="47766" x="6661150" y="5543550"/>
          <p14:tracePt t="47783" x="6673850" y="5530850"/>
          <p14:tracePt t="47799" x="6699250" y="5505450"/>
          <p14:tracePt t="47816" x="6743700" y="5473700"/>
          <p14:tracePt t="47833" x="6756400" y="5461000"/>
          <p14:tracePt t="47849" x="6788150" y="5454650"/>
          <p14:tracePt t="47866" x="6807200" y="5448300"/>
          <p14:tracePt t="47883" x="6826250" y="5448300"/>
          <p14:tracePt t="47916" x="6832600" y="5448300"/>
          <p14:tracePt t="47936" x="6832600" y="5454650"/>
          <p14:tracePt t="47949" x="6832600" y="5461000"/>
          <p14:tracePt t="47971" x="6832600" y="5467350"/>
          <p14:tracePt t="48032" x="6838950" y="5467350"/>
          <p14:tracePt t="48040" x="6845300" y="5467350"/>
          <p14:tracePt t="48049" x="6858000" y="5467350"/>
          <p14:tracePt t="48066" x="7054850" y="5518150"/>
          <p14:tracePt t="48082" x="7499350" y="5607050"/>
          <p14:tracePt t="48100" x="7715250" y="5664200"/>
          <p14:tracePt t="48116" x="7778750" y="5702300"/>
          <p14:tracePt t="48132" x="7797800" y="5708650"/>
          <p14:tracePt t="48149" x="7810500" y="5708650"/>
          <p14:tracePt t="48166" x="7829550" y="5708650"/>
          <p14:tracePt t="48183" x="7848600" y="5708650"/>
          <p14:tracePt t="48199" x="7880350" y="5708650"/>
          <p14:tracePt t="48217" x="7924800" y="5683250"/>
          <p14:tracePt t="48233" x="7981950" y="5638800"/>
          <p14:tracePt t="48250" x="8077200" y="5556250"/>
          <p14:tracePt t="48267" x="8229600" y="5435600"/>
          <p14:tracePt t="48283" x="8293100" y="5391150"/>
          <p14:tracePt t="48300" x="8331200" y="5372100"/>
          <p14:tracePt t="48316" x="8350250" y="5359400"/>
          <p14:tracePt t="48333" x="8369300" y="5353050"/>
          <p14:tracePt t="48350" x="8470900" y="5353050"/>
          <p14:tracePt t="48366" x="8521700" y="5365750"/>
          <p14:tracePt t="48383" x="8616950" y="5410200"/>
          <p14:tracePt t="48399" x="8699500" y="5467350"/>
          <p14:tracePt t="48416" x="8756650" y="5492750"/>
          <p14:tracePt t="48432" x="8858250" y="5511800"/>
          <p14:tracePt t="48449" x="8966200" y="5537200"/>
          <p14:tracePt t="48465" x="9074150" y="5543550"/>
          <p14:tracePt t="48482" x="9194800" y="5568950"/>
          <p14:tracePt t="48499" x="9385300" y="5581650"/>
          <p14:tracePt t="48516" x="9664700" y="5626100"/>
          <p14:tracePt t="48532" x="9766300" y="5645150"/>
          <p14:tracePt t="48549" x="9874250" y="5657850"/>
          <p14:tracePt t="48566" x="9950450" y="5657850"/>
          <p14:tracePt t="48582" x="9994900" y="5657850"/>
          <p14:tracePt t="48599" x="10039350" y="5645150"/>
          <p14:tracePt t="48615" x="10071100" y="5588000"/>
          <p14:tracePt t="48632" x="10083800" y="5568950"/>
          <p14:tracePt t="48649" x="10102850" y="5518150"/>
          <p14:tracePt t="48667" x="10115550" y="5448300"/>
          <p14:tracePt t="48682" x="10102850" y="5397500"/>
          <p14:tracePt t="48699" x="10083800" y="5365750"/>
          <p14:tracePt t="48715" x="10045700" y="5353050"/>
          <p14:tracePt t="48732" x="10020300" y="5346700"/>
          <p14:tracePt t="48749" x="9893300" y="5372100"/>
          <p14:tracePt t="48765" x="9671050" y="5499100"/>
          <p14:tracePt t="48782" x="9258300" y="5778500"/>
          <p14:tracePt t="48799" x="8737600" y="6140450"/>
          <p14:tracePt t="48815" x="8489950" y="6311900"/>
          <p14:tracePt t="48833" x="7658100" y="6724650"/>
          <p14:tracePt t="48849" x="6858000" y="6851650"/>
          <p14:tracePt t="48865" x="6089650" y="6851650"/>
          <p14:tracePt t="48882" x="5410200" y="6851650"/>
          <p14:tracePt t="48899" x="5003800" y="6851650"/>
          <p14:tracePt t="48916" x="4210050" y="6750050"/>
          <p14:tracePt t="48932" x="3663950" y="6540500"/>
          <p14:tracePt t="48949" x="3067050" y="6305550"/>
          <p14:tracePt t="48965" x="2578100" y="6102350"/>
          <p14:tracePt t="48982" x="2159000" y="5880100"/>
          <p14:tracePt t="48999" x="1860550" y="5727700"/>
          <p14:tracePt t="49016" x="1517650" y="5588000"/>
          <p14:tracePt t="49032" x="1174750" y="5492750"/>
          <p14:tracePt t="49048" x="958850" y="5454650"/>
          <p14:tracePt t="49065" x="768350" y="5441950"/>
          <p14:tracePt t="49082" x="603250" y="5435600"/>
          <p14:tracePt t="49098" x="520700" y="5435600"/>
          <p14:tracePt t="49115" x="457200" y="5448300"/>
          <p14:tracePt t="49132" x="438150" y="5448300"/>
          <p14:tracePt t="49148" x="425450" y="5461000"/>
          <p14:tracePt t="49165" x="425450" y="5473700"/>
          <p14:tracePt t="49181" x="425450" y="5480050"/>
          <p14:tracePt t="49198" x="431800" y="5480050"/>
          <p14:tracePt t="49215" x="438150" y="5486400"/>
          <p14:tracePt t="49232" x="450850" y="5492750"/>
          <p14:tracePt t="49248" x="463550" y="5492750"/>
          <p14:tracePt t="49265" x="577850" y="5524500"/>
          <p14:tracePt t="49282" x="863600" y="5581650"/>
          <p14:tracePt t="49298" x="1174750" y="5651500"/>
          <p14:tracePt t="49315" x="1790700" y="5670550"/>
          <p14:tracePt t="49331" x="1968500" y="5670550"/>
          <p14:tracePt t="49348" x="2254250" y="5670550"/>
          <p14:tracePt t="49365" x="2501900" y="5683250"/>
          <p14:tracePt t="49382" x="2755900" y="5689600"/>
          <p14:tracePt t="49399" x="3003550" y="5734050"/>
          <p14:tracePt t="49415" x="3162300" y="5759450"/>
          <p14:tracePt t="49431" x="3244850" y="5778500"/>
          <p14:tracePt t="49448" x="3390900" y="5816600"/>
          <p14:tracePt t="49465" x="3562350" y="5822950"/>
          <p14:tracePt t="49481" x="3778250" y="5822950"/>
          <p14:tracePt t="49498" x="3905250" y="5803900"/>
          <p14:tracePt t="49514" x="4019550" y="5746750"/>
          <p14:tracePt t="49531" x="4076700" y="5715000"/>
          <p14:tracePt t="49548" x="4127500" y="5664200"/>
          <p14:tracePt t="49565" x="4210050" y="5549900"/>
          <p14:tracePt t="49581" x="4235450" y="5480050"/>
          <p14:tracePt t="49598" x="4248150" y="5378450"/>
          <p14:tracePt t="49615" x="4241800" y="5321300"/>
          <p14:tracePt t="49631" x="4191000" y="5187950"/>
          <p14:tracePt t="49648" x="4044950" y="5003800"/>
          <p14:tracePt t="49665" x="3962400" y="4921250"/>
          <p14:tracePt t="49681" x="3892550" y="4864100"/>
          <p14:tracePt t="49698" x="3860800" y="4845050"/>
          <p14:tracePt t="49702" x="3848100" y="4838700"/>
          <p14:tracePt t="49715" x="3816350" y="4832350"/>
          <p14:tracePt t="49731" x="3790950" y="4819650"/>
          <p14:tracePt t="49748" x="3771900" y="4819650"/>
          <p14:tracePt t="49764" x="3740150" y="4806950"/>
          <p14:tracePt t="49781" x="3721100" y="4806950"/>
          <p14:tracePt t="49800" x="3689350" y="4806950"/>
          <p14:tracePt t="49814" x="3676650" y="4813300"/>
          <p14:tracePt t="49831" x="3663950" y="4819650"/>
          <p14:tracePt t="49848" x="3651250" y="4819650"/>
          <p14:tracePt t="49864" x="3644900" y="4819650"/>
          <p14:tracePt t="49881" x="3638550" y="4819650"/>
          <p14:tracePt t="49966" x="3644900" y="4819650"/>
          <p14:tracePt t="49996" x="3651250" y="4819650"/>
          <p14:tracePt t="50011" x="3657600" y="4819650"/>
          <p14:tracePt t="50042" x="3663950" y="4819650"/>
          <p14:tracePt t="50049" x="3670300" y="4819650"/>
          <p14:tracePt t="50534" x="3695700" y="4838700"/>
          <p14:tracePt t="50541" x="3746500" y="4851400"/>
          <p14:tracePt t="50548" x="3778250" y="4876800"/>
          <p14:tracePt t="50564" x="3911600" y="4927600"/>
          <p14:tracePt t="50580" x="4044950" y="4978400"/>
          <p14:tracePt t="50597" x="4140200" y="5003800"/>
          <p14:tracePt t="50613" x="4394200" y="5060950"/>
          <p14:tracePt t="50630" x="4591050" y="5092700"/>
          <p14:tracePt t="50647" x="4762500" y="5111750"/>
          <p14:tracePt t="50663" x="4933950" y="5143500"/>
          <p14:tracePt t="50680" x="5054600" y="5175250"/>
          <p14:tracePt t="50697" x="5219700" y="5226050"/>
          <p14:tracePt t="50714" x="5340350" y="5257800"/>
          <p14:tracePt t="50731" x="5435600" y="5302250"/>
          <p14:tracePt t="50747" x="5480050" y="5321300"/>
          <p14:tracePt t="50764" x="5486400" y="5327650"/>
          <p14:tracePt t="50780" x="5499100" y="5334000"/>
          <p14:tracePt t="50856" x="5505450" y="5334000"/>
          <p14:tracePt t="50887" x="5518150" y="5334000"/>
          <p14:tracePt t="50903" x="5524500" y="5334000"/>
          <p14:tracePt t="50909" x="5530850" y="5334000"/>
          <p14:tracePt t="50918" x="5537200" y="5334000"/>
          <p14:tracePt t="50931" x="5575300" y="5334000"/>
          <p14:tracePt t="50947" x="5600700" y="5334000"/>
          <p14:tracePt t="50964" x="5626100" y="5334000"/>
          <p14:tracePt t="50980" x="5638800" y="5334000"/>
          <p14:tracePt t="50997" x="5651500" y="5334000"/>
          <p14:tracePt t="51015" x="5657850" y="5334000"/>
          <p14:tracePt t="51031" x="5676900" y="5334000"/>
          <p14:tracePt t="51371" x="5778500" y="5314950"/>
          <p14:tracePt t="51378" x="5835650" y="5308600"/>
          <p14:tracePt t="51386" x="5918200" y="5289550"/>
          <p14:tracePt t="51396" x="6070600" y="5270500"/>
          <p14:tracePt t="51415" x="6921500" y="5162550"/>
          <p14:tracePt t="51430" x="7581900" y="5086350"/>
          <p14:tracePt t="51446" x="8185150" y="5016500"/>
          <p14:tracePt t="51463" x="8655050" y="4965700"/>
          <p14:tracePt t="51480" x="8826500" y="4953000"/>
          <p14:tracePt t="51498" x="9131300" y="4921250"/>
          <p14:tracePt t="51513" x="9290050" y="4914900"/>
          <p14:tracePt t="51530" x="9359900" y="4908550"/>
          <p14:tracePt t="51546" x="9391650" y="4902200"/>
          <p14:tracePt t="51563" x="9398000" y="4902200"/>
          <p14:tracePt t="51580" x="9398000" y="4889500"/>
          <p14:tracePt t="51613" x="9391650" y="4883150"/>
          <p14:tracePt t="51630" x="9296400" y="4876800"/>
          <p14:tracePt t="51646" x="9112250" y="4870450"/>
          <p14:tracePt t="51663" x="9004300" y="4857750"/>
          <p14:tracePt t="51679" x="8902700" y="4857750"/>
          <p14:tracePt t="51696" x="8807450" y="4857750"/>
          <p14:tracePt t="51713" x="8693150" y="4857750"/>
          <p14:tracePt t="51730" x="8502650" y="4876800"/>
          <p14:tracePt t="51747" x="8280400" y="4927600"/>
          <p14:tracePt t="51763" x="8121650" y="4965700"/>
          <p14:tracePt t="51780" x="7956550" y="5029200"/>
          <p14:tracePt t="51796" x="7848600" y="5086350"/>
          <p14:tracePt t="51813" x="7778750" y="5118100"/>
          <p14:tracePt t="51829" x="7740650" y="5156200"/>
          <p14:tracePt t="51863" x="7734300" y="5162550"/>
          <p14:tracePt t="51879" x="7734300" y="5168900"/>
          <p14:tracePt t="51896" x="7734300" y="5175250"/>
          <p14:tracePt t="51921" x="7740650" y="5175250"/>
          <p14:tracePt t="51929" x="7747000" y="5175250"/>
          <p14:tracePt t="51946" x="7753350" y="5175250"/>
          <p14:tracePt t="51963" x="7759700" y="5175250"/>
          <p14:tracePt t="51980" x="7772400" y="5162550"/>
          <p14:tracePt t="51996" x="7791450" y="5156200"/>
          <p14:tracePt t="52013" x="7880350" y="5099050"/>
          <p14:tracePt t="52030" x="7969250" y="5048250"/>
          <p14:tracePt t="52046" x="8147050" y="4959350"/>
          <p14:tracePt t="52063" x="8445500" y="4832350"/>
          <p14:tracePt t="52079" x="8642350" y="4781550"/>
          <p14:tracePt t="52096" x="8813800" y="4756150"/>
          <p14:tracePt t="52112" x="8928100" y="4756150"/>
          <p14:tracePt t="52129" x="9048750" y="4756150"/>
          <p14:tracePt t="52146" x="9283700" y="4806950"/>
          <p14:tracePt t="52162" x="9429750" y="4857750"/>
          <p14:tracePt t="52179" x="9531350" y="4921250"/>
          <p14:tracePt t="52196" x="9626600" y="4978400"/>
          <p14:tracePt t="52212" x="9677400" y="5003800"/>
          <p14:tracePt t="52230" x="9791700" y="5092700"/>
          <p14:tracePt t="52246" x="9848850" y="5137150"/>
          <p14:tracePt t="52263" x="9893300" y="5168900"/>
          <p14:tracePt t="52279" x="9956800" y="5194300"/>
          <p14:tracePt t="52296" x="10033000" y="5213350"/>
          <p14:tracePt t="52313" x="10160000" y="5245100"/>
          <p14:tracePt t="52329" x="10299700" y="5264150"/>
          <p14:tracePt t="52346" x="10458450" y="5289550"/>
          <p14:tracePt t="52362" x="10572750" y="5321300"/>
          <p14:tracePt t="52380" x="10642600" y="5334000"/>
          <p14:tracePt t="52397" x="10661650" y="5340350"/>
          <p14:tracePt t="52412" x="10668000" y="5340350"/>
          <p14:tracePt t="52446" x="10642600" y="5340350"/>
          <p14:tracePt t="52462" x="10477500" y="5276850"/>
          <p14:tracePt t="52479" x="10217150" y="5162550"/>
          <p14:tracePt t="52496" x="10064750" y="5092700"/>
          <p14:tracePt t="52512" x="9886950" y="5022850"/>
          <p14:tracePt t="52529" x="9696450" y="4940300"/>
          <p14:tracePt t="52546" x="9467850" y="4908550"/>
          <p14:tracePt t="52562" x="9048750" y="4876800"/>
          <p14:tracePt t="52579" x="8801100" y="4889500"/>
          <p14:tracePt t="52595" x="8674100" y="4889500"/>
          <p14:tracePt t="52612" x="8483600" y="4908550"/>
          <p14:tracePt t="52630" x="8197850" y="4933950"/>
          <p14:tracePt t="52645" x="8013700" y="4953000"/>
          <p14:tracePt t="52662" x="7874000" y="4953000"/>
          <p14:tracePt t="52679" x="7810500" y="4953000"/>
          <p14:tracePt t="52695" x="7727950" y="4946650"/>
          <p14:tracePt t="52698" x="7670800" y="4940300"/>
          <p14:tracePt t="52712" x="7613650" y="4933950"/>
          <p14:tracePt t="52728" x="7385050" y="4927600"/>
          <p14:tracePt t="52745" x="7194550" y="4927600"/>
          <p14:tracePt t="52762" x="7067550" y="4933950"/>
          <p14:tracePt t="52779" x="6915150" y="4953000"/>
          <p14:tracePt t="52796" x="6546850" y="5010150"/>
          <p14:tracePt t="52812" x="6343650" y="5029200"/>
          <p14:tracePt t="52828" x="6153150" y="5054600"/>
          <p14:tracePt t="52845" x="6032500" y="5073650"/>
          <p14:tracePt t="52862" x="5930900" y="5086350"/>
          <p14:tracePt t="52879" x="5778500" y="5118100"/>
          <p14:tracePt t="52895" x="5689600" y="5143500"/>
          <p14:tracePt t="52912" x="5632450" y="5156200"/>
          <p14:tracePt t="52928" x="5607050" y="5156200"/>
          <p14:tracePt t="52961" x="5600700" y="5162550"/>
          <p14:tracePt t="52978" x="5600700" y="5168900"/>
          <p14:tracePt t="52995" x="5600700" y="5175250"/>
          <p14:tracePt t="53053" x="5613400" y="5175250"/>
          <p14:tracePt t="53069" x="5619750" y="5175250"/>
          <p14:tracePt t="53077" x="5626100" y="5175250"/>
          <p14:tracePt t="53083" x="5632450" y="5175250"/>
          <p14:tracePt t="53098" x="5638800" y="5175250"/>
          <p14:tracePt t="53114" x="5645150" y="5175250"/>
          <p14:tracePt t="53135" x="5657850" y="5175250"/>
          <p14:tracePt t="53144" x="5670550" y="5175250"/>
          <p14:tracePt t="53161" x="5676900" y="5175250"/>
          <p14:tracePt t="53178" x="5689600" y="5175250"/>
          <p14:tracePt t="53194" x="5695950" y="5175250"/>
          <p14:tracePt t="53197" x="5708650" y="5175250"/>
          <p14:tracePt t="53211" x="5708650" y="5168900"/>
          <p14:tracePt t="53228" x="5715000" y="5168900"/>
          <p14:tracePt t="53249" x="5721350" y="5162550"/>
          <p14:tracePt t="53362" x="5715000" y="5162550"/>
          <p14:tracePt t="53378" x="5702300" y="5162550"/>
          <p14:tracePt t="53385" x="5695950" y="5162550"/>
          <p14:tracePt t="53395" x="5689600" y="5162550"/>
          <p14:tracePt t="53411" x="5670550" y="5162550"/>
          <p14:tracePt t="53428" x="5632450" y="5156200"/>
          <p14:tracePt t="53446" x="5607050" y="5149850"/>
          <p14:tracePt t="53462" x="5581650" y="5143500"/>
          <p14:tracePt t="53478" x="5568950" y="5143500"/>
          <p14:tracePt t="53495" x="5549900" y="5143500"/>
          <p14:tracePt t="53512" x="5511800" y="5143500"/>
          <p14:tracePt t="53530" x="5473700" y="5143500"/>
          <p14:tracePt t="53545" x="5454650" y="5143500"/>
          <p14:tracePt t="53562" x="5435600" y="5143500"/>
          <p14:tracePt t="53578" x="5429250" y="5143500"/>
          <p14:tracePt t="53611" x="5429250" y="5149850"/>
          <p14:tracePt t="53636" x="5448300" y="5149850"/>
          <p14:tracePt t="53645" x="5461000" y="5156200"/>
          <p14:tracePt t="53661" x="5480050" y="5162550"/>
          <p14:tracePt t="53678" x="5505450" y="5162550"/>
          <p14:tracePt t="53694" x="5676900" y="5162550"/>
          <p14:tracePt t="53711" x="5937250" y="5162550"/>
          <p14:tracePt t="53728" x="6159500" y="5162550"/>
          <p14:tracePt t="53744" x="6311900" y="5162550"/>
          <p14:tracePt t="53761" x="6400800" y="5162550"/>
          <p14:tracePt t="53777" x="6483350" y="5168900"/>
          <p14:tracePt t="53794" x="6527800" y="5168900"/>
          <p14:tracePt t="53811" x="6572250" y="5168900"/>
          <p14:tracePt t="53828" x="6654800" y="5181600"/>
          <p14:tracePt t="53845" x="6750050" y="5200650"/>
          <p14:tracePt t="53861" x="6788150" y="5213350"/>
          <p14:tracePt t="53878" x="6819900" y="5219700"/>
          <p14:tracePt t="53894" x="6832600" y="5226050"/>
          <p14:tracePt t="53911" x="6845300" y="5226050"/>
          <p14:tracePt t="53929" x="6870700" y="5232400"/>
          <p14:tracePt t="53944" x="6902450" y="5232400"/>
          <p14:tracePt t="53961" x="6997700" y="5232400"/>
          <p14:tracePt t="53977" x="7150100" y="5232400"/>
          <p14:tracePt t="53994" x="7296150" y="5207000"/>
          <p14:tracePt t="54012" x="7556500" y="5143500"/>
          <p14:tracePt t="54027" x="7670800" y="5111750"/>
          <p14:tracePt t="54044" x="7912100" y="5054600"/>
          <p14:tracePt t="54061" x="8280400" y="4946650"/>
          <p14:tracePt t="54077" x="8839200" y="4806950"/>
          <p14:tracePt t="54094" x="9493250" y="4724400"/>
          <p14:tracePt t="54111" x="9664700" y="4711700"/>
          <p14:tracePt t="54127" x="9836150" y="4718050"/>
          <p14:tracePt t="54144" x="9931400" y="4718050"/>
          <p14:tracePt t="54160" x="9975850" y="4718050"/>
          <p14:tracePt t="54177" x="9982200" y="4718050"/>
          <p14:tracePt t="54194" x="9988550" y="4718050"/>
          <p14:tracePt t="54610" x="9988550" y="4730750"/>
          <p14:tracePt t="54618" x="9994900" y="4743450"/>
          <p14:tracePt t="54627" x="9994900" y="4756150"/>
          <p14:tracePt t="54644" x="10001250" y="4781550"/>
          <p14:tracePt t="54661" x="10001250" y="4800600"/>
          <p14:tracePt t="54677" x="9994900" y="4838700"/>
          <p14:tracePt t="54694" x="9956800" y="4914900"/>
          <p14:tracePt t="54710" x="9899650" y="4972050"/>
          <p14:tracePt t="54727" x="9810750" y="5016500"/>
          <p14:tracePt t="54744" x="9715500" y="5060950"/>
          <p14:tracePt t="54760" x="9607550" y="5067300"/>
          <p14:tracePt t="54777" x="9518650" y="5073650"/>
          <p14:tracePt t="54794" x="9442450" y="5073650"/>
          <p14:tracePt t="54810" x="9410700" y="5067300"/>
          <p14:tracePt t="54827" x="9398000" y="5060950"/>
          <p14:tracePt t="54843" x="9391650" y="5054600"/>
          <p14:tracePt t="54926" x="9385300" y="5054600"/>
          <p14:tracePt t="54942" x="9378950" y="5054600"/>
          <p14:tracePt t="54964" x="9353550" y="5054600"/>
          <p14:tracePt t="54970" x="9334500" y="5054600"/>
          <p14:tracePt t="54980" x="9283700" y="5054600"/>
          <p14:tracePt t="54993" x="9207500" y="5054600"/>
          <p14:tracePt t="55010" x="9023350" y="5054600"/>
          <p14:tracePt t="55027" x="8807450" y="5054600"/>
          <p14:tracePt t="55044" x="8585200" y="5092700"/>
          <p14:tracePt t="55062" x="8274050" y="5143500"/>
          <p14:tracePt t="55076" x="8166100" y="5162550"/>
          <p14:tracePt t="55094" x="8013700" y="5175250"/>
          <p14:tracePt t="55110" x="7861300" y="5194300"/>
          <p14:tracePt t="55126" x="7766050" y="5207000"/>
          <p14:tracePt t="55144" x="7677150" y="5226050"/>
          <p14:tracePt t="55160" x="7658100" y="5232400"/>
          <p14:tracePt t="55176" x="7645400" y="5238750"/>
          <p14:tracePt t="55193" x="7645400" y="5245100"/>
          <p14:tracePt t="55227" x="7645400" y="5251450"/>
          <p14:tracePt t="55243" x="7651750" y="5251450"/>
          <p14:tracePt t="55260" x="7664450" y="5251450"/>
          <p14:tracePt t="55276" x="7683500" y="5251450"/>
          <p14:tracePt t="55293" x="7835900" y="5238750"/>
          <p14:tracePt t="55310" x="8178800" y="5181600"/>
          <p14:tracePt t="55326" x="8769350" y="5073650"/>
          <p14:tracePt t="55343" x="9029700" y="5035550"/>
          <p14:tracePt t="55360" x="9347200" y="5010150"/>
          <p14:tracePt t="55376" x="9569450" y="5003800"/>
          <p14:tracePt t="55393" x="9874250" y="5003800"/>
          <p14:tracePt t="55410" x="10007600" y="4997450"/>
          <p14:tracePt t="55426" x="10077450" y="4997450"/>
          <p14:tracePt t="55443" x="10185400" y="4984750"/>
          <p14:tracePt t="55459" x="10293350" y="4978400"/>
          <p14:tracePt t="55476" x="10401300" y="4978400"/>
          <p14:tracePt t="55493" x="10439400" y="4978400"/>
          <p14:tracePt t="55509" x="10464800" y="4978400"/>
          <p14:tracePt t="55526" x="10496550" y="4978400"/>
          <p14:tracePt t="55544" x="10515600" y="4978400"/>
          <p14:tracePt t="55559" x="10521950" y="4978400"/>
          <p14:tracePt t="55605" x="10502900" y="4984750"/>
          <p14:tracePt t="55614" x="10464800" y="4984750"/>
          <p14:tracePt t="55620" x="10388600" y="4991100"/>
          <p14:tracePt t="55628" x="10274300" y="5010150"/>
          <p14:tracePt t="55643" x="9925050" y="5054600"/>
          <p14:tracePt t="55659" x="9302750" y="5124450"/>
          <p14:tracePt t="55676" x="8636000" y="5213350"/>
          <p14:tracePt t="55692" x="8350250" y="5245100"/>
          <p14:tracePt t="55696" x="8102600" y="5270500"/>
          <p14:tracePt t="55710" x="7423150" y="5340350"/>
          <p14:tracePt t="55726" x="6718300" y="5403850"/>
          <p14:tracePt t="55743" x="6089650" y="5416550"/>
          <p14:tracePt t="55759" x="5632450" y="5429250"/>
          <p14:tracePt t="55776" x="5448300" y="5429250"/>
          <p14:tracePt t="55793" x="5308600" y="5429250"/>
          <p14:tracePt t="55810" x="5283200" y="5429250"/>
          <p14:tracePt t="55826" x="5270500" y="5429250"/>
          <p14:tracePt t="55843" x="5276850" y="5429250"/>
          <p14:tracePt t="55859" x="5283200" y="5429250"/>
          <p14:tracePt t="56264" x="5416550" y="5416550"/>
          <p14:tracePt t="56271" x="5581650" y="5397500"/>
          <p14:tracePt t="56280" x="5740400" y="5384800"/>
          <p14:tracePt t="56292" x="6108700" y="5372100"/>
          <p14:tracePt t="56309" x="6470650" y="5391150"/>
          <p14:tracePt t="56326" x="6724650" y="5448300"/>
          <p14:tracePt t="56343" x="6845300" y="5486400"/>
          <p14:tracePt t="56360" x="6965950" y="5549900"/>
          <p14:tracePt t="56376" x="6997700" y="5556250"/>
          <p14:tracePt t="56620" x="6953250" y="5562600"/>
          <p14:tracePt t="56626" x="6864350" y="5575300"/>
          <p14:tracePt t="56636" x="6756400" y="5594350"/>
          <p14:tracePt t="56644" x="6673850" y="5619750"/>
          <p14:tracePt t="56658" x="6496050" y="5676900"/>
          <p14:tracePt t="56675" x="6362700" y="5721350"/>
          <p14:tracePt t="56692" x="6248400" y="5759450"/>
          <p14:tracePt t="56708" x="6191250" y="5778500"/>
          <p14:tracePt t="56725" x="6115050" y="5816600"/>
          <p14:tracePt t="56742" x="6070600" y="5848350"/>
          <p14:tracePt t="56758" x="6026150" y="5880100"/>
          <p14:tracePt t="56775" x="5988050" y="5905500"/>
          <p14:tracePt t="56792" x="5956300" y="5924550"/>
          <p14:tracePt t="56808" x="5918200" y="5949950"/>
          <p14:tracePt t="56825" x="5899150" y="5969000"/>
          <p14:tracePt t="56842" x="5867400" y="5988050"/>
          <p14:tracePt t="56859" x="5861050" y="6007100"/>
          <p14:tracePt t="56875" x="5854700" y="6007100"/>
          <p14:tracePt t="56892" x="5848350" y="6013450"/>
          <p14:tracePt t="56908" x="5848350" y="6019800"/>
          <p14:tracePt t="56925" x="5854700" y="6019800"/>
          <p14:tracePt t="56942" x="5861050" y="6019800"/>
          <p14:tracePt t="56958" x="5867400" y="6019800"/>
          <p14:tracePt t="56975" x="5873750" y="6019800"/>
          <p14:tracePt t="56991" x="5873750" y="6013450"/>
          <p14:tracePt t="57025" x="5873750" y="6007100"/>
          <p14:tracePt t="57041" x="5861050" y="6000750"/>
          <p14:tracePt t="57058" x="5842000" y="5988050"/>
          <p14:tracePt t="57075" x="5708650" y="5956300"/>
          <p14:tracePt t="57092" x="5302250" y="5899150"/>
          <p14:tracePt t="57109" x="5168900" y="5861050"/>
          <p14:tracePt t="57125" x="5041900" y="5835650"/>
          <p14:tracePt t="57141" x="4857750" y="5810250"/>
          <p14:tracePt t="57158" x="4686300" y="5778500"/>
          <p14:tracePt t="57175" x="4438650" y="5727700"/>
          <p14:tracePt t="57192" x="4286250" y="5664200"/>
          <p14:tracePt t="57208" x="4203700" y="5645150"/>
          <p14:tracePt t="57225" x="4089400" y="5594350"/>
          <p14:tracePt t="57241" x="4000500" y="5575300"/>
          <p14:tracePt t="57258" x="3898900" y="5549900"/>
          <p14:tracePt t="57275" x="3860800" y="5543550"/>
          <p14:tracePt t="57291" x="3854450" y="5543550"/>
          <p14:tracePt t="57308" x="3841750" y="5543550"/>
          <p14:tracePt t="57341" x="3829050" y="5543550"/>
          <p14:tracePt t="57419" x="3835400" y="5543550"/>
          <p14:tracePt t="57464" x="3841750" y="5543550"/>
          <p14:tracePt t="57480" x="3848100" y="5543550"/>
          <p14:tracePt t="57502" x="3854450" y="5543550"/>
          <p14:tracePt t="57563" x="3854450" y="5549900"/>
          <p14:tracePt t="57614" x="3854450" y="5556250"/>
          <p14:tracePt t="57985" x="3854450" y="5562600"/>
          <p14:tracePt t="57992" x="3860800" y="5562600"/>
          <p14:tracePt t="57999" x="3860800" y="5568950"/>
          <p14:tracePt t="58014" x="3867150" y="5568950"/>
          <p14:tracePt t="58028" x="3879850" y="5575300"/>
          <p14:tracePt t="58040" x="3886200" y="5575300"/>
          <p14:tracePt t="58057" x="3892550" y="5588000"/>
          <p14:tracePt t="58074" x="3905250" y="5594350"/>
          <p14:tracePt t="58091" x="3917950" y="5607050"/>
          <p14:tracePt t="58107" x="3937000" y="5607050"/>
          <p14:tracePt t="58124" x="3943350" y="5626100"/>
          <p14:tracePt t="58141" x="3956050" y="5651500"/>
          <p14:tracePt t="58157" x="3981450" y="5683250"/>
          <p14:tracePt t="58174" x="3987800" y="5715000"/>
          <p14:tracePt t="58190" x="3994150" y="5734050"/>
          <p14:tracePt t="58207" x="4000500" y="5759450"/>
          <p14:tracePt t="58224" x="4006850" y="5765800"/>
          <p14:tracePt t="58241" x="4013200" y="5778500"/>
          <p14:tracePt t="58257" x="4032250" y="5784850"/>
          <p14:tracePt t="58274" x="4044950" y="5810250"/>
          <p14:tracePt t="58290" x="4089400" y="5829300"/>
          <p14:tracePt t="58308" x="4127500" y="5842000"/>
          <p14:tracePt t="58323" x="4178300" y="5867400"/>
          <p14:tracePt t="58340" x="4241800" y="5892800"/>
          <p14:tracePt t="58357" x="4305300" y="5905500"/>
          <p14:tracePt t="58374" x="4406900" y="5905500"/>
          <p14:tracePt t="58390" x="4533900" y="5911850"/>
          <p14:tracePt t="58407" x="4673600" y="5905500"/>
          <p14:tracePt t="58423" x="4819650" y="5899150"/>
          <p14:tracePt t="58440" x="4991100" y="5880100"/>
          <p14:tracePt t="58457" x="5162550" y="5867400"/>
          <p14:tracePt t="58473" x="5295900" y="5854700"/>
          <p14:tracePt t="58490" x="5441950" y="5835650"/>
          <p14:tracePt t="58507" x="5581650" y="5835650"/>
          <p14:tracePt t="58523" x="5727700" y="5829300"/>
          <p14:tracePt t="58540" x="5861050" y="5829300"/>
          <p14:tracePt t="58556" x="5988050" y="5842000"/>
          <p14:tracePt t="58573" x="6089650" y="5848350"/>
          <p14:tracePt t="58590" x="6210300" y="5867400"/>
          <p14:tracePt t="58607" x="6318250" y="5880100"/>
          <p14:tracePt t="58623" x="6426200" y="5899150"/>
          <p14:tracePt t="58640" x="6502400" y="5918200"/>
          <p14:tracePt t="58657" x="6553200" y="5924550"/>
          <p14:tracePt t="58673" x="6572250" y="5930900"/>
          <p14:tracePt t="58691" x="6591300" y="5930900"/>
          <p14:tracePt t="58694" x="6604000" y="5937250"/>
          <p14:tracePt t="58710" x="6610350" y="5937250"/>
          <p14:tracePt t="58739" x="6616700" y="5937250"/>
          <p14:tracePt t="58779" x="6623050" y="5937250"/>
          <p14:tracePt t="58995" x="6616700" y="5937250"/>
          <p14:tracePt t="59003" x="6597650" y="5937250"/>
          <p14:tracePt t="59011" x="6534150" y="5930900"/>
          <p14:tracePt t="59023" x="6432550" y="5930900"/>
          <p14:tracePt t="59040" x="6242050" y="5924550"/>
          <p14:tracePt t="59056" x="6070600" y="5924550"/>
          <p14:tracePt t="59073" x="5873750" y="5924550"/>
          <p14:tracePt t="59089" x="5619750" y="5905500"/>
          <p14:tracePt t="59106" x="5365750" y="5886450"/>
          <p14:tracePt t="59123" x="5143500" y="5880100"/>
          <p14:tracePt t="59140" x="4984750" y="5873750"/>
          <p14:tracePt t="59156" x="4876800" y="5873750"/>
          <p14:tracePt t="59173" x="4813300" y="5867400"/>
          <p14:tracePt t="59189" x="4775200" y="5867400"/>
          <p14:tracePt t="59206" x="4762500" y="5867400"/>
          <p14:tracePt t="59261" x="4768850" y="5867400"/>
          <p14:tracePt t="59276" x="4787900" y="5867400"/>
          <p14:tracePt t="59283" x="4832350" y="5854700"/>
          <p14:tracePt t="59291" x="4851400" y="5854700"/>
          <p14:tracePt t="59306" x="5251450" y="5797550"/>
          <p14:tracePt t="59323" x="5835650" y="5727700"/>
          <p14:tracePt t="59339" x="6432550" y="5676900"/>
          <p14:tracePt t="59359" x="7004050" y="5651500"/>
          <p14:tracePt t="59373" x="7219950" y="5651500"/>
          <p14:tracePt t="59390" x="7346950" y="5651500"/>
          <p14:tracePt t="59406" x="7537450" y="5651500"/>
          <p14:tracePt t="59422" x="7715250" y="5651500"/>
          <p14:tracePt t="59439" x="7918450" y="5689600"/>
          <p14:tracePt t="59456" x="8039100" y="5702300"/>
          <p14:tracePt t="59472" x="8070850" y="5708650"/>
          <p14:tracePt t="59489" x="8096250" y="5715000"/>
          <p14:tracePt t="59506" x="8102600" y="5715000"/>
          <p14:tracePt t="59662" x="8096250" y="5715000"/>
          <p14:tracePt t="59678" x="8083550" y="5715000"/>
          <p14:tracePt t="59684" x="8077200" y="5715000"/>
          <p14:tracePt t="59692" x="8070850" y="5715000"/>
          <p14:tracePt t="59706" x="8045450" y="5715000"/>
          <p14:tracePt t="59723" x="8013700" y="5715000"/>
          <p14:tracePt t="59739" x="8001000" y="5715000"/>
          <p14:tracePt t="59756" x="7988300" y="5715000"/>
          <p14:tracePt t="59773" x="7975600" y="5708650"/>
          <p14:tracePt t="59789" x="7962900" y="5708650"/>
          <p14:tracePt t="59806" x="7943850" y="5702300"/>
          <p14:tracePt t="59822" x="7931150" y="5695950"/>
          <p14:tracePt t="59840" x="7924800" y="5695950"/>
          <p14:tracePt t="59856" x="7912100" y="5683250"/>
          <p14:tracePt t="59955" x="7905750" y="5676900"/>
          <p14:tracePt t="59963" x="7899400" y="5676900"/>
          <p14:tracePt t="59972" x="7893050" y="5670550"/>
          <p14:tracePt t="59989" x="7861300" y="5664200"/>
          <p14:tracePt t="60005" x="7816850" y="5645150"/>
          <p14:tracePt t="60022" x="7696200" y="5581650"/>
          <p14:tracePt t="60039" x="7632700" y="5537200"/>
          <p14:tracePt t="60056" x="7575550" y="5518150"/>
          <p14:tracePt t="60072" x="7512050" y="5505450"/>
          <p14:tracePt t="60090" x="7454900" y="5486400"/>
          <p14:tracePt t="60105" x="7410450" y="5480050"/>
          <p14:tracePt t="60123" x="7366000" y="5480050"/>
          <p14:tracePt t="60139" x="7327900" y="5492750"/>
          <p14:tracePt t="60155" x="7289800" y="5524500"/>
          <p14:tracePt t="60172" x="7270750" y="5562600"/>
          <p14:tracePt t="60189" x="7239000" y="5613400"/>
          <p14:tracePt t="60205" x="7239000" y="5638800"/>
          <p14:tracePt t="60222" x="7239000" y="5664200"/>
          <p14:tracePt t="60226" x="7239000" y="5670550"/>
          <p14:tracePt t="60239" x="7239000" y="5683250"/>
          <p14:tracePt t="60256" x="7251700" y="5689600"/>
          <p14:tracePt t="60272" x="7277100" y="5695950"/>
          <p14:tracePt t="60289" x="7327900" y="5708650"/>
          <p14:tracePt t="60305" x="7410450" y="5708650"/>
          <p14:tracePt t="60322" x="7512050" y="5708650"/>
          <p14:tracePt t="60339" x="7607300" y="5683250"/>
          <p14:tracePt t="60355" x="7620000" y="5670550"/>
          <p14:tracePt t="60372" x="7626350" y="5664200"/>
          <p14:tracePt t="60388" x="7626350" y="5657850"/>
          <p14:tracePt t="60405" x="7626350" y="5651500"/>
          <p14:tracePt t="60422" x="7620000" y="5619750"/>
          <p14:tracePt t="60439" x="7588250" y="5556250"/>
          <p14:tracePt t="60456" x="7556500" y="5511800"/>
          <p14:tracePt t="60472" x="7537450" y="5499100"/>
          <p14:tracePt t="60488" x="7518400" y="5492750"/>
          <p14:tracePt t="60505" x="7512050" y="5480050"/>
          <p14:tracePt t="60522" x="7505700" y="5480050"/>
          <p14:tracePt t="60559" x="7505700" y="5486400"/>
          <p14:tracePt t="60572" x="7505700" y="5499100"/>
          <p14:tracePt t="60588" x="7505700" y="5568950"/>
          <p14:tracePt t="60605" x="7505700" y="5626100"/>
          <p14:tracePt t="60622" x="7505700" y="5657850"/>
          <p14:tracePt t="60639" x="7505700" y="5676900"/>
          <p14:tracePt t="60710" x="7505700" y="5664200"/>
          <p14:tracePt t="60718" x="7505700" y="5657850"/>
          <p14:tracePt t="60726" x="7505700" y="5651500"/>
          <p14:tracePt t="60738" x="7505700" y="5645150"/>
          <p14:tracePt t="60755" x="7524750" y="5626100"/>
          <p14:tracePt t="60771" x="7550150" y="5607050"/>
          <p14:tracePt t="60788" x="7581900" y="5594350"/>
          <p14:tracePt t="60805" x="7626350" y="5588000"/>
          <p14:tracePt t="60822" x="7689850" y="5575300"/>
          <p14:tracePt t="60838" x="7715250" y="5575300"/>
          <p14:tracePt t="60855" x="7734300" y="5568950"/>
          <p14:tracePt t="60871" x="7740650" y="5562600"/>
          <p14:tracePt t="60890" x="7759700" y="5556250"/>
          <p14:tracePt t="60905" x="7772400" y="5549900"/>
          <p14:tracePt t="60921" x="7785100" y="5537200"/>
          <p14:tracePt t="60938" x="7810500" y="5537200"/>
          <p14:tracePt t="60955" x="7829550" y="5537200"/>
          <p14:tracePt t="60971" x="7861300" y="5537200"/>
          <p14:tracePt t="60988" x="7918450" y="5537200"/>
          <p14:tracePt t="61005" x="7943850" y="5556250"/>
          <p14:tracePt t="61021" x="7988300" y="5568950"/>
          <p14:tracePt t="61038" x="8039100" y="5581650"/>
          <p14:tracePt t="61055" x="8077200" y="5594350"/>
          <p14:tracePt t="61072" x="8153400" y="5607050"/>
          <p14:tracePt t="61088" x="8178800" y="5619750"/>
          <p14:tracePt t="61104" x="8216900" y="5619750"/>
          <p14:tracePt t="61122" x="8235950" y="5619750"/>
          <p14:tracePt t="61138" x="8248650" y="5619750"/>
          <p14:tracePt t="61155" x="8261350" y="5613400"/>
          <p14:tracePt t="61171" x="8261350" y="5588000"/>
          <p14:tracePt t="61188" x="8261350" y="5568950"/>
          <p14:tracePt t="61204" x="8255000" y="5537200"/>
          <p14:tracePt t="61221" x="8242300" y="5499100"/>
          <p14:tracePt t="61223" x="8229600" y="5486400"/>
          <p14:tracePt t="61238" x="8191500" y="5454650"/>
          <p14:tracePt t="61254" x="8147050" y="5422900"/>
          <p14:tracePt t="61271" x="8064500" y="5397500"/>
          <p14:tracePt t="61288" x="8013700" y="5378450"/>
          <p14:tracePt t="61304" x="7962900" y="5378450"/>
          <p14:tracePt t="61323" x="7886700" y="5391150"/>
          <p14:tracePt t="61338" x="7848600" y="5422900"/>
          <p14:tracePt t="61354" x="7829550" y="5448300"/>
          <p14:tracePt t="61371" x="7816850" y="5473700"/>
          <p14:tracePt t="61389" x="7804150" y="5511800"/>
          <p14:tracePt t="61405" x="7810500" y="5562600"/>
          <p14:tracePt t="61421" x="7842250" y="5632450"/>
          <p14:tracePt t="61438" x="7867650" y="5676900"/>
          <p14:tracePt t="61454" x="7905750" y="5715000"/>
          <p14:tracePt t="61471" x="7950200" y="5727700"/>
          <p14:tracePt t="61488" x="7962900" y="5727700"/>
          <p14:tracePt t="61504" x="7975600" y="5727700"/>
          <p14:tracePt t="61521" x="8013700" y="5702300"/>
          <p14:tracePt t="61538" x="8032750" y="5657850"/>
          <p14:tracePt t="61555" x="8051800" y="5594350"/>
          <p14:tracePt t="61571" x="8051800" y="5588000"/>
          <p14:tracePt t="61588" x="8051800" y="5568950"/>
          <p14:tracePt t="61604" x="8032750" y="5549900"/>
          <p14:tracePt t="61621" x="7981950" y="5524500"/>
          <p14:tracePt t="61638" x="7937500" y="5499100"/>
          <p14:tracePt t="61655" x="7912100" y="5499100"/>
          <p14:tracePt t="61671" x="7905750" y="5499100"/>
          <p14:tracePt t="61704" x="7899400" y="5499100"/>
          <p14:tracePt t="61722" x="7899400" y="5492750"/>
          <p14:tracePt t="61737" x="7905750" y="5492750"/>
          <p14:tracePt t="61754" x="7975600" y="5492750"/>
          <p14:tracePt t="61771" x="8039100" y="5505450"/>
          <p14:tracePt t="61787" x="8147050" y="5530850"/>
          <p14:tracePt t="61804" x="8242300" y="5556250"/>
          <p14:tracePt t="61821" x="8280400" y="5562600"/>
          <p14:tracePt t="61837" x="8286750" y="5562600"/>
          <p14:tracePt t="61854" x="8293100" y="5568950"/>
          <p14:tracePt t="61972" x="8299450" y="5568950"/>
          <p14:tracePt t="61980" x="8305800" y="5568950"/>
          <p14:tracePt t="62002" x="8312150" y="5568950"/>
          <p14:tracePt t="62033" x="8312150" y="5575300"/>
          <p14:tracePt t="62048" x="8312150" y="5594350"/>
          <p14:tracePt t="62054" x="8312150" y="5607050"/>
          <p14:tracePt t="62060" x="8312150" y="5613400"/>
          <p14:tracePt t="62070" x="8312150" y="5626100"/>
          <p14:tracePt t="62087" x="8312150" y="5651500"/>
          <p14:tracePt t="62104" x="8312150" y="5664200"/>
          <p14:tracePt t="62121" x="8312150" y="5676900"/>
          <p14:tracePt t="62167" x="8324850" y="5676900"/>
          <p14:tracePt t="62174" x="8331200" y="5676900"/>
          <p14:tracePt t="62187" x="8350250" y="5676900"/>
          <p14:tracePt t="62204" x="8420100" y="5651500"/>
          <p14:tracePt t="62220" x="8445500" y="5638800"/>
          <p14:tracePt t="62238" x="8458200" y="5626100"/>
          <p14:tracePt t="62254" x="8464550" y="5626100"/>
          <p14:tracePt t="62270" x="8464550" y="5619750"/>
          <p14:tracePt t="62287" x="8464550" y="5607050"/>
          <p14:tracePt t="62303" x="8445500" y="5537200"/>
          <p14:tracePt t="62320" x="8369300" y="5384800"/>
          <p14:tracePt t="62337" x="8324850" y="5295900"/>
          <p14:tracePt t="62354" x="8305800" y="5276850"/>
          <p14:tracePt t="62370" x="8293100" y="5264150"/>
          <p14:tracePt t="62388" x="8261350" y="5257800"/>
          <p14:tracePt t="62404" x="8248650" y="5257800"/>
          <p14:tracePt t="62420" x="8242300" y="5257800"/>
          <p14:tracePt t="62437" x="8229600" y="5257800"/>
          <p14:tracePt t="62453" x="8242300" y="5257800"/>
          <p14:tracePt t="62470" x="8261350" y="5283200"/>
          <p14:tracePt t="62487" x="8343900" y="5378450"/>
          <p14:tracePt t="62503" x="8432800" y="5461000"/>
          <p14:tracePt t="62520" x="8515350" y="5530850"/>
          <p14:tracePt t="62537" x="8591550" y="5575300"/>
          <p14:tracePt t="62553" x="8636000" y="5607050"/>
          <p14:tracePt t="62570" x="8655050" y="5626100"/>
          <p14:tracePt t="62587" x="8667750" y="5632450"/>
          <p14:tracePt t="62603" x="8674100" y="5638800"/>
          <p14:tracePt t="62642" x="8674100" y="5645150"/>
          <p14:tracePt t="62654" x="8655050" y="5657850"/>
          <p14:tracePt t="62670" x="8591550" y="5670550"/>
          <p14:tracePt t="62688" x="8413750" y="5664200"/>
          <p14:tracePt t="64226" x="0" y="0"/>
        </p14:tracePtLst>
      </p14:laserTraceLst>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FA3E-9054-4810-84CD-2BFDEA4FC638}"/>
              </a:ext>
            </a:extLst>
          </p:cNvPr>
          <p:cNvSpPr>
            <a:spLocks noGrp="1"/>
          </p:cNvSpPr>
          <p:nvPr>
            <p:ph type="title"/>
          </p:nvPr>
        </p:nvSpPr>
        <p:spPr/>
        <p:txBody>
          <a:bodyPr/>
          <a:lstStyle/>
          <a:p>
            <a:r>
              <a:rPr lang="en-US" dirty="0" err="1"/>
              <a:t>Wigderson</a:t>
            </a:r>
            <a:r>
              <a:rPr lang="en-US" dirty="0"/>
              <a:t> Algorithm</a:t>
            </a:r>
            <a:endParaRPr lang="en-IN" dirty="0"/>
          </a:p>
        </p:txBody>
      </p:sp>
      <p:sp>
        <p:nvSpPr>
          <p:cNvPr id="3" name="Content Placeholder 2">
            <a:extLst>
              <a:ext uri="{FF2B5EF4-FFF2-40B4-BE49-F238E27FC236}">
                <a16:creationId xmlns:a16="http://schemas.microsoft.com/office/drawing/2014/main" id="{FA3CD16F-FDD9-4C63-93D4-48E47D82B7CE}"/>
              </a:ext>
            </a:extLst>
          </p:cNvPr>
          <p:cNvSpPr>
            <a:spLocks noGrp="1"/>
          </p:cNvSpPr>
          <p:nvPr>
            <p:ph idx="1"/>
          </p:nvPr>
        </p:nvSpPr>
        <p:spPr/>
        <p:txBody>
          <a:bodyPr/>
          <a:lstStyle/>
          <a:p>
            <a:r>
              <a:rPr lang="en-US" dirty="0"/>
              <a:t>We have now reached an our main topic of focus.</a:t>
            </a:r>
          </a:p>
          <a:p>
            <a:r>
              <a:rPr lang="en-US" dirty="0"/>
              <a:t>A brief Overview:</a:t>
            </a:r>
          </a:p>
          <a:p>
            <a:pPr algn="just"/>
            <a:r>
              <a:rPr lang="en-US" dirty="0"/>
              <a:t>This Algorithm was proposed in 1983, by </a:t>
            </a:r>
            <a:r>
              <a:rPr lang="en-US" dirty="0" err="1"/>
              <a:t>Avi</a:t>
            </a:r>
            <a:r>
              <a:rPr lang="en-US" dirty="0"/>
              <a:t> </a:t>
            </a:r>
            <a:r>
              <a:rPr lang="en-US" dirty="0" err="1"/>
              <a:t>Wigderson</a:t>
            </a:r>
            <a:r>
              <a:rPr lang="en-US" dirty="0"/>
              <a:t>. This algorithm provides an O(n + m) solution for finding a proper coloring for 3-colorable graphs with a performance guarantee of O(√n). Here performance guarantee means the upper bound on the number of colors used for the particular coloring. </a:t>
            </a:r>
            <a:endParaRPr lang="en-IN" dirty="0"/>
          </a:p>
        </p:txBody>
      </p:sp>
    </p:spTree>
    <p:extLst>
      <p:ext uri="{BB962C8B-B14F-4D97-AF65-F5344CB8AC3E}">
        <p14:creationId xmlns:p14="http://schemas.microsoft.com/office/powerpoint/2010/main" val="1753004498"/>
      </p:ext>
    </p:extLst>
  </p:cSld>
  <p:clrMapOvr>
    <a:masterClrMapping/>
  </p:clrMapOvr>
  <mc:AlternateContent xmlns:mc="http://schemas.openxmlformats.org/markup-compatibility/2006" xmlns:p14="http://schemas.microsoft.com/office/powerpoint/2010/main">
    <mc:Choice Requires="p14">
      <p:transition spd="slow" p14:dur="2000" advTm="35563"/>
    </mc:Choice>
    <mc:Fallback xmlns="">
      <p:transition spd="slow" advTm="3556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89CA6-90BD-4B16-926B-FABBD32B1851}"/>
              </a:ext>
            </a:extLst>
          </p:cNvPr>
          <p:cNvSpPr>
            <a:spLocks noGrp="1"/>
          </p:cNvSpPr>
          <p:nvPr>
            <p:ph type="title"/>
          </p:nvPr>
        </p:nvSpPr>
        <p:spPr/>
        <p:txBody>
          <a:bodyPr/>
          <a:lstStyle/>
          <a:p>
            <a:r>
              <a:rPr lang="en-US" dirty="0" err="1"/>
              <a:t>Wigderson</a:t>
            </a:r>
            <a:r>
              <a:rPr lang="en-US" dirty="0"/>
              <a:t> Algorithm</a:t>
            </a:r>
            <a:endParaRPr lang="en-IN" dirty="0"/>
          </a:p>
        </p:txBody>
      </p:sp>
      <p:pic>
        <p:nvPicPr>
          <p:cNvPr id="7" name="Content Placeholder 3">
            <a:extLst>
              <a:ext uri="{FF2B5EF4-FFF2-40B4-BE49-F238E27FC236}">
                <a16:creationId xmlns:a16="http://schemas.microsoft.com/office/drawing/2014/main" id="{68C72CA2-D882-400F-8D84-6BDD701D9BA2}"/>
              </a:ext>
            </a:extLst>
          </p:cNvPr>
          <p:cNvPicPr>
            <a:picLocks noGrp="1" noChangeAspect="1"/>
          </p:cNvPicPr>
          <p:nvPr>
            <p:ph idx="1"/>
          </p:nvPr>
        </p:nvPicPr>
        <p:blipFill>
          <a:blip r:embed="rId2"/>
          <a:stretch>
            <a:fillRect/>
          </a:stretch>
        </p:blipFill>
        <p:spPr>
          <a:xfrm>
            <a:off x="1295402" y="3240814"/>
            <a:ext cx="9974558" cy="2300095"/>
          </a:xfrm>
          <a:prstGeom prst="rect">
            <a:avLst/>
          </a:prstGeom>
        </p:spPr>
      </p:pic>
      <p:sp>
        <p:nvSpPr>
          <p:cNvPr id="8" name="TextBox 7">
            <a:extLst>
              <a:ext uri="{FF2B5EF4-FFF2-40B4-BE49-F238E27FC236}">
                <a16:creationId xmlns:a16="http://schemas.microsoft.com/office/drawing/2014/main" id="{1EDD545E-CE3A-436C-8065-3A29C59033E3}"/>
              </a:ext>
            </a:extLst>
          </p:cNvPr>
          <p:cNvSpPr txBox="1"/>
          <p:nvPr/>
        </p:nvSpPr>
        <p:spPr>
          <a:xfrm>
            <a:off x="1571348" y="2565647"/>
            <a:ext cx="9601196" cy="369332"/>
          </a:xfrm>
          <a:prstGeom prst="rect">
            <a:avLst/>
          </a:prstGeom>
          <a:noFill/>
        </p:spPr>
        <p:txBody>
          <a:bodyPr wrap="square" rtlCol="0">
            <a:spAutoFit/>
          </a:bodyPr>
          <a:lstStyle/>
          <a:p>
            <a:r>
              <a:rPr lang="en-US" dirty="0"/>
              <a:t>A pseudo-code of the algorithm is as follows:</a:t>
            </a:r>
            <a:endParaRPr lang="en-IN" dirty="0"/>
          </a:p>
        </p:txBody>
      </p:sp>
    </p:spTree>
    <p:extLst>
      <p:ext uri="{BB962C8B-B14F-4D97-AF65-F5344CB8AC3E}">
        <p14:creationId xmlns:p14="http://schemas.microsoft.com/office/powerpoint/2010/main" val="4012081795"/>
      </p:ext>
    </p:extLst>
  </p:cSld>
  <p:clrMapOvr>
    <a:masterClrMapping/>
  </p:clrMapOvr>
  <mc:AlternateContent xmlns:mc="http://schemas.openxmlformats.org/markup-compatibility/2006" xmlns:p14="http://schemas.microsoft.com/office/powerpoint/2010/main">
    <mc:Choice Requires="p14">
      <p:transition spd="slow" p14:dur="2000" advTm="15091"/>
    </mc:Choice>
    <mc:Fallback xmlns="">
      <p:transition spd="slow" advTm="15091"/>
    </mc:Fallback>
  </mc:AlternateContent>
  <p:extLst>
    <p:ext uri="{3A86A75C-4F4B-4683-9AE1-C65F6400EC91}">
      <p14:laserTraceLst xmlns:p14="http://schemas.microsoft.com/office/powerpoint/2010/main">
        <p14:tracePtLst>
          <p14:tracePt t="10611" x="641350" y="5194300"/>
          <p14:tracePt t="10724" x="660400" y="5187950"/>
          <p14:tracePt t="10733" x="736600" y="5187950"/>
          <p14:tracePt t="10740" x="806450" y="5181600"/>
          <p14:tracePt t="10748" x="895350" y="5175250"/>
          <p14:tracePt t="10763" x="1079500" y="5137150"/>
          <p14:tracePt t="10780" x="1282700" y="5092700"/>
          <p14:tracePt t="10797" x="1524000" y="5048250"/>
          <p14:tracePt t="10814" x="1974850" y="4959350"/>
          <p14:tracePt t="10830" x="2139950" y="4946650"/>
          <p14:tracePt t="10847" x="2349500" y="4921250"/>
          <p14:tracePt t="10863" x="2616200" y="4902200"/>
          <p14:tracePt t="10880" x="2876550" y="4883150"/>
          <p14:tracePt t="10897" x="3397250" y="4851400"/>
          <p14:tracePt t="10913" x="3613150" y="4851400"/>
          <p14:tracePt t="10929" x="3803650" y="4819650"/>
          <p14:tracePt t="10946" x="4038600" y="4806950"/>
          <p14:tracePt t="10963" x="4241800" y="4775200"/>
          <p14:tracePt t="10981" x="4489450" y="4718050"/>
          <p14:tracePt t="10996" x="4603750" y="4667250"/>
          <p14:tracePt t="11013" x="4654550" y="4635500"/>
          <p14:tracePt t="11030" x="4692650" y="4610100"/>
          <p14:tracePt t="11046" x="4718050" y="4578350"/>
          <p14:tracePt t="11063" x="4730750" y="4533900"/>
          <p14:tracePt t="11080" x="4737100" y="4425950"/>
          <p14:tracePt t="11096" x="4699000" y="4337050"/>
          <p14:tracePt t="11113" x="4654550" y="4273550"/>
          <p14:tracePt t="11130" x="4572000" y="4133850"/>
          <p14:tracePt t="11147" x="4445000" y="3968750"/>
          <p14:tracePt t="11163" x="4356100" y="3898900"/>
          <p14:tracePt t="11179" x="4273550" y="3841750"/>
          <p14:tracePt t="11196" x="4229100" y="3810000"/>
          <p14:tracePt t="11213" x="4146550" y="3778250"/>
          <p14:tracePt t="11230" x="3994150" y="3727450"/>
          <p14:tracePt t="11246" x="3898900" y="3708400"/>
          <p14:tracePt t="11263" x="3778250" y="3683000"/>
          <p14:tracePt t="11279" x="3689350" y="3683000"/>
          <p14:tracePt t="11296" x="3594100" y="3676650"/>
          <p14:tracePt t="11313" x="3371850" y="3676650"/>
          <p14:tracePt t="11329" x="3238500" y="3676650"/>
          <p14:tracePt t="11346" x="3086100" y="3676650"/>
          <p14:tracePt t="11363" x="2959100" y="3702050"/>
          <p14:tracePt t="11380" x="2844800" y="3714750"/>
          <p14:tracePt t="11396" x="2736850" y="3740150"/>
          <p14:tracePt t="11412" x="2609850" y="3797300"/>
          <p14:tracePt t="11429" x="2495550" y="3873500"/>
          <p14:tracePt t="11446" x="2355850" y="3968750"/>
          <p14:tracePt t="11463" x="2260600" y="4051300"/>
          <p14:tracePt t="11479" x="2171700" y="4140200"/>
          <p14:tracePt t="11496" x="2089150" y="4235450"/>
          <p14:tracePt t="11513" x="2025650" y="4349750"/>
          <p14:tracePt t="11529" x="1993900" y="4445000"/>
          <p14:tracePt t="11546" x="1968500" y="4540250"/>
          <p14:tracePt t="11562" x="1955800" y="4616450"/>
          <p14:tracePt t="11579" x="1962150" y="4673600"/>
          <p14:tracePt t="11596" x="1993900" y="4749800"/>
          <p14:tracePt t="11600" x="2019300" y="4800600"/>
          <p14:tracePt t="11612" x="2070100" y="4864100"/>
          <p14:tracePt t="11630" x="2241550" y="5060950"/>
          <p14:tracePt t="11647" x="2381250" y="5175250"/>
          <p14:tracePt t="11663" x="2578100" y="5302250"/>
          <p14:tracePt t="11680" x="2787650" y="5429250"/>
          <p14:tracePt t="11696" x="3035300" y="5524500"/>
          <p14:tracePt t="11714" x="3467100" y="5638800"/>
          <p14:tracePt t="11729" x="3638550" y="5676900"/>
          <p14:tracePt t="11745" x="3943350" y="5689600"/>
          <p14:tracePt t="11762" x="4356100" y="5695950"/>
          <p14:tracePt t="11779" x="4781550" y="5721350"/>
          <p14:tracePt t="11795" x="5264150" y="5702300"/>
          <p14:tracePt t="11812" x="5803900" y="5645150"/>
          <p14:tracePt t="11829" x="6064250" y="5600700"/>
          <p14:tracePt t="11846" x="6464300" y="5530850"/>
          <p14:tracePt t="11862" x="6832600" y="5422900"/>
          <p14:tracePt t="11879" x="7258050" y="5257800"/>
          <p14:tracePt t="11897" x="7486650" y="5130800"/>
          <p14:tracePt t="11912" x="7575550" y="5073650"/>
          <p14:tracePt t="11929" x="7664450" y="4965700"/>
          <p14:tracePt t="11945" x="7708900" y="4876800"/>
          <p14:tracePt t="11962" x="7696200" y="4578350"/>
          <p14:tracePt t="11979" x="7537450" y="4210050"/>
          <p14:tracePt t="11995" x="7283450" y="3841750"/>
          <p14:tracePt t="12012" x="7169150" y="3683000"/>
          <p14:tracePt t="12029" x="6750050" y="3384550"/>
          <p14:tracePt t="12045" x="6438900" y="3213100"/>
          <p14:tracePt t="12062" x="6108700" y="3060700"/>
          <p14:tracePt t="12079" x="5664200" y="2863850"/>
          <p14:tracePt t="12095" x="5448300" y="2768600"/>
          <p14:tracePt t="12098" x="5207000" y="2686050"/>
          <p14:tracePt t="12112" x="4965700" y="2590800"/>
          <p14:tracePt t="12129" x="4229100" y="2444750"/>
          <p14:tracePt t="12145" x="3917950" y="2438400"/>
          <p14:tracePt t="12162" x="3651250" y="2451100"/>
          <p14:tracePt t="12179" x="3467100" y="2489200"/>
          <p14:tracePt t="12197" x="3175000" y="2635250"/>
          <p14:tracePt t="12213" x="2927350" y="2870200"/>
          <p14:tracePt t="12229" x="2673350" y="3257550"/>
          <p14:tracePt t="12245" x="2482850" y="3651250"/>
          <p14:tracePt t="12262" x="2419350" y="3860800"/>
          <p14:tracePt t="12279" x="2387600" y="4114800"/>
          <p14:tracePt t="12295" x="2438400" y="4432300"/>
          <p14:tracePt t="12312" x="2559050" y="4806950"/>
          <p14:tracePt t="12329" x="2730500" y="5118100"/>
          <p14:tracePt t="12345" x="2997200" y="5359400"/>
          <p14:tracePt t="12362" x="3276600" y="5594350"/>
          <p14:tracePt t="12378" x="3594100" y="5715000"/>
          <p14:tracePt t="12395" x="3943350" y="5822950"/>
          <p14:tracePt t="12412" x="4343400" y="5892800"/>
          <p14:tracePt t="12428" x="4699000" y="5975350"/>
          <p14:tracePt t="12445" x="5041900" y="6032500"/>
          <p14:tracePt t="12461" x="5276850" y="6064250"/>
          <p14:tracePt t="12479" x="5632450" y="6083300"/>
          <p14:tracePt t="12495" x="6007100" y="6096000"/>
          <p14:tracePt t="12511" x="6400800" y="6089650"/>
          <p14:tracePt t="12528" x="6896100" y="6032500"/>
          <p14:tracePt t="12545" x="7112000" y="5988050"/>
          <p14:tracePt t="12562" x="7346950" y="5905500"/>
          <p14:tracePt t="12578" x="7524750" y="5816600"/>
          <p14:tracePt t="12595" x="7715250" y="5594350"/>
          <p14:tracePt t="12612" x="7766050" y="5365750"/>
          <p14:tracePt t="12628" x="7747000" y="5194300"/>
          <p14:tracePt t="12645" x="7556500" y="4768850"/>
          <p14:tracePt t="12661" x="7156450" y="4222750"/>
          <p14:tracePt t="12678" x="6311900" y="3517900"/>
          <p14:tracePt t="12695" x="5664200" y="3219450"/>
          <p14:tracePt t="12712" x="5365750" y="3155950"/>
          <p14:tracePt t="12728" x="5003800" y="3130550"/>
          <p14:tracePt t="12745" x="4597400" y="3175000"/>
          <p14:tracePt t="12762" x="4171950" y="3321050"/>
          <p14:tracePt t="12778" x="4013200" y="3397250"/>
          <p14:tracePt t="12795" x="3930650" y="3454400"/>
          <p14:tracePt t="12811" x="3892550" y="3492500"/>
          <p14:tracePt t="13189" x="0" y="0"/>
        </p14:tracePtLst>
      </p14:laserTraceLst>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FBD82C-14DD-448E-9C96-E794041109E6}"/>
              </a:ext>
            </a:extLst>
          </p:cNvPr>
          <p:cNvPicPr>
            <a:picLocks noChangeAspect="1"/>
          </p:cNvPicPr>
          <p:nvPr/>
        </p:nvPicPr>
        <p:blipFill rotWithShape="1">
          <a:blip r:embed="rId2"/>
          <a:srcRect l="10323" t="51604" r="22802" b="10371"/>
          <a:stretch/>
        </p:blipFill>
        <p:spPr>
          <a:xfrm>
            <a:off x="1111792" y="3279777"/>
            <a:ext cx="10382251" cy="3163984"/>
          </a:xfrm>
          <a:prstGeom prst="rect">
            <a:avLst/>
          </a:prstGeom>
        </p:spPr>
      </p:pic>
      <p:sp>
        <p:nvSpPr>
          <p:cNvPr id="2" name="Title 1">
            <a:extLst>
              <a:ext uri="{FF2B5EF4-FFF2-40B4-BE49-F238E27FC236}">
                <a16:creationId xmlns:a16="http://schemas.microsoft.com/office/drawing/2014/main" id="{E8E43C8A-5CEC-457F-8CF9-954DC264869C}"/>
              </a:ext>
            </a:extLst>
          </p:cNvPr>
          <p:cNvSpPr>
            <a:spLocks noGrp="1"/>
          </p:cNvSpPr>
          <p:nvPr>
            <p:ph type="title"/>
          </p:nvPr>
        </p:nvSpPr>
        <p:spPr/>
        <p:txBody>
          <a:bodyPr/>
          <a:lstStyle/>
          <a:p>
            <a:r>
              <a:rPr lang="en-US" dirty="0"/>
              <a:t>Explanation of the Algorithm</a:t>
            </a:r>
            <a:endParaRPr lang="en-IN" dirty="0"/>
          </a:p>
        </p:txBody>
      </p:sp>
      <p:sp>
        <p:nvSpPr>
          <p:cNvPr id="3" name="Content Placeholder 2">
            <a:extLst>
              <a:ext uri="{FF2B5EF4-FFF2-40B4-BE49-F238E27FC236}">
                <a16:creationId xmlns:a16="http://schemas.microsoft.com/office/drawing/2014/main" id="{55CA10EA-FEE5-4069-9770-62891143F0EF}"/>
              </a:ext>
            </a:extLst>
          </p:cNvPr>
          <p:cNvSpPr>
            <a:spLocks noGrp="1"/>
          </p:cNvSpPr>
          <p:nvPr>
            <p:ph idx="1"/>
          </p:nvPr>
        </p:nvSpPr>
        <p:spPr/>
        <p:txBody>
          <a:bodyPr>
            <a:normAutofit/>
          </a:bodyPr>
          <a:lstStyle/>
          <a:p>
            <a:pPr marL="0" indent="0">
              <a:buNone/>
            </a:pPr>
            <a:endParaRPr lang="en-IN" dirty="0"/>
          </a:p>
          <a:p>
            <a:pPr marL="0" indent="0">
              <a:buNone/>
            </a:pPr>
            <a:endParaRPr lang="en-IN" dirty="0"/>
          </a:p>
        </p:txBody>
      </p:sp>
      <p:pic>
        <p:nvPicPr>
          <p:cNvPr id="4" name="Picture 3">
            <a:extLst>
              <a:ext uri="{FF2B5EF4-FFF2-40B4-BE49-F238E27FC236}">
                <a16:creationId xmlns:a16="http://schemas.microsoft.com/office/drawing/2014/main" id="{0B23D0BD-41D2-4634-B94B-A1C5B209AACA}"/>
              </a:ext>
            </a:extLst>
          </p:cNvPr>
          <p:cNvPicPr>
            <a:picLocks noChangeAspect="1"/>
          </p:cNvPicPr>
          <p:nvPr/>
        </p:nvPicPr>
        <p:blipFill rotWithShape="1">
          <a:blip r:embed="rId3"/>
          <a:srcRect l="10625" t="26445" r="23250" b="59111"/>
          <a:stretch/>
        </p:blipFill>
        <p:spPr>
          <a:xfrm>
            <a:off x="1111792" y="1989039"/>
            <a:ext cx="10382251" cy="1303867"/>
          </a:xfrm>
          <a:prstGeom prst="rect">
            <a:avLst/>
          </a:prstGeom>
        </p:spPr>
      </p:pic>
      <p:sp>
        <p:nvSpPr>
          <p:cNvPr id="8" name="Rectangle 7">
            <a:extLst>
              <a:ext uri="{FF2B5EF4-FFF2-40B4-BE49-F238E27FC236}">
                <a16:creationId xmlns:a16="http://schemas.microsoft.com/office/drawing/2014/main" id="{080BE3A2-5147-4D52-9B7F-5BA76F7A9848}"/>
              </a:ext>
            </a:extLst>
          </p:cNvPr>
          <p:cNvSpPr/>
          <p:nvPr/>
        </p:nvSpPr>
        <p:spPr>
          <a:xfrm>
            <a:off x="8336132" y="3369074"/>
            <a:ext cx="1535837" cy="2974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Arrow Connector 9">
            <a:extLst>
              <a:ext uri="{FF2B5EF4-FFF2-40B4-BE49-F238E27FC236}">
                <a16:creationId xmlns:a16="http://schemas.microsoft.com/office/drawing/2014/main" id="{1A9D4857-CFDC-4E8B-8297-0AA2F3C903C2}"/>
              </a:ext>
            </a:extLst>
          </p:cNvPr>
          <p:cNvCxnSpPr>
            <a:cxnSpLocks/>
          </p:cNvCxnSpPr>
          <p:nvPr/>
        </p:nvCxnSpPr>
        <p:spPr>
          <a:xfrm flipV="1">
            <a:off x="8930936" y="1473693"/>
            <a:ext cx="1154097" cy="195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4105C1F-FA67-45C4-94F1-F485411F762A}"/>
              </a:ext>
            </a:extLst>
          </p:cNvPr>
          <p:cNvSpPr txBox="1"/>
          <p:nvPr/>
        </p:nvSpPr>
        <p:spPr>
          <a:xfrm>
            <a:off x="9402032" y="836517"/>
            <a:ext cx="179328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Refer to Report for proof</a:t>
            </a:r>
            <a:endParaRPr lang="en-IN" dirty="0"/>
          </a:p>
        </p:txBody>
      </p:sp>
    </p:spTree>
    <p:extLst>
      <p:ext uri="{BB962C8B-B14F-4D97-AF65-F5344CB8AC3E}">
        <p14:creationId xmlns:p14="http://schemas.microsoft.com/office/powerpoint/2010/main" val="1602054149"/>
      </p:ext>
    </p:extLst>
  </p:cSld>
  <p:clrMapOvr>
    <a:masterClrMapping/>
  </p:clrMapOvr>
  <mc:AlternateContent xmlns:mc="http://schemas.openxmlformats.org/markup-compatibility/2006" xmlns:p14="http://schemas.microsoft.com/office/powerpoint/2010/main">
    <mc:Choice Requires="p14">
      <p:transition spd="slow" p14:dur="2000" advTm="284079"/>
    </mc:Choice>
    <mc:Fallback xmlns="">
      <p:transition spd="slow" advTm="284079"/>
    </mc:Fallback>
  </mc:AlternateContent>
  <p:extLst>
    <p:ext uri="{3A86A75C-4F4B-4683-9AE1-C65F6400EC91}">
      <p14:laserTraceLst xmlns:p14="http://schemas.microsoft.com/office/powerpoint/2010/main">
        <p14:tracePtLst>
          <p14:tracePt t="5210" x="958850" y="5226050"/>
          <p14:tracePt t="5375" x="977900" y="5194300"/>
          <p14:tracePt t="5383" x="1022350" y="5099050"/>
          <p14:tracePt t="5390" x="1117600" y="4933950"/>
          <p14:tracePt t="5401" x="1206500" y="4800600"/>
          <p14:tracePt t="5418" x="1428750" y="4457700"/>
          <p14:tracePt t="5438" x="1720850" y="4095750"/>
          <p14:tracePt t="5452" x="1809750" y="3975100"/>
          <p14:tracePt t="5468" x="1962150" y="3771900"/>
          <p14:tracePt t="5485" x="2133600" y="3530600"/>
          <p14:tracePt t="5502" x="2368550" y="3219450"/>
          <p14:tracePt t="5519" x="2628900" y="2844800"/>
          <p14:tracePt t="5535" x="2705100" y="2762250"/>
          <p14:tracePt t="5551" x="2787650" y="2673350"/>
          <p14:tracePt t="5568" x="2832100" y="2641600"/>
          <p14:tracePt t="5836" x="2806700" y="2597150"/>
          <p14:tracePt t="5844" x="2781300" y="2527300"/>
          <p14:tracePt t="5852" x="2743200" y="2470150"/>
          <p14:tracePt t="5868" x="2698750" y="2387600"/>
          <p14:tracePt t="5885" x="2673350" y="2355850"/>
          <p14:tracePt t="5901" x="2641600" y="2330450"/>
          <p14:tracePt t="5918" x="2616200" y="2305050"/>
          <p14:tracePt t="5935" x="2559050" y="2279650"/>
          <p14:tracePt t="5951" x="2546350" y="2273300"/>
          <p14:tracePt t="5968" x="2527300" y="2266950"/>
          <p14:tracePt t="5984" x="2514600" y="2254250"/>
          <p14:tracePt t="6001" x="2508250" y="2254250"/>
          <p14:tracePt t="6018" x="2495550" y="2247900"/>
          <p14:tracePt t="6034" x="2476500" y="2241550"/>
          <p14:tracePt t="6051" x="2463800" y="2241550"/>
          <p14:tracePt t="6068" x="2444750" y="2241550"/>
          <p14:tracePt t="6086" x="2400300" y="2241550"/>
          <p14:tracePt t="6101" x="2368550" y="2241550"/>
          <p14:tracePt t="6118" x="2336800" y="2241550"/>
          <p14:tracePt t="6135" x="2311400" y="2241550"/>
          <p14:tracePt t="6151" x="2286000" y="2247900"/>
          <p14:tracePt t="6169" x="2241550" y="2254250"/>
          <p14:tracePt t="6185" x="2228850" y="2260600"/>
          <p14:tracePt t="6201" x="2209800" y="2260600"/>
          <p14:tracePt t="6218" x="2184400" y="2266950"/>
          <p14:tracePt t="6234" x="2178050" y="2266950"/>
          <p14:tracePt t="6251" x="2146300" y="2266950"/>
          <p14:tracePt t="6267" x="2120900" y="2266950"/>
          <p14:tracePt t="6284" x="2082800" y="2266950"/>
          <p14:tracePt t="6301" x="2070100" y="2273300"/>
          <p14:tracePt t="6317" x="2051050" y="2279650"/>
          <p14:tracePt t="6334" x="1987550" y="2305050"/>
          <p14:tracePt t="6351" x="1955800" y="2311400"/>
          <p14:tracePt t="6368" x="1936750" y="2317750"/>
          <p14:tracePt t="6384" x="1911350" y="2317750"/>
          <p14:tracePt t="6417" x="1898650" y="2317750"/>
          <p14:tracePt t="6434" x="1892300" y="2317750"/>
          <p14:tracePt t="6546" x="1898650" y="2317750"/>
          <p14:tracePt t="6555" x="1905000" y="2317750"/>
          <p14:tracePt t="6571" x="1911350" y="2317750"/>
          <p14:tracePt t="6577" x="1917700" y="2317750"/>
          <p14:tracePt t="6587" x="1930400" y="2317750"/>
          <p14:tracePt t="6601" x="1962150" y="2317750"/>
          <p14:tracePt t="6618" x="2006600" y="2317750"/>
          <p14:tracePt t="6634" x="2070100" y="2317750"/>
          <p14:tracePt t="6651" x="2120900" y="2317750"/>
          <p14:tracePt t="6667" x="2184400" y="2317750"/>
          <p14:tracePt t="6685" x="2209800" y="2317750"/>
          <p14:tracePt t="6701" x="2235200" y="2324100"/>
          <p14:tracePt t="6718" x="2254250" y="2324100"/>
          <p14:tracePt t="6736" x="2311400" y="2324100"/>
          <p14:tracePt t="6751" x="2368550" y="2330450"/>
          <p14:tracePt t="6767" x="2419350" y="2330450"/>
          <p14:tracePt t="6784" x="2457450" y="2330450"/>
          <p14:tracePt t="6800" x="2482850" y="2336800"/>
          <p14:tracePt t="6818" x="2546350" y="2336800"/>
          <p14:tracePt t="6834" x="2616200" y="2349500"/>
          <p14:tracePt t="6850" x="2692400" y="2349500"/>
          <p14:tracePt t="6867" x="2749550" y="2349500"/>
          <p14:tracePt t="6884" x="2800350" y="2349500"/>
          <p14:tracePt t="6900" x="2851150" y="2349500"/>
          <p14:tracePt t="6919" x="2927350" y="2349500"/>
          <p14:tracePt t="6934" x="2997200" y="2349500"/>
          <p14:tracePt t="6950" x="3048000" y="2349500"/>
          <p14:tracePt t="6967" x="3098800" y="2349500"/>
          <p14:tracePt t="6984" x="3162300" y="2349500"/>
          <p14:tracePt t="7000" x="3282950" y="2343150"/>
          <p14:tracePt t="7017" x="3403600" y="2343150"/>
          <p14:tracePt t="7034" x="3473450" y="2343150"/>
          <p14:tracePt t="7041" x="3505200" y="2336800"/>
          <p14:tracePt t="7051" x="3530600" y="2336800"/>
          <p14:tracePt t="7067" x="3594100" y="2336800"/>
          <p14:tracePt t="7084" x="3625850" y="2336800"/>
          <p14:tracePt t="7100" x="3670300" y="2336800"/>
          <p14:tracePt t="7117" x="3695700" y="2336800"/>
          <p14:tracePt t="7133" x="3721100" y="2336800"/>
          <p14:tracePt t="7150" x="3733800" y="2336800"/>
          <p14:tracePt t="7167" x="3740150" y="2336800"/>
          <p14:tracePt t="7528" x="3784600" y="2330450"/>
          <p14:tracePt t="7536" x="3848100" y="2311400"/>
          <p14:tracePt t="7543" x="3892550" y="2305050"/>
          <p14:tracePt t="7550" x="3917950" y="2305050"/>
          <p14:tracePt t="7566" x="3949700" y="2298700"/>
          <p14:tracePt t="7583" x="3981450" y="2298700"/>
          <p14:tracePt t="7600" x="4006850" y="2298700"/>
          <p14:tracePt t="7617" x="4025900" y="2298700"/>
          <p14:tracePt t="7633" x="4064000" y="2298700"/>
          <p14:tracePt t="7649" x="4070350" y="2305050"/>
          <p14:tracePt t="7666" x="4083050" y="2305050"/>
          <p14:tracePt t="7683" x="4089400" y="2305050"/>
          <p14:tracePt t="7717" x="4102100" y="2305050"/>
          <p14:tracePt t="7974" x="4108450" y="2305050"/>
          <p14:tracePt t="8003" x="4114800" y="2292350"/>
          <p14:tracePt t="8010" x="4121150" y="2292350"/>
          <p14:tracePt t="8025" x="4127500" y="2286000"/>
          <p14:tracePt t="8036" x="4133850" y="2286000"/>
          <p14:tracePt t="8050" x="4146550" y="2279650"/>
          <p14:tracePt t="8066" x="4152900" y="2279650"/>
          <p14:tracePt t="8082" x="4159250" y="2279650"/>
          <p14:tracePt t="8117" x="4165600" y="2273300"/>
          <p14:tracePt t="8133" x="4165600" y="2266950"/>
          <p14:tracePt t="8149" x="4171950" y="2266950"/>
          <p14:tracePt t="8166" x="4178300" y="2260600"/>
          <p14:tracePt t="8182" x="4184650" y="2260600"/>
          <p14:tracePt t="8199" x="4197350" y="2241550"/>
          <p14:tracePt t="8216" x="4210050" y="2241550"/>
          <p14:tracePt t="8232" x="4210050" y="2235200"/>
          <p14:tracePt t="8266" x="4216400" y="2235200"/>
          <p14:tracePt t="8577" x="4229100" y="2235200"/>
          <p14:tracePt t="8592" x="4235450" y="2235200"/>
          <p14:tracePt t="8602" x="4241800" y="2235200"/>
          <p14:tracePt t="8607" x="4254500" y="2228850"/>
          <p14:tracePt t="8615" x="4267200" y="2228850"/>
          <p14:tracePt t="8632" x="4273550" y="2228850"/>
          <p14:tracePt t="8649" x="4286250" y="2228850"/>
          <p14:tracePt t="8682" x="4305300" y="2228850"/>
          <p14:tracePt t="8699" x="4305300" y="2222500"/>
          <p14:tracePt t="8732" x="4305300" y="2209800"/>
          <p14:tracePt t="8749" x="4305300" y="2203450"/>
          <p14:tracePt t="8766" x="4305300" y="2190750"/>
          <p14:tracePt t="8782" x="4305300" y="2184400"/>
          <p14:tracePt t="8799" x="4298950" y="2171700"/>
          <p14:tracePt t="8815" x="4292600" y="2159000"/>
          <p14:tracePt t="8832" x="4286250" y="2152650"/>
          <p14:tracePt t="8849" x="4267200" y="2146300"/>
          <p14:tracePt t="8866" x="4248150" y="2133600"/>
          <p14:tracePt t="8882" x="4235450" y="2127250"/>
          <p14:tracePt t="8898" x="4216400" y="2114550"/>
          <p14:tracePt t="8915" x="4191000" y="2108200"/>
          <p14:tracePt t="8932" x="4159250" y="2101850"/>
          <p14:tracePt t="8948" x="4133850" y="2095500"/>
          <p14:tracePt t="8965" x="4121150" y="2095500"/>
          <p14:tracePt t="8982" x="4108450" y="2095500"/>
          <p14:tracePt t="8999" x="4089400" y="2095500"/>
          <p14:tracePt t="9015" x="4076700" y="2095500"/>
          <p14:tracePt t="9032" x="4070350" y="2095500"/>
          <p14:tracePt t="9048" x="4064000" y="2101850"/>
          <p14:tracePt t="9065" x="4051300" y="2114550"/>
          <p14:tracePt t="9082" x="4032250" y="2127250"/>
          <p14:tracePt t="9098" x="4032250" y="2139950"/>
          <p14:tracePt t="9116" x="4019550" y="2146300"/>
          <p14:tracePt t="9132" x="4019550" y="2159000"/>
          <p14:tracePt t="9148" x="4019550" y="2171700"/>
          <p14:tracePt t="9165" x="4019550" y="2178050"/>
          <p14:tracePt t="9220" x="4025900" y="2178050"/>
          <p14:tracePt t="9228" x="4032250" y="2178050"/>
          <p14:tracePt t="9235" x="4044950" y="2171700"/>
          <p14:tracePt t="9249" x="4114800" y="2127250"/>
          <p14:tracePt t="9265" x="4229100" y="2070100"/>
          <p14:tracePt t="9282" x="4305300" y="2032000"/>
          <p14:tracePt t="9299" x="4362450" y="2012950"/>
          <p14:tracePt t="9316" x="4432300" y="1993900"/>
          <p14:tracePt t="9332" x="4527550" y="1987550"/>
          <p14:tracePt t="9348" x="4578350" y="1987550"/>
          <p14:tracePt t="9365" x="4597400" y="1993900"/>
          <p14:tracePt t="9382" x="4622800" y="2012950"/>
          <p14:tracePt t="9399" x="4654550" y="2051050"/>
          <p14:tracePt t="9415" x="4673600" y="2076450"/>
          <p14:tracePt t="9432" x="4686300" y="2095500"/>
          <p14:tracePt t="9449" x="4692650" y="2114550"/>
          <p14:tracePt t="9465" x="4692650" y="2120900"/>
          <p14:tracePt t="9482" x="4699000" y="2127250"/>
          <p14:tracePt t="9498" x="4705350" y="2133600"/>
          <p14:tracePt t="9604" x="4705350" y="2127250"/>
          <p14:tracePt t="9634" x="4705350" y="2120900"/>
          <p14:tracePt t="9832" x="4699000" y="2120900"/>
          <p14:tracePt t="10080" x="4699000" y="2127250"/>
          <p14:tracePt t="10088" x="4699000" y="2139950"/>
          <p14:tracePt t="10098" x="4699000" y="2146300"/>
          <p14:tracePt t="10114" x="4699000" y="2171700"/>
          <p14:tracePt t="10132" x="4699000" y="2203450"/>
          <p14:tracePt t="10148" x="4699000" y="2222500"/>
          <p14:tracePt t="10164" x="4699000" y="2241550"/>
          <p14:tracePt t="10182" x="4699000" y="2247900"/>
          <p14:tracePt t="10198" x="4699000" y="2254250"/>
          <p14:tracePt t="10215" x="4699000" y="2260600"/>
          <p14:tracePt t="11107" x="4705350" y="2260600"/>
          <p14:tracePt t="11113" x="4711700" y="2260600"/>
          <p14:tracePt t="11128" x="4718050" y="2260600"/>
          <p14:tracePt t="11136" x="4730750" y="2260600"/>
          <p14:tracePt t="11152" x="4737100" y="2260600"/>
          <p14:tracePt t="11164" x="4749800" y="2260600"/>
          <p14:tracePt t="11180" x="4762500" y="2260600"/>
          <p14:tracePt t="11213" x="4775200" y="2260600"/>
          <p14:tracePt t="11230" x="4781550" y="2260600"/>
          <p14:tracePt t="11247" x="4781550" y="2254250"/>
          <p14:tracePt t="11264" x="4794250" y="2241550"/>
          <p14:tracePt t="11280" x="4800600" y="2228850"/>
          <p14:tracePt t="11297" x="4800600" y="2209800"/>
          <p14:tracePt t="11313" x="4800600" y="2190750"/>
          <p14:tracePt t="11330" x="4800600" y="2178050"/>
          <p14:tracePt t="11346" x="4800600" y="2165350"/>
          <p14:tracePt t="11363" x="4787900" y="2139950"/>
          <p14:tracePt t="11380" x="4775200" y="2133600"/>
          <p14:tracePt t="11397" x="4762500" y="2120900"/>
          <p14:tracePt t="11413" x="4743450" y="2114550"/>
          <p14:tracePt t="11431" x="4730750" y="2101850"/>
          <p14:tracePt t="11446" x="4718050" y="2101850"/>
          <p14:tracePt t="11463" x="4692650" y="2101850"/>
          <p14:tracePt t="11479" x="4667250" y="2089150"/>
          <p14:tracePt t="11496" x="4648200" y="2089150"/>
          <p14:tracePt t="11513" x="4622800" y="2076450"/>
          <p14:tracePt t="11530" x="4578350" y="2063750"/>
          <p14:tracePt t="11546" x="4540250" y="2032000"/>
          <p14:tracePt t="11563" x="4476750" y="2006600"/>
          <p14:tracePt t="11580" x="4381500" y="1974850"/>
          <p14:tracePt t="11596" x="4267200" y="1955800"/>
          <p14:tracePt t="11613" x="4127500" y="1936750"/>
          <p14:tracePt t="11629" x="4019550" y="1949450"/>
          <p14:tracePt t="11646" x="3937000" y="1974850"/>
          <p14:tracePt t="11663" x="3867150" y="2025650"/>
          <p14:tracePt t="11679" x="3829050" y="2051050"/>
          <p14:tracePt t="11696" x="3810000" y="2095500"/>
          <p14:tracePt t="11713" x="3797300" y="2127250"/>
          <p14:tracePt t="11729" x="3784600" y="2159000"/>
          <p14:tracePt t="11746" x="3784600" y="2184400"/>
          <p14:tracePt t="11763" x="3790950" y="2222500"/>
          <p14:tracePt t="11779" x="3816350" y="2286000"/>
          <p14:tracePt t="11796" x="3867150" y="2343150"/>
          <p14:tracePt t="11813" x="3917950" y="2400300"/>
          <p14:tracePt t="11829" x="3994150" y="2438400"/>
          <p14:tracePt t="11846" x="4019550" y="2444750"/>
          <p14:tracePt t="11863" x="4064000" y="2451100"/>
          <p14:tracePt t="11880" x="4114800" y="2451100"/>
          <p14:tracePt t="11896" x="4165600" y="2432050"/>
          <p14:tracePt t="11913" x="4216400" y="2413000"/>
          <p14:tracePt t="11930" x="4260850" y="2393950"/>
          <p14:tracePt t="11946" x="4273550" y="2374900"/>
          <p14:tracePt t="11963" x="4292600" y="2362200"/>
          <p14:tracePt t="11979" x="4305300" y="2349500"/>
          <p14:tracePt t="11998" x="4305300" y="2330450"/>
          <p14:tracePt t="12013" x="4305300" y="2305050"/>
          <p14:tracePt t="12030" x="4305300" y="2273300"/>
          <p14:tracePt t="12034" x="4305300" y="2241550"/>
          <p14:tracePt t="12046" x="4292600" y="2209800"/>
          <p14:tracePt t="12063" x="4241800" y="2114550"/>
          <p14:tracePt t="12079" x="4159250" y="1993900"/>
          <p14:tracePt t="12096" x="4032250" y="1905000"/>
          <p14:tracePt t="12113" x="3937000" y="1854200"/>
          <p14:tracePt t="12129" x="3854450" y="1828800"/>
          <p14:tracePt t="12146" x="3778250" y="1816100"/>
          <p14:tracePt t="12163" x="3670300" y="1828800"/>
          <p14:tracePt t="12179" x="3613150" y="1841500"/>
          <p14:tracePt t="12196" x="3556000" y="1866900"/>
          <p14:tracePt t="12213" x="3505200" y="1885950"/>
          <p14:tracePt t="12230" x="3467100" y="1905000"/>
          <p14:tracePt t="12246" x="3429000" y="1924050"/>
          <p14:tracePt t="12262" x="3416300" y="1924050"/>
          <p14:tracePt t="12279" x="3390900" y="1943100"/>
          <p14:tracePt t="12296" x="3365500" y="1968500"/>
          <p14:tracePt t="12314" x="3333750" y="2000250"/>
          <p14:tracePt t="12329" x="3314700" y="2019300"/>
          <p14:tracePt t="12362" x="3308350" y="2044700"/>
          <p14:tracePt t="12397" x="3314700" y="2057400"/>
          <p14:tracePt t="12413" x="3333750" y="2057400"/>
          <p14:tracePt t="12746" x="3244850" y="2070100"/>
          <p14:tracePt t="12753" x="3143250" y="2095500"/>
          <p14:tracePt t="12762" x="3041650" y="2120900"/>
          <p14:tracePt t="12779" x="2768600" y="2203450"/>
          <p14:tracePt t="12795" x="2540000" y="2279650"/>
          <p14:tracePt t="12812" x="2330450" y="2355850"/>
          <p14:tracePt t="12828" x="2120900" y="2451100"/>
          <p14:tracePt t="12845" x="1943100" y="2520950"/>
          <p14:tracePt t="12862" x="1771650" y="2578100"/>
          <p14:tracePt t="12879" x="1581150" y="2641600"/>
          <p14:tracePt t="12895" x="1543050" y="2647950"/>
          <p14:tracePt t="12912" x="1460500" y="2679700"/>
          <p14:tracePt t="12928" x="1371600" y="2692400"/>
          <p14:tracePt t="12945" x="1276350" y="2711450"/>
          <p14:tracePt t="12962" x="1174750" y="2724150"/>
          <p14:tracePt t="12978" x="1143000" y="2724150"/>
          <p14:tracePt t="12996" x="1117600" y="2730500"/>
          <p14:tracePt t="13012" x="1085850" y="2743200"/>
          <p14:tracePt t="13028" x="1054100" y="2749550"/>
          <p14:tracePt t="13032" x="1041400" y="2755900"/>
          <p14:tracePt t="13045" x="1022350" y="2762250"/>
          <p14:tracePt t="13062" x="1009650" y="2768600"/>
          <p14:tracePt t="13078" x="1003300" y="2768600"/>
          <p14:tracePt t="13121" x="1003300" y="2762250"/>
          <p14:tracePt t="13137" x="1009650" y="2755900"/>
          <p14:tracePt t="13145" x="1022350" y="2755900"/>
          <p14:tracePt t="13162" x="1054100" y="2736850"/>
          <p14:tracePt t="13178" x="1206500" y="2717800"/>
          <p14:tracePt t="13195" x="1409700" y="2705100"/>
          <p14:tracePt t="13212" x="1549400" y="2705100"/>
          <p14:tracePt t="13228" x="1612900" y="2705100"/>
          <p14:tracePt t="13246" x="1663700" y="2705100"/>
          <p14:tracePt t="13262" x="1676400" y="2705100"/>
          <p14:tracePt t="13278" x="1689100" y="2705100"/>
          <p14:tracePt t="13295" x="1714500" y="2705100"/>
          <p14:tracePt t="13311" x="1733550" y="2705100"/>
          <p14:tracePt t="13328" x="1778000" y="2705100"/>
          <p14:tracePt t="13345" x="1847850" y="2692400"/>
          <p14:tracePt t="13361" x="1911350" y="2692400"/>
          <p14:tracePt t="13378" x="1987550" y="2692400"/>
          <p14:tracePt t="13395" x="2057400" y="2692400"/>
          <p14:tracePt t="13412" x="2139950" y="2698750"/>
          <p14:tracePt t="13429" x="2222500" y="2705100"/>
          <p14:tracePt t="13445" x="2317750" y="2730500"/>
          <p14:tracePt t="13461" x="2387600" y="2755900"/>
          <p14:tracePt t="13478" x="2406650" y="2762250"/>
          <p14:tracePt t="13494" x="2425700" y="2762250"/>
          <p14:tracePt t="13772" x="2463800" y="2755900"/>
          <p14:tracePt t="13780" x="2520950" y="2749550"/>
          <p14:tracePt t="13786" x="2552700" y="2743200"/>
          <p14:tracePt t="13794" x="2597150" y="2730500"/>
          <p14:tracePt t="13811" x="2667000" y="2717800"/>
          <p14:tracePt t="13827" x="2705100" y="2711450"/>
          <p14:tracePt t="13844" x="2787650" y="2698750"/>
          <p14:tracePt t="13861" x="2927350" y="2692400"/>
          <p14:tracePt t="13878" x="3016250" y="2686050"/>
          <p14:tracePt t="13894" x="3105150" y="2679700"/>
          <p14:tracePt t="13911" x="3136900" y="2679700"/>
          <p14:tracePt t="13927" x="3168650" y="2679700"/>
          <p14:tracePt t="13944" x="3206750" y="2679700"/>
          <p14:tracePt t="13961" x="3219450" y="2679700"/>
          <p14:tracePt t="13978" x="3238500" y="2679700"/>
          <p14:tracePt t="14011" x="3257550" y="2679700"/>
          <p14:tracePt t="14028" x="3276600" y="2679700"/>
          <p14:tracePt t="14044" x="3295650" y="2679700"/>
          <p14:tracePt t="14061" x="3302000" y="2679700"/>
          <p14:tracePt t="14077" x="3308350" y="2679700"/>
          <p14:tracePt t="14094" x="3314700" y="2679700"/>
          <p14:tracePt t="14111" x="3327400" y="2679700"/>
          <p14:tracePt t="14128" x="3346450" y="2679700"/>
          <p14:tracePt t="14144" x="3352800" y="2679700"/>
          <p14:tracePt t="14161" x="3365500" y="2679700"/>
          <p14:tracePt t="14179" x="3390900" y="2679700"/>
          <p14:tracePt t="14194" x="3467100" y="2673350"/>
          <p14:tracePt t="14211" x="3543300" y="2667000"/>
          <p14:tracePt t="14227" x="3651250" y="2654300"/>
          <p14:tracePt t="14244" x="3752850" y="2635250"/>
          <p14:tracePt t="14261" x="3873500" y="2616200"/>
          <p14:tracePt t="14277" x="3994150" y="2616200"/>
          <p14:tracePt t="14294" x="4140200" y="2609850"/>
          <p14:tracePt t="14312" x="4298950" y="2609850"/>
          <p14:tracePt t="14327" x="4451350" y="2616200"/>
          <p14:tracePt t="14345" x="4603750" y="2654300"/>
          <p14:tracePt t="14360" x="4692650" y="2667000"/>
          <p14:tracePt t="14377" x="4781550" y="2686050"/>
          <p14:tracePt t="14394" x="4851400" y="2711450"/>
          <p14:tracePt t="14410" x="4902200" y="2730500"/>
          <p14:tracePt t="14427" x="4921250" y="2730500"/>
          <p14:tracePt t="14794" x="4953000" y="2717800"/>
          <p14:tracePt t="14800" x="4997450" y="2705100"/>
          <p14:tracePt t="14810" x="5022850" y="2698750"/>
          <p14:tracePt t="14827" x="5105400" y="2660650"/>
          <p14:tracePt t="14843" x="5200650" y="2635250"/>
          <p14:tracePt t="14860" x="5251450" y="2616200"/>
          <p14:tracePt t="14877" x="5346700" y="2590800"/>
          <p14:tracePt t="14893" x="5410200" y="2578100"/>
          <p14:tracePt t="14912" x="5505450" y="2565400"/>
          <p14:tracePt t="14927" x="5543550" y="2559050"/>
          <p14:tracePt t="14944" x="5581650" y="2552700"/>
          <p14:tracePt t="14960" x="5632450" y="2540000"/>
          <p14:tracePt t="14976" x="5676900" y="2540000"/>
          <p14:tracePt t="14994" x="5746750" y="2527300"/>
          <p14:tracePt t="15010" x="5765800" y="2527300"/>
          <p14:tracePt t="15027" x="5803900" y="2527300"/>
          <p14:tracePt t="15044" x="5854700" y="2527300"/>
          <p14:tracePt t="15060" x="5892800" y="2533650"/>
          <p14:tracePt t="15078" x="5930900" y="2540000"/>
          <p14:tracePt t="15093" x="5962650" y="2546350"/>
          <p14:tracePt t="15110" x="5975350" y="2546350"/>
          <p14:tracePt t="15127" x="5988050" y="2546350"/>
          <p14:tracePt t="15143" x="6013450" y="2552700"/>
          <p14:tracePt t="15160" x="6026150" y="2559050"/>
          <p14:tracePt t="15585" x="6045200" y="2565400"/>
          <p14:tracePt t="15593" x="6076950" y="2571750"/>
          <p14:tracePt t="15600" x="6096000" y="2578100"/>
          <p14:tracePt t="15610" x="6121400" y="2584450"/>
          <p14:tracePt t="15626" x="6134100" y="2584450"/>
          <p14:tracePt t="15644" x="6172200" y="2590800"/>
          <p14:tracePt t="15660" x="6184900" y="2597150"/>
          <p14:tracePt t="15676" x="6203950" y="2609850"/>
          <p14:tracePt t="15693" x="6223000" y="2609850"/>
          <p14:tracePt t="15710" x="6229350" y="2609850"/>
          <p14:tracePt t="15727" x="6235700" y="2609850"/>
          <p14:tracePt t="15743" x="6242050" y="2609850"/>
          <p14:tracePt t="15760" x="6254750" y="2609850"/>
          <p14:tracePt t="15793" x="6267450" y="2609850"/>
          <p14:tracePt t="15810" x="6267450" y="2603500"/>
          <p14:tracePt t="15826" x="6267450" y="2597150"/>
          <p14:tracePt t="15848" x="6267450" y="2590800"/>
          <p14:tracePt t="15859" x="6267450" y="2584450"/>
          <p14:tracePt t="15876" x="6261100" y="2571750"/>
          <p14:tracePt t="15893" x="6229350" y="2501900"/>
          <p14:tracePt t="15909" x="6223000" y="2476500"/>
          <p14:tracePt t="15926" x="6197600" y="2451100"/>
          <p14:tracePt t="15942" x="6184900" y="2438400"/>
          <p14:tracePt t="15959" x="6184900" y="2432050"/>
          <p14:tracePt t="16051" x="6191250" y="2432050"/>
          <p14:tracePt t="16059" x="6210300" y="2432050"/>
          <p14:tracePt t="16066" x="6229350" y="2432050"/>
          <p14:tracePt t="16076" x="6235700" y="2432050"/>
          <p14:tracePt t="16092" x="6292850" y="2457450"/>
          <p14:tracePt t="16109" x="6362700" y="2470150"/>
          <p14:tracePt t="16125" x="6407150" y="2482850"/>
          <p14:tracePt t="16142" x="6445250" y="2508250"/>
          <p14:tracePt t="16159" x="6451600" y="2508250"/>
          <p14:tracePt t="16176" x="6457950" y="2508250"/>
          <p14:tracePt t="16192" x="6457950" y="2514600"/>
          <p14:tracePt t="16210" x="6457950" y="2520950"/>
          <p14:tracePt t="16226" x="6445250" y="2533650"/>
          <p14:tracePt t="16242" x="6400800" y="2578100"/>
          <p14:tracePt t="16259" x="6362700" y="2603500"/>
          <p14:tracePt t="16276" x="6324600" y="2641600"/>
          <p14:tracePt t="16295" x="6305550" y="2654300"/>
          <p14:tracePt t="16309" x="6305550" y="2660650"/>
          <p14:tracePt t="16368" x="6318250" y="2660650"/>
          <p14:tracePt t="16378" x="6330950" y="2654300"/>
          <p14:tracePt t="16385" x="6369050" y="2647950"/>
          <p14:tracePt t="16392" x="6407150" y="2647950"/>
          <p14:tracePt t="16408" x="6496050" y="2635250"/>
          <p14:tracePt t="16425" x="6565900" y="2628900"/>
          <p14:tracePt t="16442" x="6584950" y="2622550"/>
          <p14:tracePt t="16459" x="6604000" y="2616200"/>
          <p14:tracePt t="16475" x="6629400" y="2609850"/>
          <p14:tracePt t="16492" x="6635750" y="2603500"/>
          <p14:tracePt t="16509" x="6642100" y="2597150"/>
          <p14:tracePt t="16526" x="6654800" y="2590800"/>
          <p14:tracePt t="16543" x="6661150" y="2584450"/>
          <p14:tracePt t="16559" x="6661150" y="2571750"/>
          <p14:tracePt t="16575" x="6661150" y="2546350"/>
          <p14:tracePt t="16592" x="6635750" y="2495550"/>
          <p14:tracePt t="16608" x="6604000" y="2451100"/>
          <p14:tracePt t="16625" x="6572250" y="2413000"/>
          <p14:tracePt t="16642" x="6508750" y="2393950"/>
          <p14:tracePt t="16658" x="6477000" y="2387600"/>
          <p14:tracePt t="16675" x="6432550" y="2400300"/>
          <p14:tracePt t="16692" x="6413500" y="2413000"/>
          <p14:tracePt t="16709" x="6388100" y="2444750"/>
          <p14:tracePt t="16725" x="6381750" y="2457450"/>
          <p14:tracePt t="16742" x="6381750" y="2489200"/>
          <p14:tracePt t="16759" x="6394450" y="2533650"/>
          <p14:tracePt t="16776" x="6432550" y="2584450"/>
          <p14:tracePt t="16792" x="6477000" y="2635250"/>
          <p14:tracePt t="16809" x="6496050" y="2641600"/>
          <p14:tracePt t="16825" x="6546850" y="2647950"/>
          <p14:tracePt t="16841" x="6610350" y="2603500"/>
          <p14:tracePt t="16859" x="6705600" y="2457450"/>
          <p14:tracePt t="16875" x="6731000" y="2305050"/>
          <p14:tracePt t="16891" x="6737350" y="2228850"/>
          <p14:tracePt t="16908" x="6737350" y="2108200"/>
          <p14:tracePt t="16925" x="6724650" y="2032000"/>
          <p14:tracePt t="16942" x="6711950" y="2006600"/>
          <p14:tracePt t="16958" x="6699250" y="1981200"/>
          <p14:tracePt t="17041" x="6699250" y="1987550"/>
          <p14:tracePt t="17048" x="6699250" y="2000250"/>
          <p14:tracePt t="17058" x="6699250" y="2006600"/>
          <p14:tracePt t="17075" x="6711950" y="2051050"/>
          <p14:tracePt t="17091" x="6743700" y="2171700"/>
          <p14:tracePt t="17108" x="6800850" y="2362200"/>
          <p14:tracePt t="17125" x="6813550" y="2463800"/>
          <p14:tracePt t="17141" x="6832600" y="2501900"/>
          <p14:tracePt t="17158" x="6838950" y="2527300"/>
          <p14:tracePt t="17175" x="6838950" y="2533650"/>
          <p14:tracePt t="17192" x="6838950" y="2546350"/>
          <p14:tracePt t="17654" x="6845300" y="2552700"/>
          <p14:tracePt t="17662" x="6845300" y="2559050"/>
          <p14:tracePt t="17675" x="6851650" y="2565400"/>
          <p14:tracePt t="17691" x="6851650" y="2571750"/>
          <p14:tracePt t="17708" x="6851650" y="2578100"/>
          <p14:tracePt t="17724" x="6851650" y="2590800"/>
          <p14:tracePt t="17741" x="6851650" y="2597150"/>
          <p14:tracePt t="17759" x="6858000" y="2603500"/>
          <p14:tracePt t="17774" x="6870700" y="2616200"/>
          <p14:tracePt t="17792" x="6877050" y="2616200"/>
          <p14:tracePt t="17808" x="6889750" y="2628900"/>
          <p14:tracePt t="17824" x="6908800" y="2641600"/>
          <p14:tracePt t="17841" x="6927850" y="2647950"/>
          <p14:tracePt t="17858" x="6953250" y="2654300"/>
          <p14:tracePt t="17874" x="6972300" y="2654300"/>
          <p14:tracePt t="17891" x="7004050" y="2660650"/>
          <p14:tracePt t="17908" x="7029450" y="2660650"/>
          <p14:tracePt t="17924" x="7061200" y="2660650"/>
          <p14:tracePt t="17941" x="7080250" y="2660650"/>
          <p14:tracePt t="17958" x="7105650" y="2660650"/>
          <p14:tracePt t="17974" x="7124700" y="2660650"/>
          <p14:tracePt t="17992" x="7156450" y="2660650"/>
          <p14:tracePt t="18008" x="7175500" y="2660650"/>
          <p14:tracePt t="18024" x="7200900" y="2660650"/>
          <p14:tracePt t="18041" x="7219950" y="2660650"/>
          <p14:tracePt t="18045" x="7239000" y="2654300"/>
          <p14:tracePt t="18058" x="7264400" y="2654300"/>
          <p14:tracePt t="18075" x="7315200" y="2641600"/>
          <p14:tracePt t="18091" x="7334250" y="2641600"/>
          <p14:tracePt t="18107" x="7366000" y="2641600"/>
          <p14:tracePt t="18124" x="7404100" y="2641600"/>
          <p14:tracePt t="18141" x="7442200" y="2641600"/>
          <p14:tracePt t="18157" x="7499350" y="2641600"/>
          <p14:tracePt t="18174" x="7543800" y="2641600"/>
          <p14:tracePt t="18190" x="7562850" y="2641600"/>
          <p14:tracePt t="18207" x="7594600" y="2641600"/>
          <p14:tracePt t="18224" x="7626350" y="2641600"/>
          <p14:tracePt t="18242" x="7645400" y="2647950"/>
          <p14:tracePt t="18257" x="7651750" y="2647950"/>
          <p14:tracePt t="18274" x="7658100" y="2654300"/>
          <p14:tracePt t="18629" x="7696200" y="2654300"/>
          <p14:tracePt t="18637" x="7759700" y="2635250"/>
          <p14:tracePt t="18644" x="7816850" y="2628900"/>
          <p14:tracePt t="18657" x="7912100" y="2616200"/>
          <p14:tracePt t="18674" x="8020050" y="2597150"/>
          <p14:tracePt t="18690" x="8096250" y="2584450"/>
          <p14:tracePt t="18707" x="8159750" y="2578100"/>
          <p14:tracePt t="18723" x="8216900" y="2578100"/>
          <p14:tracePt t="18740" x="8312150" y="2578100"/>
          <p14:tracePt t="18757" x="8369300" y="2578100"/>
          <p14:tracePt t="18773" x="8426450" y="2590800"/>
          <p14:tracePt t="18790" x="8451850" y="2597150"/>
          <p14:tracePt t="18808" x="8521700" y="2603500"/>
          <p14:tracePt t="18823" x="8566150" y="2603500"/>
          <p14:tracePt t="18840" x="8616950" y="2609850"/>
          <p14:tracePt t="18857" x="8667750" y="2616200"/>
          <p14:tracePt t="18873" x="8699500" y="2622550"/>
          <p14:tracePt t="18891" x="8743950" y="2622550"/>
          <p14:tracePt t="18907" x="8782050" y="2622550"/>
          <p14:tracePt t="18923" x="8839200" y="2622550"/>
          <p14:tracePt t="18940" x="8909050" y="2622550"/>
          <p14:tracePt t="18956" x="9004300" y="2622550"/>
          <p14:tracePt t="18974" x="9137650" y="2622550"/>
          <p14:tracePt t="18990" x="9232900" y="2616200"/>
          <p14:tracePt t="19007" x="9353550" y="2571750"/>
          <p14:tracePt t="19023" x="9467850" y="2540000"/>
          <p14:tracePt t="19040" x="9525000" y="2520950"/>
          <p14:tracePt t="19044" x="9544050" y="2514600"/>
          <p14:tracePt t="19056" x="9556750" y="2501900"/>
          <p14:tracePt t="19073" x="9575800" y="2495550"/>
          <p14:tracePt t="19090" x="9575800" y="2489200"/>
          <p14:tracePt t="19107" x="9582150" y="2489200"/>
          <p14:tracePt t="19123" x="9582150" y="2482850"/>
          <p14:tracePt t="19140" x="9525000" y="2432050"/>
          <p14:tracePt t="19156" x="9467850" y="2381250"/>
          <p14:tracePt t="19173" x="9410700" y="2349500"/>
          <p14:tracePt t="19190" x="9366250" y="2311400"/>
          <p14:tracePt t="19206" x="9321800" y="2292350"/>
          <p14:tracePt t="19223" x="9226550" y="2279650"/>
          <p14:tracePt t="19239" x="9118600" y="2273300"/>
          <p14:tracePt t="19256" x="9042400" y="2273300"/>
          <p14:tracePt t="19273" x="8902700" y="2292350"/>
          <p14:tracePt t="19290" x="8775700" y="2305050"/>
          <p14:tracePt t="19307" x="8572500" y="2374900"/>
          <p14:tracePt t="19323" x="8470900" y="2432050"/>
          <p14:tracePt t="19339" x="8401050" y="2457450"/>
          <p14:tracePt t="19356" x="8324850" y="2495550"/>
          <p14:tracePt t="19374" x="8197850" y="2571750"/>
          <p14:tracePt t="19389" x="8172450" y="2597150"/>
          <p14:tracePt t="19406" x="8159750" y="2609850"/>
          <p14:tracePt t="19423" x="8147050" y="2628900"/>
          <p14:tracePt t="19457" x="8153400" y="2635250"/>
          <p14:tracePt t="19473" x="8166100" y="2641600"/>
          <p14:tracePt t="19490" x="8216900" y="2667000"/>
          <p14:tracePt t="19506" x="8356600" y="2717800"/>
          <p14:tracePt t="19523" x="8477250" y="2736850"/>
          <p14:tracePt t="19540" x="8775700" y="2781300"/>
          <p14:tracePt t="19556" x="8959850" y="2800350"/>
          <p14:tracePt t="19573" x="9124950" y="2806700"/>
          <p14:tracePt t="19589" x="9245600" y="2806700"/>
          <p14:tracePt t="19606" x="9290050" y="2806700"/>
          <p14:tracePt t="19623" x="9398000" y="2781300"/>
          <p14:tracePt t="19639" x="9474200" y="2736850"/>
          <p14:tracePt t="19656" x="9537700" y="2667000"/>
          <p14:tracePt t="19672" x="9582150" y="2603500"/>
          <p14:tracePt t="19689" x="9601200" y="2571750"/>
          <p14:tracePt t="19706" x="9607550" y="2527300"/>
          <p14:tracePt t="19722" x="9613900" y="2495550"/>
          <p14:tracePt t="19739" x="9582150" y="2438400"/>
          <p14:tracePt t="19756" x="9505950" y="2355850"/>
          <p14:tracePt t="19773" x="9378950" y="2266950"/>
          <p14:tracePt t="19789" x="9239250" y="2216150"/>
          <p14:tracePt t="19807" x="9067800" y="2178050"/>
          <p14:tracePt t="19822" x="8890000" y="2165350"/>
          <p14:tracePt t="19839" x="8718550" y="2178050"/>
          <p14:tracePt t="19856" x="8566150" y="2209800"/>
          <p14:tracePt t="19872" x="8470900" y="2228850"/>
          <p14:tracePt t="19889" x="8420100" y="2247900"/>
          <p14:tracePt t="19906" x="8401050" y="2254250"/>
          <p14:tracePt t="19923" x="8394700" y="2260600"/>
          <p14:tracePt t="19940" x="8394700" y="2266950"/>
          <p14:tracePt t="20394" x="8331200" y="2266950"/>
          <p14:tracePt t="20401" x="8299450" y="2266950"/>
          <p14:tracePt t="20409" x="8235950" y="2266950"/>
          <p14:tracePt t="20422" x="8147050" y="2266950"/>
          <p14:tracePt t="20439" x="7931150" y="2222500"/>
          <p14:tracePt t="20456" x="7372350" y="2127250"/>
          <p14:tracePt t="20472" x="7029450" y="2095500"/>
          <p14:tracePt t="20489" x="6623050" y="2057400"/>
          <p14:tracePt t="20505" x="6432550" y="2051050"/>
          <p14:tracePt t="20522" x="5829300" y="2120900"/>
          <p14:tracePt t="20539" x="5340350" y="2171700"/>
          <p14:tracePt t="20555" x="4832350" y="2260600"/>
          <p14:tracePt t="20572" x="4394200" y="2336800"/>
          <p14:tracePt t="20589" x="4121150" y="2381250"/>
          <p14:tracePt t="20605" x="3905250" y="2406650"/>
          <p14:tracePt t="20622" x="3727450" y="2451100"/>
          <p14:tracePt t="20639" x="3556000" y="2476500"/>
          <p14:tracePt t="20655" x="3403600" y="2520950"/>
          <p14:tracePt t="20672" x="3295650" y="2552700"/>
          <p14:tracePt t="20688" x="3219450" y="2590800"/>
          <p14:tracePt t="20705" x="3162300" y="2609850"/>
          <p14:tracePt t="20722" x="3111500" y="2622550"/>
          <p14:tracePt t="20738" x="3073400" y="2641600"/>
          <p14:tracePt t="20756" x="3041650" y="2654300"/>
          <p14:tracePt t="20772" x="3022600" y="2660650"/>
          <p14:tracePt t="20788" x="3003550" y="2660650"/>
          <p14:tracePt t="20805" x="2997200" y="2667000"/>
          <p14:tracePt t="20821" x="2990850" y="2673350"/>
          <p14:tracePt t="20855" x="2990850" y="2679700"/>
          <p14:tracePt t="20899" x="2997200" y="2679700"/>
          <p14:tracePt t="20933" x="3003550" y="2679700"/>
          <p14:tracePt t="20947" x="3016250" y="2679700"/>
          <p14:tracePt t="20955" x="3022600" y="2679700"/>
          <p14:tracePt t="20968" x="3028950" y="2679700"/>
          <p14:tracePt t="20976" x="3035300" y="2679700"/>
          <p14:tracePt t="20989" x="3041650" y="2679700"/>
          <p14:tracePt t="21005" x="3054350" y="2679700"/>
          <p14:tracePt t="21022" x="3073400" y="2679700"/>
          <p14:tracePt t="21038" x="3092450" y="2686050"/>
          <p14:tracePt t="21055" x="3117850" y="2698750"/>
          <p14:tracePt t="21073" x="3149600" y="2717800"/>
          <p14:tracePt t="21089" x="3168650" y="2717800"/>
          <p14:tracePt t="21105" x="3175000" y="2730500"/>
          <p14:tracePt t="21121" x="3187700" y="2730500"/>
          <p14:tracePt t="21156" x="3200400" y="2736850"/>
          <p14:tracePt t="21171" x="3213100" y="2736850"/>
          <p14:tracePt t="21188" x="3232150" y="2743200"/>
          <p14:tracePt t="21205" x="3251200" y="2749550"/>
          <p14:tracePt t="21221" x="3263900" y="2755900"/>
          <p14:tracePt t="21239" x="3276600" y="2755900"/>
          <p14:tracePt t="21255" x="3295650" y="2762250"/>
          <p14:tracePt t="21271" x="3333750" y="2774950"/>
          <p14:tracePt t="21288" x="3371850" y="2781300"/>
          <p14:tracePt t="21305" x="3409950" y="2800350"/>
          <p14:tracePt t="21321" x="3441700" y="2813050"/>
          <p14:tracePt t="21338" x="3454400" y="2813050"/>
          <p14:tracePt t="21371" x="3460750" y="2813050"/>
          <p14:tracePt t="21481" x="3467100" y="2813050"/>
          <p14:tracePt t="21496" x="3479800" y="2813050"/>
          <p14:tracePt t="21504" x="3492500" y="2813050"/>
          <p14:tracePt t="21511" x="3498850" y="2813050"/>
          <p14:tracePt t="21521" x="3517900" y="2813050"/>
          <p14:tracePt t="21538" x="3556000" y="2813050"/>
          <p14:tracePt t="21541" x="3568700" y="2813050"/>
          <p14:tracePt t="21554" x="3575050" y="2813050"/>
          <p14:tracePt t="21571" x="3606800" y="2813050"/>
          <p14:tracePt t="21587" x="3625850" y="2813050"/>
          <p14:tracePt t="21604" x="3638550" y="2813050"/>
          <p14:tracePt t="21621" x="3644900" y="2813050"/>
          <p14:tracePt t="21639" x="3657600" y="2813050"/>
          <p14:tracePt t="21671" x="3663950" y="2813050"/>
          <p14:tracePt t="23376" x="3663950" y="2806700"/>
          <p14:tracePt t="23383" x="3657600" y="2806700"/>
          <p14:tracePt t="23391" x="3651250" y="2800350"/>
          <p14:tracePt t="23406" x="3651250" y="2794000"/>
          <p14:tracePt t="23421" x="3632200" y="2774950"/>
          <p14:tracePt t="23436" x="3619500" y="2762250"/>
          <p14:tracePt t="23453" x="3594100" y="2736850"/>
          <p14:tracePt t="23469" x="3549650" y="2705100"/>
          <p14:tracePt t="23486" x="3524250" y="2679700"/>
          <p14:tracePt t="23502" x="3467100" y="2635250"/>
          <p14:tracePt t="23519" x="3441700" y="2628900"/>
          <p14:tracePt t="23536" x="3422650" y="2609850"/>
          <p14:tracePt t="23552" x="3403600" y="2590800"/>
          <p14:tracePt t="23569" x="3390900" y="2584450"/>
          <p14:tracePt t="23586" x="3384550" y="2578100"/>
          <p14:tracePt t="23603" x="3378200" y="2578100"/>
          <p14:tracePt t="23662" x="3397250" y="2578100"/>
          <p14:tracePt t="23670" x="3416300" y="2590800"/>
          <p14:tracePt t="23678" x="3422650" y="2590800"/>
          <p14:tracePt t="23686" x="3473450" y="2622550"/>
          <p14:tracePt t="23702" x="3600450" y="2679700"/>
          <p14:tracePt t="23719" x="3714750" y="2749550"/>
          <p14:tracePt t="23736" x="3759200" y="2794000"/>
          <p14:tracePt t="23752" x="3784600" y="2813050"/>
          <p14:tracePt t="23769" x="3784600" y="2819400"/>
          <p14:tracePt t="23822" x="3784600" y="2813050"/>
          <p14:tracePt t="23837" x="3784600" y="2806700"/>
          <p14:tracePt t="23844" x="3784600" y="2794000"/>
          <p14:tracePt t="23852" x="3784600" y="2787650"/>
          <p14:tracePt t="23869" x="3784600" y="2743200"/>
          <p14:tracePt t="23886" x="3784600" y="2673350"/>
          <p14:tracePt t="23903" x="3778250" y="2559050"/>
          <p14:tracePt t="23919" x="3778250" y="2533650"/>
          <p14:tracePt t="23936" x="3778250" y="2514600"/>
          <p14:tracePt t="23952" x="3771900" y="2508250"/>
          <p14:tracePt t="23969" x="3771900" y="2501900"/>
          <p14:tracePt t="23986" x="3765550" y="2501900"/>
          <p14:tracePt t="24002" x="3759200" y="2514600"/>
          <p14:tracePt t="24019" x="3752850" y="2533650"/>
          <p14:tracePt t="24035" x="3740150" y="2565400"/>
          <p14:tracePt t="24052" x="3689350" y="2628900"/>
          <p14:tracePt t="24056" x="3663950" y="2679700"/>
          <p14:tracePt t="24069" x="3613150" y="2755900"/>
          <p14:tracePt t="24086" x="3581400" y="2806700"/>
          <p14:tracePt t="24102" x="3556000" y="2838450"/>
          <p14:tracePt t="24118" x="3543300" y="2863850"/>
          <p14:tracePt t="24137" x="3536950" y="2876550"/>
          <p14:tracePt t="24152" x="3536950" y="2882900"/>
          <p14:tracePt t="24213" x="3543300" y="2882900"/>
          <p14:tracePt t="24236" x="3549650" y="2876550"/>
          <p14:tracePt t="24251" x="3562350" y="2876550"/>
          <p14:tracePt t="24259" x="3562350" y="2870200"/>
          <p14:tracePt t="24327" x="3568700" y="2870200"/>
          <p14:tracePt t="24351" x="3568700" y="2857500"/>
          <p14:tracePt t="24366" x="3575050" y="2857500"/>
          <p14:tracePt t="24389" x="3581400" y="2857500"/>
          <p14:tracePt t="24433" x="3587750" y="2857500"/>
          <p14:tracePt t="24464" x="3594100" y="2857500"/>
          <p14:tracePt t="24495" x="3606800" y="2857500"/>
          <p14:tracePt t="24501" x="3613150" y="2857500"/>
          <p14:tracePt t="24526" x="3619500" y="2857500"/>
          <p14:tracePt t="24542" x="3625850" y="2857500"/>
          <p14:tracePt t="24546" x="3632200" y="2857500"/>
          <p14:tracePt t="24553" x="3638550" y="2857500"/>
          <p14:tracePt t="24568" x="3651250" y="2857500"/>
          <p14:tracePt t="24585" x="3663950" y="2857500"/>
          <p14:tracePt t="24601" x="3676650" y="2857500"/>
          <p14:tracePt t="24619" x="3683000" y="2857500"/>
          <p14:tracePt t="24636" x="3695700" y="2857500"/>
          <p14:tracePt t="24652" x="3702050" y="2857500"/>
          <p14:tracePt t="24668" x="3708400" y="2857500"/>
          <p14:tracePt t="24757" x="3708400" y="2851150"/>
          <p14:tracePt t="24780" x="3708400" y="2844800"/>
          <p14:tracePt t="24802" x="3708400" y="2838450"/>
          <p14:tracePt t="24848" x="3714750" y="2838450"/>
          <p14:tracePt t="24871" x="3714750" y="2832100"/>
          <p14:tracePt t="24893" x="3721100" y="2825750"/>
          <p14:tracePt t="24909" x="3733800" y="2819400"/>
          <p14:tracePt t="24916" x="3740150" y="2813050"/>
          <p14:tracePt t="24924" x="3752850" y="2806700"/>
          <p14:tracePt t="24935" x="3759200" y="2794000"/>
          <p14:tracePt t="24951" x="3771900" y="2787650"/>
          <p14:tracePt t="24968" x="3790950" y="2781300"/>
          <p14:tracePt t="24985" x="3797300" y="2781300"/>
          <p14:tracePt t="25001" x="3803650" y="2781300"/>
          <p14:tracePt t="25018" x="3810000" y="2781300"/>
          <p14:tracePt t="25034" x="3816350" y="2781300"/>
          <p14:tracePt t="25137" x="3822700" y="2787650"/>
          <p14:tracePt t="25166" x="3822700" y="2794000"/>
          <p14:tracePt t="25182" x="3835400" y="2800350"/>
          <p14:tracePt t="25204" x="3835400" y="2813050"/>
          <p14:tracePt t="25218" x="3835400" y="2819400"/>
          <p14:tracePt t="25249" x="3835400" y="2825750"/>
          <p14:tracePt t="25270" x="3835400" y="2832100"/>
          <p14:tracePt t="25869" x="3835400" y="2825750"/>
          <p14:tracePt t="25875" x="3835400" y="2819400"/>
          <p14:tracePt t="25885" x="3835400" y="2813050"/>
          <p14:tracePt t="25901" x="3822700" y="2806700"/>
          <p14:tracePt t="25918" x="3816350" y="2794000"/>
          <p14:tracePt t="25934" x="3784600" y="2755900"/>
          <p14:tracePt t="25950" x="3759200" y="2736850"/>
          <p14:tracePt t="25967" x="3727450" y="2705100"/>
          <p14:tracePt t="25984" x="3683000" y="2686050"/>
          <p14:tracePt t="26000" x="3651250" y="2673350"/>
          <p14:tracePt t="26017" x="3581400" y="2673350"/>
          <p14:tracePt t="26034" x="3568700" y="2673350"/>
          <p14:tracePt t="26050" x="3536950" y="2673350"/>
          <p14:tracePt t="26056" x="3524250" y="2673350"/>
          <p14:tracePt t="26067" x="3517900" y="2673350"/>
          <p14:tracePt t="26083" x="3486150" y="2673350"/>
          <p14:tracePt t="26101" x="3467100" y="2673350"/>
          <p14:tracePt t="26117" x="3460750" y="2673350"/>
          <p14:tracePt t="26134" x="3448050" y="2667000"/>
          <p14:tracePt t="26150" x="3441700" y="2654300"/>
          <p14:tracePt t="26167" x="3435350" y="2647950"/>
          <p14:tracePt t="26206" x="3435350" y="2641600"/>
          <p14:tracePt t="26221" x="3435350" y="2635250"/>
          <p14:tracePt t="26244" x="3441700" y="2635250"/>
          <p14:tracePt t="26251" x="3460750" y="2635250"/>
          <p14:tracePt t="26267" x="3517900" y="2647950"/>
          <p14:tracePt t="26283" x="3562350" y="2673350"/>
          <p14:tracePt t="26300" x="3638550" y="2711450"/>
          <p14:tracePt t="26317" x="3702050" y="2762250"/>
          <p14:tracePt t="26333" x="3733800" y="2787650"/>
          <p14:tracePt t="26350" x="3746500" y="2806700"/>
          <p14:tracePt t="26367" x="3752850" y="2806700"/>
          <p14:tracePt t="26457" x="3752850" y="2800350"/>
          <p14:tracePt t="26465" x="3752850" y="2794000"/>
          <p14:tracePt t="26472" x="3752850" y="2781300"/>
          <p14:tracePt t="26483" x="3752850" y="2774950"/>
          <p14:tracePt t="26500" x="3752850" y="2698750"/>
          <p14:tracePt t="26517" x="3759200" y="2635250"/>
          <p14:tracePt t="26533" x="3771900" y="2571750"/>
          <p14:tracePt t="26550" x="3778250" y="2552700"/>
          <p14:tracePt t="26554" x="3778250" y="2546350"/>
          <p14:tracePt t="26570" x="3778250" y="2540000"/>
          <p14:tracePt t="26606" x="3771900" y="2540000"/>
          <p14:tracePt t="26614" x="3765550" y="2540000"/>
          <p14:tracePt t="26622" x="3759200" y="2540000"/>
          <p14:tracePt t="26637" x="3752850" y="2546350"/>
          <p14:tracePt t="26651" x="3740150" y="2571750"/>
          <p14:tracePt t="26666" x="3702050" y="2616200"/>
          <p14:tracePt t="26683" x="3644900" y="2673350"/>
          <p14:tracePt t="26700" x="3575050" y="2736850"/>
          <p14:tracePt t="26716" x="3549650" y="2774950"/>
          <p14:tracePt t="26733" x="3511550" y="2806700"/>
          <p14:tracePt t="26750" x="3473450" y="2857500"/>
          <p14:tracePt t="26767" x="3448050" y="2889250"/>
          <p14:tracePt t="26783" x="3429000" y="2914650"/>
          <p14:tracePt t="26799" x="3422650" y="2914650"/>
          <p14:tracePt t="26817" x="3416300" y="2927350"/>
          <p14:tracePt t="26887" x="3416300" y="2921000"/>
          <p14:tracePt t="26924" x="3416300" y="2914650"/>
          <p14:tracePt t="26931" x="3422650" y="2914650"/>
          <p14:tracePt t="26939" x="3422650" y="2908300"/>
          <p14:tracePt t="26985" x="3429000" y="2908300"/>
          <p14:tracePt t="27008" x="3429000" y="2901950"/>
          <p14:tracePt t="27030" x="3435350" y="2901950"/>
          <p14:tracePt t="27075" x="3441700" y="2901950"/>
          <p14:tracePt t="27082" x="3441700" y="2895600"/>
          <p14:tracePt t="27090" x="3448050" y="2895600"/>
          <p14:tracePt t="27106" x="3454400" y="2882900"/>
          <p14:tracePt t="27116" x="3460750" y="2882900"/>
          <p14:tracePt t="27134" x="3498850" y="2882900"/>
          <p14:tracePt t="27149" x="3524250" y="2876550"/>
          <p14:tracePt t="27167" x="3575050" y="2870200"/>
          <p14:tracePt t="27183" x="3613150" y="2870200"/>
          <p14:tracePt t="27200" x="3651250" y="2863850"/>
          <p14:tracePt t="27217" x="3683000" y="2863850"/>
          <p14:tracePt t="27232" x="3689350" y="2863850"/>
          <p14:tracePt t="27249" x="3695700" y="2863850"/>
          <p14:tracePt t="27266" x="3702050" y="2863850"/>
          <p14:tracePt t="27315" x="3695700" y="2863850"/>
          <p14:tracePt t="27330" x="3695700" y="2857500"/>
          <p14:tracePt t="27338" x="3689350" y="2857500"/>
          <p14:tracePt t="27349" x="3676650" y="2851150"/>
          <p14:tracePt t="27366" x="3670300" y="2851150"/>
          <p14:tracePt t="27383" x="3651250" y="2844800"/>
          <p14:tracePt t="27399" x="3625850" y="2844800"/>
          <p14:tracePt t="27416" x="3613150" y="2844800"/>
          <p14:tracePt t="27432" x="3594100" y="2844800"/>
          <p14:tracePt t="27449" x="3575050" y="2844800"/>
          <p14:tracePt t="27465" x="3556000" y="2857500"/>
          <p14:tracePt t="27482" x="3549650" y="2863850"/>
          <p14:tracePt t="27499" x="3530600" y="2870200"/>
          <p14:tracePt t="27516" x="3524250" y="2882900"/>
          <p14:tracePt t="27532" x="3505200" y="2895600"/>
          <p14:tracePt t="27549" x="3498850" y="2901950"/>
          <p14:tracePt t="27566" x="3486150" y="2914650"/>
          <p14:tracePt t="27632" x="3486150" y="2908300"/>
          <p14:tracePt t="27639" x="3492500" y="2908300"/>
          <p14:tracePt t="27649" x="3498850" y="2901950"/>
          <p14:tracePt t="27665" x="3498850" y="2895600"/>
          <p14:tracePt t="27683" x="3511550" y="2895600"/>
          <p14:tracePt t="27699" x="3524250" y="2870200"/>
          <p14:tracePt t="27715" x="3556000" y="2857500"/>
          <p14:tracePt t="27732" x="3575050" y="2844800"/>
          <p14:tracePt t="27749" x="3587750" y="2838450"/>
          <p14:tracePt t="27765" x="3594100" y="2838450"/>
          <p14:tracePt t="27782" x="3613150" y="2838450"/>
          <p14:tracePt t="27799" x="3638550" y="2838450"/>
          <p14:tracePt t="27815" x="3657600" y="2838450"/>
          <p14:tracePt t="27832" x="3663950" y="2844800"/>
          <p14:tracePt t="27849" x="3676650" y="2851150"/>
          <p14:tracePt t="27867" x="3676650" y="2863850"/>
          <p14:tracePt t="27882" x="3683000" y="2870200"/>
          <p14:tracePt t="27916" x="3683000" y="2882900"/>
          <p14:tracePt t="28034" x="3683000" y="2876550"/>
          <p14:tracePt t="28079" x="3683000" y="2870200"/>
          <p14:tracePt t="28104" x="3683000" y="2863850"/>
          <p14:tracePt t="28148" x="3683000" y="2857500"/>
          <p14:tracePt t="28177" x="3689350" y="2851150"/>
          <p14:tracePt t="28200" x="3689350" y="2844800"/>
          <p14:tracePt t="28215" x="3695700" y="2844800"/>
          <p14:tracePt t="28230" x="3695700" y="2832100"/>
          <p14:tracePt t="28245" x="3702050" y="2825750"/>
          <p14:tracePt t="28261" x="3708400" y="2825750"/>
          <p14:tracePt t="28985" x="3727450" y="2819400"/>
          <p14:tracePt t="28993" x="3746500" y="2819400"/>
          <p14:tracePt t="29001" x="3771900" y="2819400"/>
          <p14:tracePt t="29015" x="3854450" y="2813050"/>
          <p14:tracePt t="29031" x="3943350" y="2813050"/>
          <p14:tracePt t="29048" x="4038600" y="2813050"/>
          <p14:tracePt t="29052" x="4102100" y="2813050"/>
          <p14:tracePt t="29064" x="4140200" y="2813050"/>
          <p14:tracePt t="29081" x="4216400" y="2832100"/>
          <p14:tracePt t="29098" x="4241800" y="2838450"/>
          <p14:tracePt t="29114" x="4273550" y="2838450"/>
          <p14:tracePt t="29513" x="4254500" y="2838450"/>
          <p14:tracePt t="29519" x="4178300" y="2813050"/>
          <p14:tracePt t="29531" x="4102100" y="2787650"/>
          <p14:tracePt t="29547" x="3956050" y="2736850"/>
          <p14:tracePt t="29551" x="3930650" y="2730500"/>
          <p14:tracePt t="29564" x="3886200" y="2717800"/>
          <p14:tracePt t="29581" x="3714750" y="2647950"/>
          <p14:tracePt t="29597" x="3594100" y="2616200"/>
          <p14:tracePt t="29614" x="3473450" y="2565400"/>
          <p14:tracePt t="29631" x="3352800" y="2546350"/>
          <p14:tracePt t="29648" x="3244850" y="2533650"/>
          <p14:tracePt t="29664" x="3155950" y="2520950"/>
          <p14:tracePt t="29681" x="3067050" y="2520950"/>
          <p14:tracePt t="29697" x="2990850" y="2520950"/>
          <p14:tracePt t="29714" x="2914650" y="2540000"/>
          <p14:tracePt t="29731" x="2832100" y="2552700"/>
          <p14:tracePt t="29747" x="2787650" y="2571750"/>
          <p14:tracePt t="29764" x="2749550" y="2578100"/>
          <p14:tracePt t="29780" x="2711450" y="2597150"/>
          <p14:tracePt t="29797" x="2698750" y="2609850"/>
          <p14:tracePt t="29814" x="2686050" y="2616200"/>
          <p14:tracePt t="29896" x="2692400" y="2616200"/>
          <p14:tracePt t="29903" x="2698750" y="2616200"/>
          <p14:tracePt t="29913" x="2717800" y="2609850"/>
          <p14:tracePt t="29931" x="2762250" y="2597150"/>
          <p14:tracePt t="29947" x="2901950" y="2546350"/>
          <p14:tracePt t="29964" x="3124200" y="2489200"/>
          <p14:tracePt t="29980" x="3244850" y="2457450"/>
          <p14:tracePt t="29997" x="3409950" y="2413000"/>
          <p14:tracePt t="30013" x="3556000" y="2387600"/>
          <p14:tracePt t="30030" x="3689350" y="2374900"/>
          <p14:tracePt t="30048" x="3860800" y="2368550"/>
          <p14:tracePt t="30063" x="3892550" y="2362200"/>
          <p14:tracePt t="30080" x="3968750" y="2362200"/>
          <p14:tracePt t="30097" x="4083050" y="2362200"/>
          <p14:tracePt t="30113" x="4191000" y="2362200"/>
          <p14:tracePt t="30130" x="4337050" y="2362200"/>
          <p14:tracePt t="30147" x="4394200" y="2362200"/>
          <p14:tracePt t="30163" x="4546600" y="2355850"/>
          <p14:tracePt t="30181" x="4699000" y="2330450"/>
          <p14:tracePt t="30197" x="4857750" y="2311400"/>
          <p14:tracePt t="30214" x="5099050" y="2305050"/>
          <p14:tracePt t="30230" x="5187950" y="2305050"/>
          <p14:tracePt t="30247" x="5270500" y="2305050"/>
          <p14:tracePt t="30263" x="5384800" y="2305050"/>
          <p14:tracePt t="30281" x="5505450" y="2311400"/>
          <p14:tracePt t="30297" x="5575300" y="2324100"/>
          <p14:tracePt t="30313" x="5607050" y="2330450"/>
          <p14:tracePt t="30330" x="5632450" y="2330450"/>
          <p14:tracePt t="30698" x="5632450" y="2349500"/>
          <p14:tracePt t="30706" x="5632450" y="2362200"/>
          <p14:tracePt t="30713" x="5632450" y="2374900"/>
          <p14:tracePt t="30730" x="5632450" y="2419350"/>
          <p14:tracePt t="30747" x="5651500" y="2476500"/>
          <p14:tracePt t="30763" x="5664200" y="2514600"/>
          <p14:tracePt t="30780" x="5715000" y="2578100"/>
          <p14:tracePt t="30796" x="5778500" y="2609850"/>
          <p14:tracePt t="30813" x="5835650" y="2654300"/>
          <p14:tracePt t="30830" x="5886450" y="2679700"/>
          <p14:tracePt t="30846" x="5924550" y="2692400"/>
          <p14:tracePt t="30863" x="5981700" y="2698750"/>
          <p14:tracePt t="30880" x="6032500" y="2711450"/>
          <p14:tracePt t="30896" x="6089650" y="2711450"/>
          <p14:tracePt t="30913" x="6121400" y="2705100"/>
          <p14:tracePt t="30930" x="6172200" y="2692400"/>
          <p14:tracePt t="30946" x="6210300" y="2679700"/>
          <p14:tracePt t="30962" x="6235700" y="2667000"/>
          <p14:tracePt t="30979" x="6280150" y="2641600"/>
          <p14:tracePt t="30996" x="6318250" y="2628900"/>
          <p14:tracePt t="31014" x="6350000" y="2603500"/>
          <p14:tracePt t="31030" x="6369050" y="2584450"/>
          <p14:tracePt t="31046" x="6394450" y="2559050"/>
          <p14:tracePt t="31063" x="6407150" y="2546350"/>
          <p14:tracePt t="31079" x="6426200" y="2514600"/>
          <p14:tracePt t="31096" x="6438900" y="2495550"/>
          <p14:tracePt t="31112" x="6445250" y="2482850"/>
          <p14:tracePt t="31129" x="6451600" y="2463800"/>
          <p14:tracePt t="31146" x="6451600" y="2444750"/>
          <p14:tracePt t="31163" x="6457950" y="2425700"/>
          <p14:tracePt t="31180" x="6457950" y="2406650"/>
          <p14:tracePt t="31196" x="6457950" y="2393950"/>
          <p14:tracePt t="31213" x="6457950" y="2387600"/>
          <p14:tracePt t="31229" x="6457950" y="2374900"/>
          <p14:tracePt t="31246" x="6457950" y="2362200"/>
          <p14:tracePt t="31263" x="6451600" y="2330450"/>
          <p14:tracePt t="31279" x="6438900" y="2317750"/>
          <p14:tracePt t="31296" x="6419850" y="2305050"/>
          <p14:tracePt t="31313" x="6407150" y="2273300"/>
          <p14:tracePt t="31329" x="6375400" y="2247900"/>
          <p14:tracePt t="31346" x="6311900" y="2209800"/>
          <p14:tracePt t="31362" x="6286500" y="2190750"/>
          <p14:tracePt t="31379" x="6261100" y="2184400"/>
          <p14:tracePt t="31396" x="6229350" y="2171700"/>
          <p14:tracePt t="31412" x="6197600" y="2171700"/>
          <p14:tracePt t="31429" x="6127750" y="2165350"/>
          <p14:tracePt t="31446" x="6083300" y="2165350"/>
          <p14:tracePt t="31462" x="6045200" y="2165350"/>
          <p14:tracePt t="31479" x="6000750" y="2165350"/>
          <p14:tracePt t="31497" x="5924550" y="2165350"/>
          <p14:tracePt t="31512" x="5873750" y="2178050"/>
          <p14:tracePt t="31529" x="5816600" y="2197100"/>
          <p14:tracePt t="31546" x="5797550" y="2203450"/>
          <p14:tracePt t="31550" x="5778500" y="2209800"/>
          <p14:tracePt t="31563" x="5753100" y="2216150"/>
          <p14:tracePt t="31580" x="5708650" y="2247900"/>
          <p14:tracePt t="31596" x="5689600" y="2266950"/>
          <p14:tracePt t="31612" x="5676900" y="2279650"/>
          <p14:tracePt t="31629" x="5670550" y="2298700"/>
          <p14:tracePt t="31646" x="5670550" y="2317750"/>
          <p14:tracePt t="31662" x="5657850" y="2343150"/>
          <p14:tracePt t="31679" x="5645150" y="2381250"/>
          <p14:tracePt t="31696" x="5645150" y="2400300"/>
          <p14:tracePt t="31712" x="5645150" y="2413000"/>
          <p14:tracePt t="31729" x="5651500" y="2444750"/>
          <p14:tracePt t="31746" x="5676900" y="2482850"/>
          <p14:tracePt t="31762" x="5702300" y="2533650"/>
          <p14:tracePt t="31779" x="5740400" y="2578100"/>
          <p14:tracePt t="31795" x="5753100" y="2597150"/>
          <p14:tracePt t="31812" x="5784850" y="2628900"/>
          <p14:tracePt t="31829" x="5822950" y="2660650"/>
          <p14:tracePt t="31845" x="5867400" y="2679700"/>
          <p14:tracePt t="31862" x="5918200" y="2698750"/>
          <p14:tracePt t="31879" x="5943600" y="2705100"/>
          <p14:tracePt t="31896" x="5975350" y="2717800"/>
          <p14:tracePt t="31912" x="6000750" y="2717800"/>
          <p14:tracePt t="31929" x="6032500" y="2717800"/>
          <p14:tracePt t="31945" x="6051550" y="2717800"/>
          <p14:tracePt t="31962" x="6083300" y="2711450"/>
          <p14:tracePt t="31979" x="6115050" y="2705100"/>
          <p14:tracePt t="31996" x="6146800" y="2698750"/>
          <p14:tracePt t="32012" x="6191250" y="2679700"/>
          <p14:tracePt t="32028" x="6235700" y="2654300"/>
          <p14:tracePt t="32045" x="6267450" y="2641600"/>
          <p14:tracePt t="32062" x="6318250" y="2609850"/>
          <p14:tracePt t="32079" x="6343650" y="2597150"/>
          <p14:tracePt t="32095" x="6369050" y="2571750"/>
          <p14:tracePt t="32112" x="6381750" y="2559050"/>
          <p14:tracePt t="32128" x="6388100" y="2546350"/>
          <p14:tracePt t="32145" x="6394450" y="2527300"/>
          <p14:tracePt t="32162" x="6400800" y="2501900"/>
          <p14:tracePt t="32178" x="6407150" y="2482850"/>
          <p14:tracePt t="32195" x="6407150" y="2451100"/>
          <p14:tracePt t="32211" x="6407150" y="2432050"/>
          <p14:tracePt t="32228" x="6407150" y="2406650"/>
          <p14:tracePt t="32245" x="6400800" y="2393950"/>
          <p14:tracePt t="32262" x="6394450" y="2368550"/>
          <p14:tracePt t="32278" x="6375400" y="2343150"/>
          <p14:tracePt t="32295" x="6350000" y="2324100"/>
          <p14:tracePt t="32311" x="6324600" y="2292350"/>
          <p14:tracePt t="32328" x="6280150" y="2279650"/>
          <p14:tracePt t="32345" x="6235700" y="2254250"/>
          <p14:tracePt t="32361" x="6184900" y="2235200"/>
          <p14:tracePt t="32380" x="6108700" y="2222500"/>
          <p14:tracePt t="32395" x="6070600" y="2209800"/>
          <p14:tracePt t="32412" x="6000750" y="2209800"/>
          <p14:tracePt t="32428" x="5949950" y="2209800"/>
          <p14:tracePt t="32445" x="5880100" y="2209800"/>
          <p14:tracePt t="32462" x="5778500" y="2228850"/>
          <p14:tracePt t="32478" x="5734050" y="2247900"/>
          <p14:tracePt t="32495" x="5664200" y="2286000"/>
          <p14:tracePt t="32512" x="5600700" y="2311400"/>
          <p14:tracePt t="32528" x="5562600" y="2349500"/>
          <p14:tracePt t="32545" x="5524500" y="2387600"/>
          <p14:tracePt t="32562" x="5511800" y="2419350"/>
          <p14:tracePt t="32578" x="5499100" y="2438400"/>
          <p14:tracePt t="32595" x="5492750" y="2463800"/>
          <p14:tracePt t="32611" x="5492750" y="2495550"/>
          <p14:tracePt t="32628" x="5492750" y="2520950"/>
          <p14:tracePt t="32645" x="5492750" y="2546350"/>
          <p14:tracePt t="32661" x="5492750" y="2571750"/>
          <p14:tracePt t="32678" x="5511800" y="2622550"/>
          <p14:tracePt t="32694" x="5575300" y="2692400"/>
          <p14:tracePt t="32711" x="5651500" y="2768600"/>
          <p14:tracePt t="32728" x="5695950" y="2794000"/>
          <p14:tracePt t="32744" x="5772150" y="2844800"/>
          <p14:tracePt t="32761" x="5861050" y="2882900"/>
          <p14:tracePt t="32778" x="5943600" y="2895600"/>
          <p14:tracePt t="32794" x="6057900" y="2895600"/>
          <p14:tracePt t="32811" x="6102350" y="2889250"/>
          <p14:tracePt t="32827" x="6146800" y="2857500"/>
          <p14:tracePt t="32844" x="6178550" y="2832100"/>
          <p14:tracePt t="32861" x="6191250" y="2806700"/>
          <p14:tracePt t="32877" x="6153150" y="2762250"/>
          <p14:tracePt t="32894" x="6108700" y="2730500"/>
          <p14:tracePt t="32911" x="5797550" y="2597150"/>
          <p14:tracePt t="32927" x="5346700" y="2470150"/>
          <p14:tracePt t="32944" x="4730750" y="2393950"/>
          <p14:tracePt t="32962" x="4400550" y="2400300"/>
          <p14:tracePt t="32978" x="4241800" y="2432050"/>
          <p14:tracePt t="32995" x="4025900" y="2476500"/>
          <p14:tracePt t="33011" x="3829050" y="2540000"/>
          <p14:tracePt t="33029" x="3600450" y="2628900"/>
          <p14:tracePt t="33044" x="3498850" y="2673350"/>
          <p14:tracePt t="33061" x="3460750" y="2692400"/>
          <p14:tracePt t="33078" x="3416300" y="2724150"/>
          <p14:tracePt t="33095" x="3371850" y="2755900"/>
          <p14:tracePt t="33112" x="3327400" y="2794000"/>
          <p14:tracePt t="33128" x="3302000" y="2819400"/>
          <p14:tracePt t="33144" x="3295650" y="2825750"/>
          <p14:tracePt t="33161" x="3289300" y="2832100"/>
          <p14:tracePt t="33177" x="3289300" y="2838450"/>
          <p14:tracePt t="33225" x="3295650" y="2838450"/>
          <p14:tracePt t="33240" x="3308350" y="2838450"/>
          <p14:tracePt t="33248" x="3314700" y="2838450"/>
          <p14:tracePt t="33261" x="3321050" y="2838450"/>
          <p14:tracePt t="33278" x="3333750" y="2838450"/>
          <p14:tracePt t="33294" x="3340100" y="2844800"/>
          <p14:tracePt t="33311" x="3346450" y="2857500"/>
          <p14:tracePt t="33328" x="3371850" y="2870200"/>
          <p14:tracePt t="33344" x="3390900" y="2895600"/>
          <p14:tracePt t="33361" x="3422650" y="2927350"/>
          <p14:tracePt t="33377" x="3429000" y="2933700"/>
          <p14:tracePt t="33394" x="3448050" y="2940050"/>
          <p14:tracePt t="33410" x="3460750" y="2952750"/>
          <p14:tracePt t="33427" x="3505200" y="2965450"/>
          <p14:tracePt t="33444" x="3581400" y="2971800"/>
          <p14:tracePt t="33460" x="3600450" y="2971800"/>
          <p14:tracePt t="33477" x="3625850" y="2971800"/>
          <p14:tracePt t="33494" x="3632200" y="2971800"/>
          <p14:tracePt t="33511" x="3651250" y="2971800"/>
          <p14:tracePt t="33528" x="3676650" y="2933700"/>
          <p14:tracePt t="33544" x="3702050" y="2895600"/>
          <p14:tracePt t="33551" x="3708400" y="2876550"/>
          <p14:tracePt t="33561" x="3714750" y="2863850"/>
          <p14:tracePt t="33577" x="3721100" y="2825750"/>
          <p14:tracePt t="33594" x="3721100" y="2781300"/>
          <p14:tracePt t="33610" x="3721100" y="2762250"/>
          <p14:tracePt t="33627" x="3714750" y="2749550"/>
          <p14:tracePt t="33644" x="3683000" y="2711450"/>
          <p14:tracePt t="33660" x="3657600" y="2673350"/>
          <p14:tracePt t="33677" x="3619500" y="2654300"/>
          <p14:tracePt t="33693" x="3587750" y="2628900"/>
          <p14:tracePt t="33710" x="3568700" y="2616200"/>
          <p14:tracePt t="33728" x="3549650" y="2609850"/>
          <p14:tracePt t="33744" x="3505200" y="2609850"/>
          <p14:tracePt t="33762" x="3435350" y="2628900"/>
          <p14:tracePt t="33777" x="3397250" y="2654300"/>
          <p14:tracePt t="33794" x="3378200" y="2686050"/>
          <p14:tracePt t="33810" x="3340100" y="2717800"/>
          <p14:tracePt t="33827" x="3308350" y="2762250"/>
          <p14:tracePt t="33844" x="3276600" y="2819400"/>
          <p14:tracePt t="33860" x="3270250" y="2832100"/>
          <p14:tracePt t="33877" x="3270250" y="2838450"/>
          <p14:tracePt t="33894" x="3263900" y="2844800"/>
          <p14:tracePt t="33910" x="3263900" y="2857500"/>
          <p14:tracePt t="33927" x="3263900" y="2870200"/>
          <p14:tracePt t="33944" x="3270250" y="2882900"/>
          <p14:tracePt t="33960" x="3308350" y="2921000"/>
          <p14:tracePt t="33977" x="3365500" y="2965450"/>
          <p14:tracePt t="33994" x="3409950" y="3022600"/>
          <p14:tracePt t="34010" x="3460750" y="3048000"/>
          <p14:tracePt t="34027" x="3492500" y="3060700"/>
          <p14:tracePt t="34044" x="3517900" y="3067050"/>
          <p14:tracePt t="34048" x="3549650" y="3067050"/>
          <p14:tracePt t="34060" x="3568700" y="3067050"/>
          <p14:tracePt t="34077" x="3632200" y="3041650"/>
          <p14:tracePt t="34093" x="3670300" y="3016250"/>
          <p14:tracePt t="34110" x="3683000" y="2997200"/>
          <p14:tracePt t="34127" x="3708400" y="2959100"/>
          <p14:tracePt t="34143" x="3733800" y="2914650"/>
          <p14:tracePt t="34161" x="3746500" y="2832100"/>
          <p14:tracePt t="34177" x="3746500" y="2794000"/>
          <p14:tracePt t="34193" x="3746500" y="2736850"/>
          <p14:tracePt t="34210" x="3740150" y="2686050"/>
          <p14:tracePt t="34226" x="3714750" y="2641600"/>
          <p14:tracePt t="34243" x="3670300" y="2584450"/>
          <p14:tracePt t="34260" x="3644900" y="2565400"/>
          <p14:tracePt t="34277" x="3619500" y="2540000"/>
          <p14:tracePt t="34293" x="3581400" y="2533650"/>
          <p14:tracePt t="34310" x="3536950" y="2527300"/>
          <p14:tracePt t="34327" x="3498850" y="2527300"/>
          <p14:tracePt t="34343" x="3479800" y="2533650"/>
          <p14:tracePt t="34360" x="3473450" y="2540000"/>
          <p14:tracePt t="34376" x="3467100" y="2540000"/>
          <p14:tracePt t="34393" x="3460750" y="2540000"/>
          <p14:tracePt t="34410" x="3460750" y="2552700"/>
          <p14:tracePt t="34486" x="3467100" y="2552700"/>
          <p14:tracePt t="34518" x="3473450" y="2552700"/>
          <p14:tracePt t="34534" x="3479800" y="2552700"/>
          <p14:tracePt t="34548" x="3486150" y="2552700"/>
          <p14:tracePt t="34556" x="3492500" y="2552700"/>
          <p14:tracePt t="34563" x="3498850" y="2552700"/>
          <p14:tracePt t="34576" x="3562350" y="2540000"/>
          <p14:tracePt t="34593" x="3683000" y="2508250"/>
          <p14:tracePt t="34610" x="3867150" y="2425700"/>
          <p14:tracePt t="34626" x="4102100" y="2349500"/>
          <p14:tracePt t="34644" x="4419600" y="2286000"/>
          <p14:tracePt t="34660" x="4845050" y="2184400"/>
          <p14:tracePt t="34676" x="5048250" y="2146300"/>
          <p14:tracePt t="34693" x="5194300" y="2120900"/>
          <p14:tracePt t="34710" x="5384800" y="2120900"/>
          <p14:tracePt t="34727" x="5683250" y="2139950"/>
          <p14:tracePt t="34743" x="5829300" y="2190750"/>
          <p14:tracePt t="34759" x="5937250" y="2222500"/>
          <p14:tracePt t="34776" x="5975350" y="2228850"/>
          <p14:tracePt t="34793" x="6026150" y="2241550"/>
          <p14:tracePt t="34810" x="6089650" y="2260600"/>
          <p14:tracePt t="34826" x="6159500" y="2279650"/>
          <p14:tracePt t="34843" x="6216650" y="2292350"/>
          <p14:tracePt t="34859" x="6261100" y="2305050"/>
          <p14:tracePt t="34876" x="6286500" y="2311400"/>
          <p14:tracePt t="34893" x="6343650" y="2317750"/>
          <p14:tracePt t="34909" x="6375400" y="2324100"/>
          <p14:tracePt t="34926" x="6400800" y="2330450"/>
          <p14:tracePt t="34943" x="6432550" y="2330450"/>
          <p14:tracePt t="34976" x="6445250" y="2330450"/>
          <p14:tracePt t="35009" x="6438900" y="2330450"/>
          <p14:tracePt t="35026" x="6381750" y="2298700"/>
          <p14:tracePt t="35043" x="6292850" y="2260600"/>
          <p14:tracePt t="35047" x="6235700" y="2241550"/>
          <p14:tracePt t="35059" x="6134100" y="2209800"/>
          <p14:tracePt t="35076" x="6013450" y="2203450"/>
          <p14:tracePt t="35092" x="5924550" y="2203450"/>
          <p14:tracePt t="35109" x="5873750" y="2222500"/>
          <p14:tracePt t="35126" x="5854700" y="2235200"/>
          <p14:tracePt t="35142" x="5829300" y="2254250"/>
          <p14:tracePt t="35159" x="5822950" y="2286000"/>
          <p14:tracePt t="35176" x="5816600" y="2311400"/>
          <p14:tracePt t="35192" x="5816600" y="2368550"/>
          <p14:tracePt t="35210" x="5816600" y="2451100"/>
          <p14:tracePt t="35226" x="5816600" y="2501900"/>
          <p14:tracePt t="35242" x="5842000" y="2552700"/>
          <p14:tracePt t="35259" x="5867400" y="2597150"/>
          <p14:tracePt t="35275" x="5905500" y="2635250"/>
          <p14:tracePt t="35293" x="5994400" y="2686050"/>
          <p14:tracePt t="35309" x="6032500" y="2698750"/>
          <p14:tracePt t="35326" x="6115050" y="2698750"/>
          <p14:tracePt t="35342" x="6191250" y="2698750"/>
          <p14:tracePt t="35359" x="6254750" y="2692400"/>
          <p14:tracePt t="35376" x="6311900" y="2667000"/>
          <p14:tracePt t="35392" x="6324600" y="2647950"/>
          <p14:tracePt t="35409" x="6337300" y="2628900"/>
          <p14:tracePt t="35425" x="6343650" y="2609850"/>
          <p14:tracePt t="35442" x="6356350" y="2578100"/>
          <p14:tracePt t="35459" x="6343650" y="2501900"/>
          <p14:tracePt t="35475" x="6330950" y="2463800"/>
          <p14:tracePt t="35492" x="6318250" y="2444750"/>
          <p14:tracePt t="35509" x="6292850" y="2419350"/>
          <p14:tracePt t="35525" x="6280150" y="2406650"/>
          <p14:tracePt t="35543" x="6254750" y="2400300"/>
          <p14:tracePt t="35559" x="6235700" y="2393950"/>
          <p14:tracePt t="35575" x="6223000" y="2393950"/>
          <p14:tracePt t="35592" x="6216650" y="2393950"/>
          <p14:tracePt t="35609" x="6203950" y="2393950"/>
          <p14:tracePt t="35625" x="6191250" y="2393950"/>
          <p14:tracePt t="35703" x="6184900" y="2393950"/>
          <p14:tracePt t="35810" x="6178550" y="2393950"/>
          <p14:tracePt t="35838" x="6172200" y="2400300"/>
          <p14:tracePt t="35846" x="6165850" y="2406650"/>
          <p14:tracePt t="35860" x="6140450" y="2432050"/>
          <p14:tracePt t="35875" x="6102350" y="2463800"/>
          <p14:tracePt t="35892" x="6045200" y="2520950"/>
          <p14:tracePt t="35909" x="6007100" y="2559050"/>
          <p14:tracePt t="35925" x="5994400" y="2571750"/>
          <p14:tracePt t="35943" x="5981700" y="2584450"/>
          <p14:tracePt t="35959" x="5975350" y="2590800"/>
          <p14:tracePt t="35975" x="5962650" y="2603500"/>
          <p14:tracePt t="35992" x="5956300" y="2616200"/>
          <p14:tracePt t="36009" x="5949950" y="2628900"/>
          <p14:tracePt t="36026" x="5899150" y="2692400"/>
          <p14:tracePt t="36042" x="5854700" y="2743200"/>
          <p14:tracePt t="36059" x="5791200" y="2781300"/>
          <p14:tracePt t="36075" x="5676900" y="2838450"/>
          <p14:tracePt t="36092" x="5588000" y="2876550"/>
          <p14:tracePt t="36109" x="5473700" y="2901950"/>
          <p14:tracePt t="36125" x="5403850" y="2921000"/>
          <p14:tracePt t="36142" x="5353050" y="2927350"/>
          <p14:tracePt t="36158" x="5302250" y="2927350"/>
          <p14:tracePt t="36175" x="5283200" y="2927350"/>
          <p14:tracePt t="36192" x="5257800" y="2927350"/>
          <p14:tracePt t="36208" x="5219700" y="2927350"/>
          <p14:tracePt t="36225" x="5207000" y="2927350"/>
          <p14:tracePt t="36242" x="5194300" y="2927350"/>
          <p14:tracePt t="36258" x="5181600" y="2927350"/>
          <p14:tracePt t="36275" x="5168900" y="2927350"/>
          <p14:tracePt t="36292" x="5156200" y="2927350"/>
          <p14:tracePt t="36308" x="5149850" y="2927350"/>
          <p14:tracePt t="36325" x="5137150" y="2927350"/>
          <p14:tracePt t="36341" x="5130800" y="2927350"/>
          <p14:tracePt t="36395" x="5137150" y="2921000"/>
          <p14:tracePt t="36404" x="5143500" y="2921000"/>
          <p14:tracePt t="36412" x="5156200" y="2921000"/>
          <p14:tracePt t="36427" x="5175250" y="2914650"/>
          <p14:tracePt t="36441" x="5200650" y="2914650"/>
          <p14:tracePt t="36458" x="5264150" y="2908300"/>
          <p14:tracePt t="36475" x="5327650" y="2895600"/>
          <p14:tracePt t="36492" x="5391150" y="2882900"/>
          <p14:tracePt t="36509" x="5480050" y="2863850"/>
          <p14:tracePt t="36525" x="5530850" y="2857500"/>
          <p14:tracePt t="36541" x="5619750" y="2851150"/>
          <p14:tracePt t="36558" x="5695950" y="2844800"/>
          <p14:tracePt t="36575" x="5765800" y="2838450"/>
          <p14:tracePt t="36592" x="5880100" y="2813050"/>
          <p14:tracePt t="36608" x="5918200" y="2800350"/>
          <p14:tracePt t="36625" x="5988050" y="2794000"/>
          <p14:tracePt t="36641" x="6045200" y="2787650"/>
          <p14:tracePt t="36658" x="6089650" y="2787650"/>
          <p14:tracePt t="36675" x="6203950" y="2774950"/>
          <p14:tracePt t="36691" x="6261100" y="2768600"/>
          <p14:tracePt t="36708" x="6324600" y="2762250"/>
          <p14:tracePt t="36724" x="6426200" y="2755900"/>
          <p14:tracePt t="36741" x="6553200" y="2736850"/>
          <p14:tracePt t="36758" x="6800850" y="2724150"/>
          <p14:tracePt t="36775" x="6927850" y="2724150"/>
          <p14:tracePt t="36791" x="6978650" y="2724150"/>
          <p14:tracePt t="36808" x="7086600" y="2724150"/>
          <p14:tracePt t="36824" x="7175500" y="2724150"/>
          <p14:tracePt t="36841" x="7258050" y="2724150"/>
          <p14:tracePt t="36858" x="7302500" y="2730500"/>
          <p14:tracePt t="36874" x="7327900" y="2743200"/>
          <p14:tracePt t="36891" x="7346950" y="2743200"/>
          <p14:tracePt t="36908" x="7366000" y="2749550"/>
          <p14:tracePt t="36925" x="7391400" y="2755900"/>
          <p14:tracePt t="36941" x="7410450" y="2755900"/>
          <p14:tracePt t="36958" x="7429500" y="2755900"/>
          <p14:tracePt t="36974" x="7442200" y="2762250"/>
          <p14:tracePt t="36991" x="7448550" y="2762250"/>
          <p14:tracePt t="37007" x="7467600" y="2768600"/>
          <p14:tracePt t="37024" x="7473950" y="2768600"/>
          <p14:tracePt t="37041" x="7480300" y="2768600"/>
          <p14:tracePt t="37058" x="7486650" y="2768600"/>
          <p14:tracePt t="37074" x="7499350" y="2768600"/>
          <p14:tracePt t="37091" x="7505700" y="2743200"/>
          <p14:tracePt t="37107" x="7512050" y="2698750"/>
          <p14:tracePt t="37124" x="7518400" y="2654300"/>
          <p14:tracePt t="37141" x="7524750" y="2635250"/>
          <p14:tracePt t="37158" x="7524750" y="2622550"/>
          <p14:tracePt t="37174" x="7524750" y="2616200"/>
          <p14:tracePt t="37207" x="7524750" y="2609850"/>
          <p14:tracePt t="37224" x="7505700" y="2603500"/>
          <p14:tracePt t="37241" x="7442200" y="2578100"/>
          <p14:tracePt t="37257" x="7404100" y="2559050"/>
          <p14:tracePt t="37274" x="7391400" y="2552700"/>
          <p14:tracePt t="37291" x="7366000" y="2546350"/>
          <p14:tracePt t="37308" x="7346950" y="2540000"/>
          <p14:tracePt t="37325" x="7277100" y="2533650"/>
          <p14:tracePt t="37341" x="7200900" y="2520950"/>
          <p14:tracePt t="37357" x="7162800" y="2520950"/>
          <p14:tracePt t="37374" x="7105650" y="2520950"/>
          <p14:tracePt t="37391" x="7048500" y="2501900"/>
          <p14:tracePt t="37407" x="6953250" y="2501900"/>
          <p14:tracePt t="37424" x="6851650" y="2501900"/>
          <p14:tracePt t="37440" x="6807200" y="2501900"/>
          <p14:tracePt t="37457" x="6756400" y="2501900"/>
          <p14:tracePt t="37474" x="6705600" y="2514600"/>
          <p14:tracePt t="37490" x="6661150" y="2527300"/>
          <p14:tracePt t="37507" x="6635750" y="2546350"/>
          <p14:tracePt t="37524" x="6610350" y="2559050"/>
          <p14:tracePt t="37541" x="6584950" y="2584450"/>
          <p14:tracePt t="37544" x="6565900" y="2603500"/>
          <p14:tracePt t="37557" x="6546850" y="2628900"/>
          <p14:tracePt t="37574" x="6515100" y="2667000"/>
          <p14:tracePt t="37590" x="6496050" y="2717800"/>
          <p14:tracePt t="37607" x="6489700" y="2749550"/>
          <p14:tracePt t="37624" x="6489700" y="2762250"/>
          <p14:tracePt t="37640" x="6489700" y="2774950"/>
          <p14:tracePt t="37657" x="6502400" y="2813050"/>
          <p14:tracePt t="37674" x="6572250" y="2882900"/>
          <p14:tracePt t="37690" x="6654800" y="2952750"/>
          <p14:tracePt t="37707" x="6718300" y="2984500"/>
          <p14:tracePt t="37724" x="6832600" y="3041650"/>
          <p14:tracePt t="37740" x="7061200" y="3111500"/>
          <p14:tracePt t="37757" x="7188200" y="3117850"/>
          <p14:tracePt t="37774" x="7315200" y="3124200"/>
          <p14:tracePt t="37791" x="7454900" y="3124200"/>
          <p14:tracePt t="37808" x="7575550" y="3086100"/>
          <p14:tracePt t="37823" x="7658100" y="3048000"/>
          <p14:tracePt t="37840" x="7715250" y="3016250"/>
          <p14:tracePt t="37857" x="7753350" y="2984500"/>
          <p14:tracePt t="37874" x="7778750" y="2946400"/>
          <p14:tracePt t="37891" x="7797800" y="2914650"/>
          <p14:tracePt t="37907" x="7804150" y="2870200"/>
          <p14:tracePt t="37923" x="7804150" y="2794000"/>
          <p14:tracePt t="37940" x="7772400" y="2711450"/>
          <p14:tracePt t="37957" x="7727950" y="2616200"/>
          <p14:tracePt t="37973" x="7683500" y="2578100"/>
          <p14:tracePt t="37990" x="7632700" y="2533650"/>
          <p14:tracePt t="38007" x="7613650" y="2520950"/>
          <p14:tracePt t="38023" x="7581900" y="2514600"/>
          <p14:tracePt t="38040" x="7575550" y="2508250"/>
          <p14:tracePt t="38043" x="7569200" y="2508250"/>
          <p14:tracePt t="38073" x="7562850" y="2508250"/>
          <p14:tracePt t="38090" x="7556500" y="2508250"/>
          <p14:tracePt t="38392" x="7600950" y="2527300"/>
          <p14:tracePt t="38400" x="7689850" y="2578100"/>
          <p14:tracePt t="38408" x="7766050" y="2616200"/>
          <p14:tracePt t="38423" x="7905750" y="2679700"/>
          <p14:tracePt t="38440" x="8007350" y="2724150"/>
          <p14:tracePt t="38458" x="8134350" y="2768600"/>
          <p14:tracePt t="38473" x="8210550" y="2781300"/>
          <p14:tracePt t="38489" x="8299450" y="2794000"/>
          <p14:tracePt t="38506" x="8369300" y="2800350"/>
          <p14:tracePt t="38523" x="8432800" y="2832100"/>
          <p14:tracePt t="38541" x="8496300" y="2844800"/>
          <p14:tracePt t="38557" x="8528050" y="2851150"/>
          <p14:tracePt t="38573" x="8578850" y="2851150"/>
          <p14:tracePt t="38590" x="8648700" y="2851150"/>
          <p14:tracePt t="38606" x="8724900" y="2838450"/>
          <p14:tracePt t="38623" x="8801100" y="2825750"/>
          <p14:tracePt t="38639" x="8896350" y="2787650"/>
          <p14:tracePt t="38656" x="8953500" y="2768600"/>
          <p14:tracePt t="38673" x="9023350" y="2755900"/>
          <p14:tracePt t="38689" x="9093200" y="2724150"/>
          <p14:tracePt t="38706" x="9175750" y="2705100"/>
          <p14:tracePt t="38723" x="9245600" y="2698750"/>
          <p14:tracePt t="38739" x="9290050" y="2692400"/>
          <p14:tracePt t="38756" x="9353550" y="2692400"/>
          <p14:tracePt t="38773" x="9417050" y="2692400"/>
          <p14:tracePt t="38790" x="9493250" y="2692400"/>
          <p14:tracePt t="38806" x="9537700" y="2692400"/>
          <p14:tracePt t="38823" x="9582150" y="2698750"/>
          <p14:tracePt t="38839" x="9601200" y="2705100"/>
          <p14:tracePt t="38856" x="9632950" y="2717800"/>
          <p14:tracePt t="38873" x="9664700" y="2724150"/>
          <p14:tracePt t="38889" x="9683750" y="2730500"/>
          <p14:tracePt t="38906" x="9690100" y="2736850"/>
          <p14:tracePt t="38965" x="9690100" y="2743200"/>
          <p14:tracePt t="39311" x="9683750" y="2743200"/>
          <p14:tracePt t="39319" x="9683750" y="2749550"/>
          <p14:tracePt t="39327" x="9677400" y="2749550"/>
          <p14:tracePt t="39364" x="9671050" y="2749550"/>
          <p14:tracePt t="39372" x="9671050" y="2755900"/>
          <p14:tracePt t="39380" x="9664700" y="2755900"/>
          <p14:tracePt t="39395" x="9658350" y="2762250"/>
          <p14:tracePt t="39405" x="9645650" y="2762250"/>
          <p14:tracePt t="39422" x="9626600" y="2768600"/>
          <p14:tracePt t="39439" x="9607550" y="2774950"/>
          <p14:tracePt t="39455" x="9582150" y="2781300"/>
          <p14:tracePt t="39472" x="9550400" y="2787650"/>
          <p14:tracePt t="39488" x="9512300" y="2800350"/>
          <p14:tracePt t="39505" x="9461500" y="2800350"/>
          <p14:tracePt t="39522" x="9423400" y="2806700"/>
          <p14:tracePt t="39538" x="9347200" y="2806700"/>
          <p14:tracePt t="39555" x="9271000" y="2806700"/>
          <p14:tracePt t="39572" x="9207500" y="2806700"/>
          <p14:tracePt t="39588" x="9124950" y="2813050"/>
          <p14:tracePt t="39605" x="8991600" y="2819400"/>
          <p14:tracePt t="39622" x="8928100" y="2819400"/>
          <p14:tracePt t="39638" x="8851900" y="2819400"/>
          <p14:tracePt t="39655" x="8775700" y="2819400"/>
          <p14:tracePt t="39673" x="8616950" y="2819400"/>
          <p14:tracePt t="39689" x="8553450" y="2819400"/>
          <p14:tracePt t="39705" x="8483600" y="2819400"/>
          <p14:tracePt t="39722" x="8420100" y="2819400"/>
          <p14:tracePt t="39738" x="8337550" y="2819400"/>
          <p14:tracePt t="39755" x="8229600" y="2819400"/>
          <p14:tracePt t="39772" x="8045450" y="2819400"/>
          <p14:tracePt t="39788" x="7981950" y="2819400"/>
          <p14:tracePt t="39806" x="7842250" y="2832100"/>
          <p14:tracePt t="39821" x="7721600" y="2844800"/>
          <p14:tracePt t="39840" x="7562850" y="2851150"/>
          <p14:tracePt t="39855" x="7454900" y="2851150"/>
          <p14:tracePt t="39871" x="7397750" y="2857500"/>
          <p14:tracePt t="39888" x="7308850" y="2863850"/>
          <p14:tracePt t="39905" x="7226300" y="2863850"/>
          <p14:tracePt t="39922" x="7092950" y="2882900"/>
          <p14:tracePt t="39938" x="7010400" y="2889250"/>
          <p14:tracePt t="39955" x="6972300" y="2889250"/>
          <p14:tracePt t="39971" x="6940550" y="2889250"/>
          <p14:tracePt t="39988" x="6902450" y="2889250"/>
          <p14:tracePt t="40005" x="6877050" y="2889250"/>
          <p14:tracePt t="40022" x="6858000" y="2889250"/>
          <p14:tracePt t="40038" x="6845300" y="2889250"/>
          <p14:tracePt t="40055" x="6819900" y="2889250"/>
          <p14:tracePt t="40071" x="6794500" y="2889250"/>
          <p14:tracePt t="40089" x="6737350" y="2889250"/>
          <p14:tracePt t="40105" x="6692900" y="2889250"/>
          <p14:tracePt t="40121" x="6654800" y="2889250"/>
          <p14:tracePt t="40138" x="6610350" y="2889250"/>
          <p14:tracePt t="40155" x="6559550" y="2889250"/>
          <p14:tracePt t="40172" x="6470650" y="2895600"/>
          <p14:tracePt t="40188" x="6432550" y="2895600"/>
          <p14:tracePt t="40205" x="6407150" y="2895600"/>
          <p14:tracePt t="40221" x="6394450" y="2895600"/>
          <p14:tracePt t="40238" x="6381750" y="2895600"/>
          <p14:tracePt t="40255" x="6362700" y="2895600"/>
          <p14:tracePt t="40378" x="6369050" y="2895600"/>
          <p14:tracePt t="40393" x="6375400" y="2895600"/>
          <p14:tracePt t="40409" x="6381750" y="2895600"/>
          <p14:tracePt t="40415" x="6388100" y="2895600"/>
          <p14:tracePt t="40424" x="6394450" y="2895600"/>
          <p14:tracePt t="40438" x="6413500" y="2895600"/>
          <p14:tracePt t="40455" x="6426200" y="2895600"/>
          <p14:tracePt t="40471" x="6432550" y="2895600"/>
          <p14:tracePt t="40489" x="6489700" y="2876550"/>
          <p14:tracePt t="40504" x="6546850" y="2876550"/>
          <p14:tracePt t="40521" x="6591300" y="2870200"/>
          <p14:tracePt t="40538" x="6623050" y="2870200"/>
          <p14:tracePt t="40541" x="6629400" y="2870200"/>
          <p14:tracePt t="40554" x="6642100" y="2870200"/>
          <p14:tracePt t="40572" x="6673850" y="2870200"/>
          <p14:tracePt t="40588" x="6705600" y="2870200"/>
          <p14:tracePt t="40604" x="6731000" y="2870200"/>
          <p14:tracePt t="40621" x="6762750" y="2870200"/>
          <p14:tracePt t="40637" x="6769100" y="2870200"/>
          <p14:tracePt t="40654" x="6800850" y="2870200"/>
          <p14:tracePt t="40671" x="6819900" y="2870200"/>
          <p14:tracePt t="40688" x="6832600" y="2870200"/>
          <p14:tracePt t="40704" x="6870700" y="2870200"/>
          <p14:tracePt t="40721" x="6889750" y="2870200"/>
          <p14:tracePt t="40738" x="6946900" y="2870200"/>
          <p14:tracePt t="40754" x="6978650" y="2870200"/>
          <p14:tracePt t="40771" x="6991350" y="2870200"/>
          <p14:tracePt t="40788" x="6997700" y="2870200"/>
          <p14:tracePt t="40805" x="7004050" y="2870200"/>
          <p14:tracePt t="40821" x="7010400" y="2870200"/>
          <p14:tracePt t="40899" x="7004050" y="2870200"/>
          <p14:tracePt t="40914" x="6997700" y="2870200"/>
          <p14:tracePt t="41872" x="6997700" y="2863850"/>
          <p14:tracePt t="41890" x="6997700" y="2857500"/>
          <p14:tracePt t="41894" x="6997700" y="2851150"/>
          <p14:tracePt t="41903" x="6997700" y="2838450"/>
          <p14:tracePt t="41920" x="6997700" y="2813050"/>
          <p14:tracePt t="41937" x="6997700" y="2762250"/>
          <p14:tracePt t="41954" x="6997700" y="2724150"/>
          <p14:tracePt t="41970" x="6997700" y="2711450"/>
          <p14:tracePt t="41987" x="6985000" y="2686050"/>
          <p14:tracePt t="42003" x="6965950" y="2660650"/>
          <p14:tracePt t="42020" x="6908800" y="2622550"/>
          <p14:tracePt t="42037" x="6813550" y="2571750"/>
          <p14:tracePt t="42053" x="6743700" y="2546350"/>
          <p14:tracePt t="42070" x="6673850" y="2520950"/>
          <p14:tracePt t="42087" x="6616700" y="2508250"/>
          <p14:tracePt t="42103" x="6565900" y="2501900"/>
          <p14:tracePt t="42120" x="6521450" y="2489200"/>
          <p14:tracePt t="42137" x="6502400" y="2482850"/>
          <p14:tracePt t="42153" x="6470650" y="2482850"/>
          <p14:tracePt t="42170" x="6445250" y="2482850"/>
          <p14:tracePt t="42186" x="6426200" y="2482850"/>
          <p14:tracePt t="42203" x="6407150" y="2482850"/>
          <p14:tracePt t="42220" x="6381750" y="2489200"/>
          <p14:tracePt t="42236" x="6369050" y="2501900"/>
          <p14:tracePt t="42253" x="6343650" y="2508250"/>
          <p14:tracePt t="42269" x="6318250" y="2533650"/>
          <p14:tracePt t="42287" x="6267450" y="2565400"/>
          <p14:tracePt t="42304" x="6261100" y="2571750"/>
          <p14:tracePt t="42320" x="6248400" y="2584450"/>
          <p14:tracePt t="42337" x="6242050" y="2584450"/>
          <p14:tracePt t="42353" x="6229350" y="2597150"/>
          <p14:tracePt t="42370" x="6223000" y="2597150"/>
          <p14:tracePt t="42386" x="6216650" y="2597150"/>
          <p14:tracePt t="42403" x="6210300" y="2597150"/>
          <p14:tracePt t="42420" x="6191250" y="2603500"/>
          <p14:tracePt t="42438" x="6134100" y="2603500"/>
          <p14:tracePt t="42453" x="6051550" y="2603500"/>
          <p14:tracePt t="42469" x="5994400" y="2603500"/>
          <p14:tracePt t="42486" x="5930900" y="2603500"/>
          <p14:tracePt t="42502" x="5854700" y="2603500"/>
          <p14:tracePt t="42519" x="5784850" y="2603500"/>
          <p14:tracePt t="42536" x="5676900" y="2597150"/>
          <p14:tracePt t="42552" x="5632450" y="2584450"/>
          <p14:tracePt t="42569" x="5613400" y="2578100"/>
          <p14:tracePt t="42586" x="5600700" y="2571750"/>
          <p14:tracePt t="42627" x="5607050" y="2571750"/>
          <p14:tracePt t="42636" x="5613400" y="2571750"/>
          <p14:tracePt t="42653" x="5626100" y="2571750"/>
          <p14:tracePt t="42669" x="5746750" y="2559050"/>
          <p14:tracePt t="42687" x="6172200" y="2495550"/>
          <p14:tracePt t="42702" x="6394450" y="2476500"/>
          <p14:tracePt t="42719" x="6508750" y="2470150"/>
          <p14:tracePt t="42736" x="6559550" y="2470150"/>
          <p14:tracePt t="42752" x="6616700" y="2470150"/>
          <p14:tracePt t="42769" x="6661150" y="2470150"/>
          <p14:tracePt t="42786" x="6673850" y="2470150"/>
          <p14:tracePt t="42802" x="6680200" y="2463800"/>
          <p14:tracePt t="42839" x="6680200" y="2457450"/>
          <p14:tracePt t="42853" x="6673850" y="2444750"/>
          <p14:tracePt t="42869" x="6648450" y="2432050"/>
          <p14:tracePt t="42887" x="6610350" y="2413000"/>
          <p14:tracePt t="42902" x="6578600" y="2400300"/>
          <p14:tracePt t="42919" x="6527800" y="2374900"/>
          <p14:tracePt t="42936" x="6457950" y="2355850"/>
          <p14:tracePt t="42952" x="6426200" y="2343150"/>
          <p14:tracePt t="42969" x="6400800" y="2336800"/>
          <p14:tracePt t="42986" x="6388100" y="2336800"/>
          <p14:tracePt t="43002" x="6381750" y="2336800"/>
          <p14:tracePt t="43019" x="6375400" y="2336800"/>
          <p14:tracePt t="43036" x="6375400" y="2343150"/>
          <p14:tracePt t="43052" x="6375400" y="2349500"/>
          <p14:tracePt t="43069" x="6381750" y="2349500"/>
          <p14:tracePt t="43085" x="6394450" y="2349500"/>
          <p14:tracePt t="43102" x="6426200" y="2362200"/>
          <p14:tracePt t="43119" x="6438900" y="2387600"/>
          <p14:tracePt t="43136" x="6451600" y="2393950"/>
          <p14:tracePt t="43152" x="6451600" y="2400300"/>
          <p14:tracePt t="43170" x="6457950" y="2413000"/>
          <p14:tracePt t="43185" x="6457950" y="2425700"/>
          <p14:tracePt t="43202" x="6445250" y="2438400"/>
          <p14:tracePt t="43219" x="6426200" y="2457450"/>
          <p14:tracePt t="43235" x="6407150" y="2470150"/>
          <p14:tracePt t="43252" x="6400800" y="2476500"/>
          <p14:tracePt t="43269" x="6400800" y="2482850"/>
          <p14:tracePt t="43313" x="6407150" y="2482850"/>
          <p14:tracePt t="43322" x="6413500" y="2482850"/>
          <p14:tracePt t="43335" x="6432550" y="2489200"/>
          <p14:tracePt t="43352" x="6470650" y="2489200"/>
          <p14:tracePt t="43368" x="6483350" y="2495550"/>
          <p14:tracePt t="43385" x="6496050" y="2495550"/>
          <p14:tracePt t="43402" x="6502400" y="2495550"/>
          <p14:tracePt t="43464" x="6489700" y="2495550"/>
          <p14:tracePt t="43472" x="6470650" y="2495550"/>
          <p14:tracePt t="43479" x="6419850" y="2508250"/>
          <p14:tracePt t="43488" x="6337300" y="2546350"/>
          <p14:tracePt t="43502" x="6203950" y="2578100"/>
          <p14:tracePt t="43518" x="5975350" y="2673350"/>
          <p14:tracePt t="43535" x="5613400" y="2819400"/>
          <p14:tracePt t="43552" x="5314950" y="2952750"/>
          <p14:tracePt t="43556" x="5175250" y="3003550"/>
          <p14:tracePt t="43568" x="5067300" y="3041650"/>
          <p14:tracePt t="43585" x="4826000" y="3098800"/>
          <p14:tracePt t="43602" x="4660900" y="3155950"/>
          <p14:tracePt t="43619" x="4502150" y="3181350"/>
          <p14:tracePt t="43635" x="4381500" y="3200400"/>
          <p14:tracePt t="43652" x="4298950" y="3219450"/>
          <p14:tracePt t="43669" x="4235450" y="3225800"/>
          <p14:tracePt t="43685" x="4197350" y="3232150"/>
          <p14:tracePt t="43702" x="4184650" y="3232150"/>
          <p14:tracePt t="43988" x="4159250" y="3238500"/>
          <p14:tracePt t="43995" x="4089400" y="3238500"/>
          <p14:tracePt t="44004" x="4006850" y="3238500"/>
          <p14:tracePt t="44018" x="3822700" y="3232150"/>
          <p14:tracePt t="44035" x="3670300" y="3206750"/>
          <p14:tracePt t="44052" x="3524250" y="3175000"/>
          <p14:tracePt t="44057" x="3460750" y="3143250"/>
          <p14:tracePt t="44070" x="3340100" y="3111500"/>
          <p14:tracePt t="44085" x="3282950" y="3092450"/>
          <p14:tracePt t="44102" x="3200400" y="3067050"/>
          <p14:tracePt t="44118" x="3124200" y="3054350"/>
          <p14:tracePt t="44135" x="3048000" y="3048000"/>
          <p14:tracePt t="44152" x="2946400" y="3048000"/>
          <p14:tracePt t="44169" x="2921000" y="3048000"/>
          <p14:tracePt t="44185" x="2863850" y="3048000"/>
          <p14:tracePt t="44201" x="2813050" y="3054350"/>
          <p14:tracePt t="44218" x="2781300" y="3060700"/>
          <p14:tracePt t="44236" x="2705100" y="3079750"/>
          <p14:tracePt t="44251" x="2679700" y="3092450"/>
          <p14:tracePt t="44268" x="2635250" y="3098800"/>
          <p14:tracePt t="44285" x="2590800" y="3105150"/>
          <p14:tracePt t="44301" x="2552700" y="3111500"/>
          <p14:tracePt t="44318" x="2501900" y="3111500"/>
          <p14:tracePt t="44335" x="2463800" y="3111500"/>
          <p14:tracePt t="44351" x="2451100" y="3111500"/>
          <p14:tracePt t="44368" x="2400300" y="3111500"/>
          <p14:tracePt t="44385" x="2343150" y="3111500"/>
          <p14:tracePt t="44401" x="2298700" y="3111500"/>
          <p14:tracePt t="44418" x="2235200" y="3111500"/>
          <p14:tracePt t="44435" x="2216150" y="3111500"/>
          <p14:tracePt t="44451" x="2184400" y="3111500"/>
          <p14:tracePt t="44468" x="2159000" y="3111500"/>
          <p14:tracePt t="44484" x="2114550" y="3111500"/>
          <p14:tracePt t="44501" x="2070100" y="3111500"/>
          <p14:tracePt t="44518" x="2057400" y="3111500"/>
          <p14:tracePt t="44534" x="2044700" y="3111500"/>
          <p14:tracePt t="44552" x="2025650" y="3105150"/>
          <p14:tracePt t="44556" x="2012950" y="3105150"/>
          <p14:tracePt t="44568" x="2006600" y="3105150"/>
          <p14:tracePt t="44591" x="2000250" y="3105150"/>
          <p14:tracePt t="44697" x="1993900" y="3105150"/>
          <p14:tracePt t="44712" x="1987550" y="3105150"/>
          <p14:tracePt t="44750" x="1974850" y="3105150"/>
          <p14:tracePt t="44774" x="1968500" y="3105150"/>
          <p14:tracePt t="44811" x="1962150" y="3105150"/>
          <p14:tracePt t="44832" x="1955800" y="3105150"/>
          <p14:tracePt t="44899" x="1962150" y="3105150"/>
          <p14:tracePt t="44914" x="1968500" y="3105150"/>
          <p14:tracePt t="44922" x="1987550" y="3105150"/>
          <p14:tracePt t="44938" x="1993900" y="3105150"/>
          <p14:tracePt t="44951" x="2000250" y="3105150"/>
          <p14:tracePt t="44967" x="2038350" y="3105150"/>
          <p14:tracePt t="44984" x="2057400" y="3105150"/>
          <p14:tracePt t="45001" x="2089150" y="3105150"/>
          <p14:tracePt t="45017" x="2108200" y="3105150"/>
          <p14:tracePt t="45034" x="2146300" y="3105150"/>
          <p14:tracePt t="45050" x="2184400" y="3105150"/>
          <p14:tracePt t="45067" x="2203450" y="3105150"/>
          <p14:tracePt t="45085" x="2216150" y="3105150"/>
          <p14:tracePt t="45100" x="2222500" y="3105150"/>
          <p14:tracePt t="45118" x="2247900" y="3098800"/>
          <p14:tracePt t="45134" x="2254250" y="3098800"/>
          <p14:tracePt t="45150" x="2266950" y="3092450"/>
          <p14:tracePt t="45167" x="2286000" y="3092450"/>
          <p14:tracePt t="45184" x="2305050" y="3086100"/>
          <p14:tracePt t="45200" x="2317750" y="3086100"/>
          <p14:tracePt t="45217" x="2374900" y="3073400"/>
          <p14:tracePt t="45234" x="2419350" y="3073400"/>
          <p14:tracePt t="45250" x="2476500" y="3073400"/>
          <p14:tracePt t="45267" x="2508250" y="3067050"/>
          <p14:tracePt t="45286" x="2609850" y="3060700"/>
          <p14:tracePt t="45300" x="2654300" y="3054350"/>
          <p14:tracePt t="45317" x="2698750" y="3054350"/>
          <p14:tracePt t="45333" x="2730500" y="3054350"/>
          <p14:tracePt t="45350" x="2749550" y="3048000"/>
          <p14:tracePt t="45368" x="2787650" y="3041650"/>
          <p14:tracePt t="45383" x="2800350" y="3041650"/>
          <p14:tracePt t="45400" x="2825750" y="3041650"/>
          <p14:tracePt t="45417" x="2832100" y="3041650"/>
          <p14:tracePt t="45434" x="2838450" y="3041650"/>
          <p14:tracePt t="45451" x="2863850" y="3041650"/>
          <p14:tracePt t="45467" x="2876550" y="3041650"/>
          <p14:tracePt t="45483" x="2901950" y="3041650"/>
          <p14:tracePt t="45500" x="2940050" y="3041650"/>
          <p14:tracePt t="45516" x="2959100" y="3041650"/>
          <p14:tracePt t="45533" x="2990850" y="3041650"/>
          <p14:tracePt t="45550" x="3041650" y="3041650"/>
          <p14:tracePt t="45567" x="3092450" y="3041650"/>
          <p14:tracePt t="45583" x="3143250" y="3041650"/>
          <p14:tracePt t="45600" x="3168650" y="3041650"/>
          <p14:tracePt t="45617" x="3238500" y="3041650"/>
          <p14:tracePt t="45634" x="3276600" y="3041650"/>
          <p14:tracePt t="45650" x="3321050" y="3041650"/>
          <p14:tracePt t="45667" x="3352800" y="3041650"/>
          <p14:tracePt t="45683" x="3378200" y="3041650"/>
          <p14:tracePt t="45700" x="3416300" y="3041650"/>
          <p14:tracePt t="45717" x="3460750" y="3041650"/>
          <p14:tracePt t="45733" x="3492500" y="3041650"/>
          <p14:tracePt t="45750" x="3524250" y="3041650"/>
          <p14:tracePt t="45766" x="3556000" y="3041650"/>
          <p14:tracePt t="45783" x="3581400" y="3041650"/>
          <p14:tracePt t="45800" x="3619500" y="3041650"/>
          <p14:tracePt t="45816" x="3638550" y="3041650"/>
          <p14:tracePt t="45833" x="3663950" y="3041650"/>
          <p14:tracePt t="45850" x="3676650" y="3041650"/>
          <p14:tracePt t="45868" x="3702050" y="3041650"/>
          <p14:tracePt t="45883" x="3721100" y="3041650"/>
          <p14:tracePt t="45900" x="3733800" y="3035300"/>
          <p14:tracePt t="45917" x="3752850" y="3035300"/>
          <p14:tracePt t="45933" x="3765550" y="3035300"/>
          <p14:tracePt t="45949" x="3784600" y="3035300"/>
          <p14:tracePt t="45966" x="3797300" y="3035300"/>
          <p14:tracePt t="45983" x="3803650" y="3035300"/>
          <p14:tracePt t="45999" x="3816350" y="3035300"/>
          <p14:tracePt t="46016" x="3835400" y="3035300"/>
          <p14:tracePt t="46034" x="3848100" y="3035300"/>
          <p14:tracePt t="46050" x="3860800" y="3035300"/>
          <p14:tracePt t="46066" x="3873500" y="3035300"/>
          <p14:tracePt t="46083" x="3886200" y="3035300"/>
          <p14:tracePt t="46101" x="3892550" y="3035300"/>
          <p14:tracePt t="46117" x="3905250" y="3028950"/>
          <p14:tracePt t="46133" x="3905250" y="3022600"/>
          <p14:tracePt t="46149" x="3917950" y="3022600"/>
          <p14:tracePt t="46184" x="3924300" y="3022600"/>
          <p14:tracePt t="46199" x="3930650" y="3016250"/>
          <p14:tracePt t="46216" x="3937000" y="3009900"/>
          <p14:tracePt t="46268" x="3943350" y="3009900"/>
          <p14:tracePt t="46501" x="3943350" y="3003550"/>
          <p14:tracePt t="46517" x="3930650" y="3003550"/>
          <p14:tracePt t="46525" x="3924300" y="3009900"/>
          <p14:tracePt t="46533" x="3943350" y="3009900"/>
          <p14:tracePt t="46941" x="3956050" y="3009900"/>
          <p14:tracePt t="46949" x="3962400" y="3009900"/>
          <p14:tracePt t="46956" x="3981450" y="3009900"/>
          <p14:tracePt t="46966" x="4006850" y="3009900"/>
          <p14:tracePt t="46982" x="4025900" y="3009900"/>
          <p14:tracePt t="46999" x="4044950" y="3009900"/>
          <p14:tracePt t="47015" x="4057650" y="3009900"/>
          <p14:tracePt t="47032" x="4076700" y="3009900"/>
          <p14:tracePt t="47049" x="4083050" y="3009900"/>
          <p14:tracePt t="47065" x="4102100" y="3009900"/>
          <p14:tracePt t="47082" x="4114800" y="3009900"/>
          <p14:tracePt t="47099" x="4152900" y="3009900"/>
          <p14:tracePt t="47115" x="4184650" y="3009900"/>
          <p14:tracePt t="47132" x="4241800" y="3009900"/>
          <p14:tracePt t="47148" x="4292600" y="3009900"/>
          <p14:tracePt t="47166" x="4330700" y="3009900"/>
          <p14:tracePt t="47182" x="4375150" y="3009900"/>
          <p14:tracePt t="47199" x="4400550" y="3009900"/>
          <p14:tracePt t="47215" x="4445000" y="3009900"/>
          <p14:tracePt t="47232" x="4470400" y="3009900"/>
          <p14:tracePt t="47249" x="4502150" y="3009900"/>
          <p14:tracePt t="47265" x="4514850" y="3009900"/>
          <p14:tracePt t="47282" x="4540250" y="3009900"/>
          <p14:tracePt t="47298" x="4559300" y="3009900"/>
          <p14:tracePt t="47315" x="4572000" y="3009900"/>
          <p14:tracePt t="47333" x="4591050" y="3009900"/>
          <p14:tracePt t="47348" x="4597400" y="3009900"/>
          <p14:tracePt t="47365" x="4610100" y="3016250"/>
          <p14:tracePt t="47382" x="4616450" y="3022600"/>
          <p14:tracePt t="47398" x="4635500" y="3022600"/>
          <p14:tracePt t="47416" x="4654550" y="3022600"/>
          <p14:tracePt t="47432" x="4673600" y="3022600"/>
          <p14:tracePt t="47448" x="4692650" y="3022600"/>
          <p14:tracePt t="47465" x="4711700" y="3022600"/>
          <p14:tracePt t="47482" x="4737100" y="3022600"/>
          <p14:tracePt t="47499" x="4768850" y="3022600"/>
          <p14:tracePt t="47515" x="4787900" y="3022600"/>
          <p14:tracePt t="47532" x="4826000" y="3022600"/>
          <p14:tracePt t="47548" x="4864100" y="3022600"/>
          <p14:tracePt t="47552" x="4889500" y="3022600"/>
          <p14:tracePt t="47565" x="4921250" y="3022600"/>
          <p14:tracePt t="47582" x="4984750" y="3022600"/>
          <p14:tracePt t="47598" x="5003800" y="3022600"/>
          <p14:tracePt t="47615" x="5035550" y="3022600"/>
          <p14:tracePt t="47632" x="5054600" y="3022600"/>
          <p14:tracePt t="47648" x="5080000" y="3022600"/>
          <p14:tracePt t="47665" x="5086350" y="3022600"/>
          <p14:tracePt t="47976" x="5130800" y="3022600"/>
          <p14:tracePt t="47984" x="5194300" y="3022600"/>
          <p14:tracePt t="47992" x="5213350" y="3022600"/>
          <p14:tracePt t="47999" x="5251450" y="3022600"/>
          <p14:tracePt t="48015" x="5340350" y="3022600"/>
          <p14:tracePt t="48031" x="5467350" y="3022600"/>
          <p14:tracePt t="48048" x="5613400" y="3022600"/>
          <p14:tracePt t="48053" x="5670550" y="3028950"/>
          <p14:tracePt t="48065" x="5784850" y="3028950"/>
          <p14:tracePt t="48081" x="5835650" y="3028950"/>
          <p14:tracePt t="48098" x="5918200" y="3035300"/>
          <p14:tracePt t="48114" x="6019800" y="3048000"/>
          <p14:tracePt t="48131" x="6089650" y="3054350"/>
          <p14:tracePt t="48149" x="6159500" y="3060700"/>
          <p14:tracePt t="48165" x="6191250" y="3067050"/>
          <p14:tracePt t="48181" x="6210300" y="3073400"/>
          <p14:tracePt t="48198" x="6242050" y="3073400"/>
          <p14:tracePt t="48215" x="6273800" y="3073400"/>
          <p14:tracePt t="48231" x="6324600" y="3086100"/>
          <p14:tracePt t="48248" x="6350000" y="3092450"/>
          <p14:tracePt t="48264" x="6375400" y="3092450"/>
          <p14:tracePt t="48281" x="6413500" y="3092450"/>
          <p14:tracePt t="48298" x="6438900" y="3092450"/>
          <p14:tracePt t="48314" x="6489700" y="3092450"/>
          <p14:tracePt t="48331" x="6521450" y="3092450"/>
          <p14:tracePt t="48348" x="6540500" y="3092450"/>
          <p14:tracePt t="48364" x="6578600" y="3092450"/>
          <p14:tracePt t="48381" x="6610350" y="3092450"/>
          <p14:tracePt t="48398" x="6673850" y="3098800"/>
          <p14:tracePt t="48415" x="6711950" y="3098800"/>
          <p14:tracePt t="48431" x="6737350" y="3098800"/>
          <p14:tracePt t="48448" x="6762750" y="3098800"/>
          <p14:tracePt t="48464" x="6807200" y="3098800"/>
          <p14:tracePt t="48481" x="6858000" y="3105150"/>
          <p14:tracePt t="48498" x="6877050" y="3105150"/>
          <p14:tracePt t="48514" x="6896100" y="3105150"/>
          <p14:tracePt t="48530" x="6908800" y="3105150"/>
          <p14:tracePt t="48547" x="6915150" y="3111500"/>
          <p14:tracePt t="48551" x="6921500" y="3111500"/>
          <p14:tracePt t="48564" x="6934200" y="3117850"/>
          <p14:tracePt t="48580" x="6959600" y="3124200"/>
          <p14:tracePt t="48597" x="6985000" y="3130550"/>
          <p14:tracePt t="48614" x="7004050" y="3136900"/>
          <p14:tracePt t="48630" x="7016750" y="3143250"/>
          <p14:tracePt t="48647" x="7054850" y="3149600"/>
          <p14:tracePt t="48664" x="7073900" y="3149600"/>
          <p14:tracePt t="48681" x="7112000" y="3155950"/>
          <p14:tracePt t="48697" x="7131050" y="3155950"/>
          <p14:tracePt t="48714" x="7162800" y="3155950"/>
          <p14:tracePt t="48730" x="7239000" y="3155950"/>
          <p14:tracePt t="48747" x="7283450" y="3155950"/>
          <p14:tracePt t="48764" x="7327900" y="3155950"/>
          <p14:tracePt t="48780" x="7359650" y="3155950"/>
          <p14:tracePt t="48797" x="7366000" y="3155950"/>
          <p14:tracePt t="48814" x="7391400" y="3155950"/>
          <p14:tracePt t="48831" x="7404100" y="3155950"/>
          <p14:tracePt t="48864" x="7416800" y="3155950"/>
          <p14:tracePt t="48882" x="7442200" y="3130550"/>
          <p14:tracePt t="48897" x="7442200" y="3117850"/>
          <p14:tracePt t="49184" x="7493000" y="3117850"/>
          <p14:tracePt t="49191" x="7556500" y="3117850"/>
          <p14:tracePt t="49200" x="7620000" y="3111500"/>
          <p14:tracePt t="49215" x="7740650" y="3098800"/>
          <p14:tracePt t="49230" x="7835900" y="3098800"/>
          <p14:tracePt t="49247" x="7912100" y="3098800"/>
          <p14:tracePt t="49263" x="7943850" y="3098800"/>
          <p14:tracePt t="49280" x="7981950" y="3098800"/>
          <p14:tracePt t="49297" x="8058150" y="3086100"/>
          <p14:tracePt t="49314" x="8108950" y="3086100"/>
          <p14:tracePt t="49330" x="8140700" y="3086100"/>
          <p14:tracePt t="49347" x="8159750" y="3079750"/>
          <p14:tracePt t="49363" x="8172450" y="3079750"/>
          <p14:tracePt t="49380" x="8197850" y="3079750"/>
          <p14:tracePt t="49397" x="8210550" y="3079750"/>
          <p14:tracePt t="49413" x="8223250" y="3073400"/>
          <p14:tracePt t="49430" x="8235950" y="3073400"/>
          <p14:tracePt t="49448" x="8242300" y="3067050"/>
          <p14:tracePt t="49463" x="8255000" y="3060700"/>
          <p14:tracePt t="49480" x="8267700" y="3054350"/>
          <p14:tracePt t="49497" x="8280400" y="3048000"/>
          <p14:tracePt t="49513" x="8293100" y="3041650"/>
          <p14:tracePt t="49530" x="8305800" y="3041650"/>
          <p14:tracePt t="49547" x="8331200" y="3035300"/>
          <p14:tracePt t="49563" x="8337550" y="3035300"/>
          <p14:tracePt t="49580" x="8343900" y="3035300"/>
          <p14:tracePt t="49602" x="8350250" y="3035300"/>
          <p14:tracePt t="49623" x="8356600" y="3035300"/>
          <p14:tracePt t="49645" x="8362950" y="3035300"/>
          <p14:tracePt t="50515" x="8369300" y="3035300"/>
          <p14:tracePt t="50524" x="8394700" y="3035300"/>
          <p14:tracePt t="50532" x="8413750" y="3048000"/>
          <p14:tracePt t="50546" x="8451850" y="3054350"/>
          <p14:tracePt t="50552" x="8477250" y="3060700"/>
          <p14:tracePt t="50563" x="8496300" y="3060700"/>
          <p14:tracePt t="50579" x="8540750" y="3067050"/>
          <p14:tracePt t="50597" x="8597900" y="3067050"/>
          <p14:tracePt t="50612" x="8648700" y="3067050"/>
          <p14:tracePt t="50629" x="8712200" y="3067050"/>
          <p14:tracePt t="50646" x="8769350" y="3073400"/>
          <p14:tracePt t="50662" x="8813800" y="3079750"/>
          <p14:tracePt t="50680" x="8864600" y="3079750"/>
          <p14:tracePt t="50696" x="8883650" y="3079750"/>
          <p14:tracePt t="50712" x="8896350" y="3079750"/>
          <p14:tracePt t="50729" x="8915400" y="3079750"/>
          <p14:tracePt t="50746" x="8928100" y="3079750"/>
          <p14:tracePt t="50762" x="8934450" y="3079750"/>
          <p14:tracePt t="50779" x="8947150" y="3079750"/>
          <p14:tracePt t="51051" x="9023350" y="3079750"/>
          <p14:tracePt t="51059" x="9086850" y="3079750"/>
          <p14:tracePt t="51067" x="9169400" y="3073400"/>
          <p14:tracePt t="51080" x="9271000" y="3067050"/>
          <p14:tracePt t="51095" x="9353550" y="3067050"/>
          <p14:tracePt t="51112" x="9461500" y="3067050"/>
          <p14:tracePt t="51129" x="9556750" y="3067050"/>
          <p14:tracePt t="51145" x="9626600" y="3067050"/>
          <p14:tracePt t="51164" x="9715500" y="3067050"/>
          <p14:tracePt t="51178" x="9753600" y="3067050"/>
          <p14:tracePt t="51195" x="9791700" y="3067050"/>
          <p14:tracePt t="51212" x="9829800" y="3067050"/>
          <p14:tracePt t="51228" x="9874250" y="3067050"/>
          <p14:tracePt t="51246" x="9899650" y="3067050"/>
          <p14:tracePt t="51262" x="9937750" y="3067050"/>
          <p14:tracePt t="51278" x="9950450" y="3067050"/>
          <p14:tracePt t="51295" x="9988550" y="3067050"/>
          <p14:tracePt t="51311" x="10039350" y="3067050"/>
          <p14:tracePt t="51329" x="10096500" y="3067050"/>
          <p14:tracePt t="51345" x="10134600" y="3067050"/>
          <p14:tracePt t="51362" x="10179050" y="3067050"/>
          <p14:tracePt t="51379" x="10204450" y="3067050"/>
          <p14:tracePt t="51395" x="10236200" y="3067050"/>
          <p14:tracePt t="51412" x="10312400" y="3073400"/>
          <p14:tracePt t="51428" x="10375900" y="3086100"/>
          <p14:tracePt t="51445" x="10407650" y="3092450"/>
          <p14:tracePt t="51463" x="10433050" y="3092450"/>
          <p14:tracePt t="51478" x="10445750" y="3092450"/>
          <p14:tracePt t="51495" x="10452100" y="3092450"/>
          <p14:tracePt t="51512" x="10458450" y="3092450"/>
          <p14:tracePt t="51753" x="10261600" y="3079750"/>
          <p14:tracePt t="51760" x="9848850" y="3067050"/>
          <p14:tracePt t="51767" x="9690100" y="3054350"/>
          <p14:tracePt t="51778" x="9385300" y="3041650"/>
          <p14:tracePt t="51795" x="8547100" y="2901950"/>
          <p14:tracePt t="51813" x="6991350" y="2705100"/>
          <p14:tracePt t="51828" x="6140450" y="2641600"/>
          <p14:tracePt t="51845" x="5429250" y="2654300"/>
          <p14:tracePt t="51861" x="5200650" y="2660650"/>
          <p14:tracePt t="51878" x="4946650" y="2686050"/>
          <p14:tracePt t="51895" x="4705350" y="2724150"/>
          <p14:tracePt t="51911" x="4648200" y="2736850"/>
          <p14:tracePt t="51928" x="4622800" y="2736850"/>
          <p14:tracePt t="51962" x="4635500" y="2736850"/>
          <p14:tracePt t="52206" x="4489450" y="2787650"/>
          <p14:tracePt t="52214" x="4267200" y="2863850"/>
          <p14:tracePt t="52220" x="4057650" y="2914650"/>
          <p14:tracePt t="52228" x="4000500" y="2933700"/>
          <p14:tracePt t="52244" x="3683000" y="2997200"/>
          <p14:tracePt t="52261" x="3168650" y="3117850"/>
          <p14:tracePt t="52277" x="2673350" y="3251200"/>
          <p14:tracePt t="52294" x="2222500" y="3378200"/>
          <p14:tracePt t="52311" x="1778000" y="3530600"/>
          <p14:tracePt t="52327" x="1593850" y="3600450"/>
          <p14:tracePt t="52344" x="1441450" y="3638550"/>
          <p14:tracePt t="52361" x="1320800" y="3683000"/>
          <p14:tracePt t="52378" x="1225550" y="3702050"/>
          <p14:tracePt t="52394" x="1206500" y="3708400"/>
          <p14:tracePt t="52411" x="1187450" y="3708400"/>
          <p14:tracePt t="52464" x="1193800" y="3708400"/>
          <p14:tracePt t="52469" x="1200150" y="3708400"/>
          <p14:tracePt t="52477" x="1219200" y="3708400"/>
          <p14:tracePt t="52494" x="1231900" y="3708400"/>
          <p14:tracePt t="52511" x="1263650" y="3708400"/>
          <p14:tracePt t="52527" x="1352550" y="3695700"/>
          <p14:tracePt t="52544" x="1828800" y="3549650"/>
          <p14:tracePt t="52561" x="2222500" y="3429000"/>
          <p14:tracePt t="52577" x="2374900" y="3378200"/>
          <p14:tracePt t="52594" x="2698750" y="3289300"/>
          <p14:tracePt t="52610" x="2990850" y="3238500"/>
          <p14:tracePt t="52627" x="3270250" y="3194050"/>
          <p14:tracePt t="52644" x="3429000" y="3181350"/>
          <p14:tracePt t="52661" x="3536950" y="3175000"/>
          <p14:tracePt t="52678" x="3613150" y="3175000"/>
          <p14:tracePt t="52694" x="3708400" y="3175000"/>
          <p14:tracePt t="52711" x="3822700" y="3175000"/>
          <p14:tracePt t="52727" x="3860800" y="3175000"/>
          <p14:tracePt t="52744" x="3879850" y="3175000"/>
          <p14:tracePt t="52760" x="3886200" y="3175000"/>
          <p14:tracePt t="52777" x="3886200" y="3168650"/>
          <p14:tracePt t="53165" x="3898900" y="3168650"/>
          <p14:tracePt t="53172" x="3924300" y="3181350"/>
          <p14:tracePt t="53181" x="3962400" y="3187700"/>
          <p14:tracePt t="53194" x="4032250" y="3213100"/>
          <p14:tracePt t="53210" x="4057650" y="3225800"/>
          <p14:tracePt t="53227" x="4108450" y="3232150"/>
          <p14:tracePt t="53244" x="4159250" y="3238500"/>
          <p14:tracePt t="53260" x="4203700" y="3244850"/>
          <p14:tracePt t="53277" x="4273550" y="3244850"/>
          <p14:tracePt t="53293" x="4286250" y="3244850"/>
          <p14:tracePt t="53310" x="4311650" y="3244850"/>
          <p14:tracePt t="53326" x="4330700" y="3244850"/>
          <p14:tracePt t="53343" x="4356100" y="3251200"/>
          <p14:tracePt t="53360" x="4387850" y="3251200"/>
          <p14:tracePt t="53377" x="4406900" y="3251200"/>
          <p14:tracePt t="53393" x="4432300" y="3257550"/>
          <p14:tracePt t="53410" x="4457700" y="3263900"/>
          <p14:tracePt t="53426" x="4495800" y="3276600"/>
          <p14:tracePt t="53443" x="4546600" y="3282950"/>
          <p14:tracePt t="53459" x="4572000" y="3289300"/>
          <p14:tracePt t="53476" x="4591050" y="3295650"/>
          <p14:tracePt t="53493" x="4610100" y="3295650"/>
          <p14:tracePt t="53511" x="4622800" y="3295650"/>
          <p14:tracePt t="53527" x="4629150" y="3295650"/>
          <p14:tracePt t="53544" x="4641850" y="3295650"/>
          <p14:tracePt t="53560" x="4648200" y="3295650"/>
          <p14:tracePt t="53979" x="4711700" y="3295650"/>
          <p14:tracePt t="53986" x="4806950" y="3295650"/>
          <p14:tracePt t="53995" x="4902200" y="3295650"/>
          <p14:tracePt t="54009" x="5086350" y="3295650"/>
          <p14:tracePt t="54026" x="5257800" y="3295650"/>
          <p14:tracePt t="54043" x="5340350" y="3295650"/>
          <p14:tracePt t="54059" x="5473700" y="3295650"/>
          <p14:tracePt t="54077" x="5619750" y="3295650"/>
          <p14:tracePt t="54092" x="5651500" y="3295650"/>
          <p14:tracePt t="54109" x="5759450" y="3295650"/>
          <p14:tracePt t="54126" x="5803900" y="3295650"/>
          <p14:tracePt t="54142" x="5835650" y="3302000"/>
          <p14:tracePt t="54159" x="5873750" y="3308350"/>
          <p14:tracePt t="54176" x="5918200" y="3314700"/>
          <p14:tracePt t="54192" x="5937250" y="3321050"/>
          <p14:tracePt t="54209" x="5956300" y="3321050"/>
          <p14:tracePt t="54226" x="5975350" y="3327400"/>
          <p14:tracePt t="54243" x="5981700" y="3327400"/>
          <p14:tracePt t="54259" x="5994400" y="3327400"/>
          <p14:tracePt t="54292" x="6019800" y="3327400"/>
          <p14:tracePt t="54309" x="6019800" y="3333750"/>
          <p14:tracePt t="54326" x="6032500" y="3333750"/>
          <p14:tracePt t="54359" x="6038850" y="3333750"/>
          <p14:tracePt t="54376" x="6045200" y="3333750"/>
          <p14:tracePt t="54392" x="6051550" y="3333750"/>
          <p14:tracePt t="54425" x="6064250" y="3333750"/>
          <p14:tracePt t="55658" x="6070600" y="3333750"/>
          <p14:tracePt t="55672" x="6083300" y="3333750"/>
          <p14:tracePt t="55681" x="6089650" y="3333750"/>
          <p14:tracePt t="55691" x="6115050" y="3327400"/>
          <p14:tracePt t="55708" x="6159500" y="3314700"/>
          <p14:tracePt t="55724" x="6242050" y="3289300"/>
          <p14:tracePt t="55741" x="6280150" y="3276600"/>
          <p14:tracePt t="55758" x="6299200" y="3270250"/>
          <p14:tracePt t="55775" x="6318250" y="3263900"/>
          <p14:tracePt t="55792" x="6356350" y="3263900"/>
          <p14:tracePt t="55808" x="6369050" y="3251200"/>
          <p14:tracePt t="55824" x="6381750" y="3251200"/>
          <p14:tracePt t="55841" x="6400800" y="3244850"/>
          <p14:tracePt t="55858" x="6438900" y="3232150"/>
          <p14:tracePt t="55875" x="6515100" y="3219450"/>
          <p14:tracePt t="55891" x="6565900" y="3213100"/>
          <p14:tracePt t="55908" x="6610350" y="3213100"/>
          <p14:tracePt t="55924" x="6654800" y="3213100"/>
          <p14:tracePt t="55941" x="6661150" y="3213100"/>
          <p14:tracePt t="55958" x="6686550" y="3213100"/>
          <p14:tracePt t="55974" x="6692900" y="3213100"/>
          <p14:tracePt t="56270" x="6769100" y="3206750"/>
          <p14:tracePt t="56278" x="6902450" y="3187700"/>
          <p14:tracePt t="56285" x="7112000" y="3162300"/>
          <p14:tracePt t="56294" x="7264400" y="3155950"/>
          <p14:tracePt t="56307" x="7537450" y="3143250"/>
          <p14:tracePt t="56324" x="7772400" y="3143250"/>
          <p14:tracePt t="56341" x="7962900" y="3143250"/>
          <p14:tracePt t="56357" x="8102600" y="3143250"/>
          <p14:tracePt t="56374" x="8382000" y="3143250"/>
          <p14:tracePt t="56390" x="8566150" y="3162300"/>
          <p14:tracePt t="56407" x="8724900" y="3168650"/>
          <p14:tracePt t="56424" x="8832850" y="3175000"/>
          <p14:tracePt t="56441" x="8902700" y="3175000"/>
          <p14:tracePt t="56457" x="8991600" y="3187700"/>
          <p14:tracePt t="56474" x="9080500" y="3187700"/>
          <p14:tracePt t="56491" x="9144000" y="3187700"/>
          <p14:tracePt t="56507" x="9201150" y="3187700"/>
          <p14:tracePt t="56524" x="9251950" y="3187700"/>
          <p14:tracePt t="56541" x="9309100" y="3187700"/>
          <p14:tracePt t="56557" x="9372600" y="3175000"/>
          <p14:tracePt t="56574" x="9442450" y="3155950"/>
          <p14:tracePt t="56590" x="9518650" y="3130550"/>
          <p14:tracePt t="56607" x="9594850" y="3098800"/>
          <p14:tracePt t="56623" x="9639300" y="3079750"/>
          <p14:tracePt t="56640" x="9671050" y="3054350"/>
          <p14:tracePt t="56657" x="9709150" y="3028950"/>
          <p14:tracePt t="56674" x="9728200" y="3022600"/>
          <p14:tracePt t="56691" x="9734550" y="3009900"/>
          <p14:tracePt t="56707" x="9740900" y="3003550"/>
          <p14:tracePt t="56724" x="9740900" y="2997200"/>
          <p14:tracePt t="56757" x="9740900" y="2990850"/>
          <p14:tracePt t="56774" x="9721850" y="2946400"/>
          <p14:tracePt t="56790" x="9709150" y="2914650"/>
          <p14:tracePt t="56807" x="9683750" y="2882900"/>
          <p14:tracePt t="56824" x="9671050" y="2870200"/>
          <p14:tracePt t="56840" x="9664700" y="2863850"/>
          <p14:tracePt t="56857" x="9652000" y="2844800"/>
          <p14:tracePt t="56873" x="9632950" y="2832100"/>
          <p14:tracePt t="56890" x="9620250" y="2832100"/>
          <p14:tracePt t="56907" x="9613900" y="2825750"/>
          <p14:tracePt t="56924" x="9594850" y="2825750"/>
          <p14:tracePt t="56940" x="9563100" y="2825750"/>
          <p14:tracePt t="56957" x="9544050" y="2825750"/>
          <p14:tracePt t="56974" x="9531350" y="2832100"/>
          <p14:tracePt t="56990" x="9525000" y="2838450"/>
          <p14:tracePt t="57007" x="9512300" y="2844800"/>
          <p14:tracePt t="57023" x="9474200" y="2882900"/>
          <p14:tracePt t="57040" x="9461500" y="2901950"/>
          <p14:tracePt t="57057" x="9455150" y="2927350"/>
          <p14:tracePt t="57073" x="9442450" y="2940050"/>
          <p14:tracePt t="57092" x="9436100" y="2959100"/>
          <p14:tracePt t="57106" x="9429750" y="2978150"/>
          <p14:tracePt t="57123" x="9429750" y="2990850"/>
          <p14:tracePt t="57140" x="9429750" y="3016250"/>
          <p14:tracePt t="57157" x="9429750" y="3028950"/>
          <p14:tracePt t="57175" x="9436100" y="3048000"/>
          <p14:tracePt t="57190" x="9448800" y="3060700"/>
          <p14:tracePt t="57207" x="9474200" y="3079750"/>
          <p14:tracePt t="57223" x="9505950" y="3098800"/>
          <p14:tracePt t="57240" x="9537700" y="3105150"/>
          <p14:tracePt t="57257" x="9563100" y="3130550"/>
          <p14:tracePt t="57273" x="9575800" y="3130550"/>
          <p14:tracePt t="57290" x="9594850" y="3130550"/>
          <p14:tracePt t="57308" x="9613900" y="3130550"/>
          <p14:tracePt t="57323" x="9620250" y="3130550"/>
          <p14:tracePt t="57341" x="9632950" y="3130550"/>
          <p14:tracePt t="57357" x="9645650" y="3130550"/>
          <p14:tracePt t="57373" x="9658350" y="3130550"/>
          <p14:tracePt t="57390" x="9677400" y="3124200"/>
          <p14:tracePt t="57406" x="9715500" y="3092450"/>
          <p14:tracePt t="57425" x="9753600" y="3067050"/>
          <p14:tracePt t="57440" x="9779000" y="3048000"/>
          <p14:tracePt t="57456" x="9785350" y="3041650"/>
          <p14:tracePt t="57473" x="9798050" y="3028950"/>
          <p14:tracePt t="57507" x="9798050" y="3016250"/>
          <p14:tracePt t="57523" x="9798050" y="2997200"/>
          <p14:tracePt t="57540" x="9798050" y="2984500"/>
          <p14:tracePt t="57556" x="9798050" y="2971800"/>
          <p14:tracePt t="57573" x="9798050" y="2946400"/>
          <p14:tracePt t="57590" x="9772650" y="2901950"/>
          <p14:tracePt t="57606" x="9747250" y="2882900"/>
          <p14:tracePt t="57623" x="9734550" y="2876550"/>
          <p14:tracePt t="57639" x="9721850" y="2863850"/>
          <p14:tracePt t="57656" x="9696450" y="2844800"/>
          <p14:tracePt t="57673" x="9658350" y="2825750"/>
          <p14:tracePt t="57689" x="9626600" y="2813050"/>
          <p14:tracePt t="57706" x="9613900" y="2813050"/>
          <p14:tracePt t="57723" x="9582150" y="2806700"/>
          <p14:tracePt t="57739" x="9569450" y="2806700"/>
          <p14:tracePt t="57756" x="9544050" y="2806700"/>
          <p14:tracePt t="57773" x="9531350" y="2806700"/>
          <p14:tracePt t="57791" x="9525000" y="2806700"/>
          <p14:tracePt t="57806" x="9512300" y="2806700"/>
          <p14:tracePt t="57824" x="9486900" y="2819400"/>
          <p14:tracePt t="57840" x="9474200" y="2825750"/>
          <p14:tracePt t="57857" x="9461500" y="2851150"/>
          <p14:tracePt t="57873" x="9448800" y="2851150"/>
          <p14:tracePt t="57890" x="9442450" y="2863850"/>
          <p14:tracePt t="57908" x="9436100" y="2870200"/>
          <p14:tracePt t="57923" x="9429750" y="2882900"/>
          <p14:tracePt t="57939" x="9423400" y="2895600"/>
          <p14:tracePt t="57956" x="9423400" y="2901950"/>
          <p14:tracePt t="57972" x="9423400" y="2908300"/>
          <p14:tracePt t="57990" x="9423400" y="2921000"/>
          <p14:tracePt t="58006" x="9423400" y="2933700"/>
          <p14:tracePt t="58023" x="9423400" y="2946400"/>
          <p14:tracePt t="58039" x="9423400" y="2965450"/>
          <p14:tracePt t="58042" x="9429750" y="2978150"/>
          <p14:tracePt t="58072" x="9436100" y="3003550"/>
          <p14:tracePt t="58089" x="9455150" y="3028950"/>
          <p14:tracePt t="58106" x="9461500" y="3054350"/>
          <p14:tracePt t="58123" x="9474200" y="3067050"/>
          <p14:tracePt t="58139" x="9474200" y="3079750"/>
          <p14:tracePt t="58156" x="9493250" y="3098800"/>
          <p14:tracePt t="58173" x="9493250" y="3105150"/>
          <p14:tracePt t="58190" x="9512300" y="3111500"/>
          <p14:tracePt t="58206" x="9518650" y="3117850"/>
          <p14:tracePt t="58222" x="9531350" y="3124200"/>
          <p14:tracePt t="58239" x="9544050" y="3124200"/>
          <p14:tracePt t="58256" x="9556750" y="3130550"/>
          <p14:tracePt t="58272" x="9569450" y="3136900"/>
          <p14:tracePt t="58289" x="9575800" y="3136900"/>
          <p14:tracePt t="58306" x="9588500" y="3143250"/>
          <p14:tracePt t="58322" x="9601200" y="3143250"/>
          <p14:tracePt t="58339" x="9613900" y="3143250"/>
          <p14:tracePt t="58356" x="9632950" y="3143250"/>
          <p14:tracePt t="58372" x="9658350" y="3143250"/>
          <p14:tracePt t="58389" x="9671050" y="3143250"/>
          <p14:tracePt t="58406" x="9696450" y="3143250"/>
          <p14:tracePt t="58422" x="9715500" y="3143250"/>
          <p14:tracePt t="58439" x="9734550" y="3130550"/>
          <p14:tracePt t="58455" x="9753600" y="3117850"/>
          <p14:tracePt t="58472" x="9772650" y="3117850"/>
          <p14:tracePt t="58489" x="9779000" y="3105150"/>
          <p14:tracePt t="58506" x="9779000" y="3098800"/>
          <p14:tracePt t="58522" x="9785350" y="3079750"/>
          <p14:tracePt t="58539" x="9791700" y="3067050"/>
          <p14:tracePt t="58556" x="9791700" y="3028950"/>
          <p14:tracePt t="58572" x="9791700" y="3016250"/>
          <p14:tracePt t="58589" x="9785350" y="2997200"/>
          <p14:tracePt t="58605" x="9772650" y="2959100"/>
          <p14:tracePt t="58622" x="9759950" y="2927350"/>
          <p14:tracePt t="58640" x="9740900" y="2895600"/>
          <p14:tracePt t="58655" x="9734550" y="2870200"/>
          <p14:tracePt t="58672" x="9728200" y="2863850"/>
          <p14:tracePt t="58689" x="9721850" y="2857500"/>
          <p14:tracePt t="58705" x="9709150" y="2851150"/>
          <p14:tracePt t="58722" x="9702800" y="2838450"/>
          <p14:tracePt t="58738" x="9677400" y="2825750"/>
          <p14:tracePt t="58755" x="9671050" y="2819400"/>
          <p14:tracePt t="58772" x="9658350" y="2813050"/>
          <p14:tracePt t="58789" x="9632950" y="2806700"/>
          <p14:tracePt t="58806" x="9607550" y="2800350"/>
          <p14:tracePt t="58822" x="9582150" y="2800350"/>
          <p14:tracePt t="58839" x="9575800" y="2800350"/>
          <p14:tracePt t="58855" x="9550400" y="2800350"/>
          <p14:tracePt t="58872" x="9525000" y="2800350"/>
          <p14:tracePt t="58888" x="9512300" y="2800350"/>
          <p14:tracePt t="58905" x="9480550" y="2813050"/>
          <p14:tracePt t="58922" x="9474200" y="2819400"/>
          <p14:tracePt t="58938" x="9461500" y="2838450"/>
          <p14:tracePt t="58955" x="9461500" y="2851150"/>
          <p14:tracePt t="58972" x="9442450" y="2870200"/>
          <p14:tracePt t="58988" x="9442450" y="2876550"/>
          <p14:tracePt t="59005" x="9442450" y="2889250"/>
          <p14:tracePt t="59038" x="9442450" y="2901950"/>
          <p14:tracePt t="59041" x="9442450" y="2908300"/>
          <p14:tracePt t="59063" x="9442450" y="2914650"/>
          <p14:tracePt t="59071" x="9442450" y="2927350"/>
          <p14:tracePt t="59092" x="9442450" y="2933700"/>
          <p14:tracePt t="59108" x="9442450" y="2940050"/>
          <p14:tracePt t="59122" x="9448800" y="2946400"/>
          <p14:tracePt t="59138" x="9455150" y="2959100"/>
          <p14:tracePt t="59155" x="9461500" y="2971800"/>
          <p14:tracePt t="59171" x="9480550" y="2990850"/>
          <p14:tracePt t="59188" x="9486900" y="3003550"/>
          <p14:tracePt t="59205" x="9499600" y="3028950"/>
          <p14:tracePt t="59221" x="9512300" y="3041650"/>
          <p14:tracePt t="59238" x="9518650" y="3048000"/>
          <p14:tracePt t="59254" x="9531350" y="3054350"/>
          <p14:tracePt t="59271" x="9544050" y="3060700"/>
          <p14:tracePt t="59288" x="9556750" y="3067050"/>
          <p14:tracePt t="59305" x="9569450" y="3073400"/>
          <p14:tracePt t="59321" x="9601200" y="3079750"/>
          <p14:tracePt t="59338" x="9613900" y="3086100"/>
          <p14:tracePt t="59355" x="9632950" y="3086100"/>
          <p14:tracePt t="59371" x="9715500" y="3060700"/>
          <p14:tracePt t="59388" x="9823450" y="3003550"/>
          <p14:tracePt t="59405" x="9880600" y="2959100"/>
          <p14:tracePt t="59421" x="9893300" y="2933700"/>
          <p14:tracePt t="59438" x="9899650" y="2921000"/>
          <p14:tracePt t="59455" x="9899650" y="2889250"/>
          <p14:tracePt t="59471" x="9836150" y="2819400"/>
          <p14:tracePt t="59488" x="9766300" y="2749550"/>
          <p14:tracePt t="59505" x="9721850" y="2711450"/>
          <p14:tracePt t="59521" x="9677400" y="2692400"/>
          <p14:tracePt t="59538" x="9652000" y="2692400"/>
          <p14:tracePt t="59555" x="9607550" y="2686050"/>
          <p14:tracePt t="59571" x="9575800" y="2686050"/>
          <p14:tracePt t="59588" x="9556750" y="2686050"/>
          <p14:tracePt t="59605" x="9531350" y="2692400"/>
          <p14:tracePt t="59622" x="9512300" y="2705100"/>
          <p14:tracePt t="59638" x="9499600" y="2724150"/>
          <p14:tracePt t="59655" x="9486900" y="2749550"/>
          <p14:tracePt t="59671" x="9474200" y="2774950"/>
          <p14:tracePt t="59689" x="9467850" y="2794000"/>
          <p14:tracePt t="59705" x="9467850" y="2800350"/>
          <p14:tracePt t="59721" x="9467850" y="2806700"/>
          <p14:tracePt t="59738" x="9467850" y="2832100"/>
          <p14:tracePt t="59754" x="9474200" y="2838450"/>
          <p14:tracePt t="59772" x="9480550" y="2857500"/>
          <p14:tracePt t="59787" x="9499600" y="2876550"/>
          <p14:tracePt t="59804" x="9499600" y="2882900"/>
          <p14:tracePt t="59821" x="9512300" y="2889250"/>
          <p14:tracePt t="59837" x="9518650" y="2895600"/>
          <p14:tracePt t="59855" x="9518650" y="2901950"/>
          <p14:tracePt t="60114" x="9525000" y="2889250"/>
          <p14:tracePt t="60121" x="9531350" y="2889250"/>
          <p14:tracePt t="60129" x="9537700" y="2876550"/>
          <p14:tracePt t="60137" x="9550400" y="2870200"/>
          <p14:tracePt t="60154" x="9588500" y="2857500"/>
          <p14:tracePt t="60172" x="9601200" y="2857500"/>
          <p14:tracePt t="60187" x="9652000" y="2851150"/>
          <p14:tracePt t="60204" x="9683750" y="2851150"/>
          <p14:tracePt t="60221" x="9702800" y="2851150"/>
          <p14:tracePt t="60238" x="9715500" y="2851150"/>
          <p14:tracePt t="60254" x="9721850" y="2857500"/>
          <p14:tracePt t="60271" x="9734550" y="2857500"/>
          <p14:tracePt t="60339" x="9728200" y="2857500"/>
          <p14:tracePt t="60361" x="9721850" y="2857500"/>
          <p14:tracePt t="60369" x="9715500" y="2857500"/>
          <p14:tracePt t="60376" x="9702800" y="2851150"/>
          <p14:tracePt t="60387" x="9690100" y="2844800"/>
          <p14:tracePt t="60403" x="9645650" y="2806700"/>
          <p14:tracePt t="60421" x="9582150" y="2743200"/>
          <p14:tracePt t="60437" x="9569450" y="2730500"/>
          <p14:tracePt t="60454" x="9537700" y="2692400"/>
          <p14:tracePt t="60470" x="9525000" y="2667000"/>
          <p14:tracePt t="60487" x="9518650" y="2647950"/>
          <p14:tracePt t="60504" x="9518650" y="2635250"/>
          <p14:tracePt t="60520" x="9518650" y="2628900"/>
          <p14:tracePt t="60554" x="9518650" y="2622550"/>
          <p14:tracePt t="60609" x="9518650" y="2628900"/>
          <p14:tracePt t="60649" x="9518650" y="2635250"/>
          <p14:tracePt t="60655" x="9518650" y="2641600"/>
          <p14:tracePt t="60663" x="9518650" y="2647950"/>
          <p14:tracePt t="60678" x="9518650" y="2654300"/>
          <p14:tracePt t="60687" x="9518650" y="2660650"/>
          <p14:tracePt t="60703" x="9518650" y="2667000"/>
          <p14:tracePt t="60720" x="9531350" y="2673350"/>
          <p14:tracePt t="60739" x="9556750" y="2724150"/>
          <p14:tracePt t="60753" x="9575800" y="2749550"/>
          <p14:tracePt t="60770" x="9588500" y="2774950"/>
          <p14:tracePt t="60787" x="9594850" y="2787650"/>
          <p14:tracePt t="60804" x="9594850" y="2794000"/>
          <p14:tracePt t="60821" x="9594850" y="2806700"/>
          <p14:tracePt t="60837" x="9594850" y="2813050"/>
          <p14:tracePt t="60853" x="9594850" y="2819400"/>
          <p14:tracePt t="61071" x="9594850" y="2813050"/>
          <p14:tracePt t="61093" x="9588500" y="2813050"/>
          <p14:tracePt t="61100" x="9575800" y="2813050"/>
          <p14:tracePt t="61108" x="9569450" y="2806700"/>
          <p14:tracePt t="61120" x="9556750" y="2800350"/>
          <p14:tracePt t="61136" x="9550400" y="2794000"/>
          <p14:tracePt t="61153" x="9525000" y="2787650"/>
          <p14:tracePt t="61170" x="9493250" y="2787650"/>
          <p14:tracePt t="61187" x="9480550" y="2781300"/>
          <p14:tracePt t="61203" x="9474200" y="2774950"/>
          <p14:tracePt t="61219" x="9467850" y="2774950"/>
          <p14:tracePt t="61335" x="9474200" y="2774950"/>
          <p14:tracePt t="61350" x="9480550" y="2774950"/>
          <p14:tracePt t="61366" x="9480550" y="2781300"/>
          <p14:tracePt t="61379" x="9486900" y="2781300"/>
          <p14:tracePt t="61403" x="9493250" y="2781300"/>
          <p14:tracePt t="61418" x="9493250" y="2787650"/>
          <p14:tracePt t="61436" x="9499600" y="2787650"/>
          <p14:tracePt t="61444" x="9505950" y="2794000"/>
          <p14:tracePt t="61458" x="9512300" y="2794000"/>
          <p14:tracePt t="61470" x="9525000" y="2806700"/>
          <p14:tracePt t="61486" x="9544050" y="2819400"/>
          <p14:tracePt t="61503" x="9550400" y="2832100"/>
          <p14:tracePt t="61520" x="9563100" y="2838450"/>
          <p14:tracePt t="61536" x="9575800" y="2838450"/>
          <p14:tracePt t="61552" x="9582150" y="2844800"/>
          <p14:tracePt t="61788" x="9582150" y="2838450"/>
          <p14:tracePt t="61795" x="9588500" y="2825750"/>
          <p14:tracePt t="61804" x="9594850" y="2806700"/>
          <p14:tracePt t="61819" x="9607550" y="2774950"/>
          <p14:tracePt t="61836" x="9613900" y="2755900"/>
          <p14:tracePt t="61852" x="9620250" y="2724150"/>
          <p14:tracePt t="61870" x="9620250" y="2698750"/>
          <p14:tracePt t="61887" x="9626600" y="2686050"/>
          <p14:tracePt t="61902" x="9626600" y="2679700"/>
          <p14:tracePt t="61919" x="9626600" y="2673350"/>
          <p14:tracePt t="61952" x="9626600" y="2667000"/>
          <p14:tracePt t="62227" x="9620250" y="2667000"/>
          <p14:tracePt t="62242" x="9620250" y="2660650"/>
          <p14:tracePt t="62247" x="9613900" y="2654300"/>
          <p14:tracePt t="62256" x="9601200" y="2654300"/>
          <p14:tracePt t="62269" x="9588500" y="2647950"/>
          <p14:tracePt t="62286" x="9493250" y="2546350"/>
          <p14:tracePt t="62302" x="9423400" y="2470150"/>
          <p14:tracePt t="62319" x="9372600" y="2413000"/>
          <p14:tracePt t="62336" x="9366250" y="2393950"/>
          <p14:tracePt t="62352" x="9353550" y="2381250"/>
          <p14:tracePt t="62369" x="9340850" y="2368550"/>
          <p14:tracePt t="62385" x="9334500" y="2368550"/>
          <p14:tracePt t="62452" x="9340850" y="2381250"/>
          <p14:tracePt t="62461" x="9347200" y="2393950"/>
          <p14:tracePt t="62468" x="9359900" y="2419350"/>
          <p14:tracePt t="62485" x="9404350" y="2489200"/>
          <p14:tracePt t="62502" x="9436100" y="2546350"/>
          <p14:tracePt t="62519" x="9493250" y="2635250"/>
          <p14:tracePt t="62535" x="9531350" y="2705100"/>
          <p14:tracePt t="62552" x="9569450" y="2768600"/>
          <p14:tracePt t="62569" x="9588500" y="2819400"/>
          <p14:tracePt t="62586" x="9594850" y="2844800"/>
          <p14:tracePt t="62602" x="9594850" y="2851150"/>
          <p14:tracePt t="62619" x="9607550" y="2863850"/>
          <p14:tracePt t="62635" x="9607550" y="2870200"/>
          <p14:tracePt t="62679" x="9601200" y="2870200"/>
          <p14:tracePt t="62701" x="9594850" y="2870200"/>
          <p14:tracePt t="62710" x="9582150" y="2870200"/>
          <p14:tracePt t="62718" x="9575800" y="2863850"/>
          <p14:tracePt t="62735" x="9531350" y="2857500"/>
          <p14:tracePt t="62752" x="9455150" y="2825750"/>
          <p14:tracePt t="62768" x="9398000" y="2787650"/>
          <p14:tracePt t="62785" x="9366250" y="2774950"/>
          <p14:tracePt t="62802" x="9340850" y="2762250"/>
          <p14:tracePt t="62818" x="9328150" y="2755900"/>
          <p14:tracePt t="62835" x="9328150" y="2749550"/>
          <p14:tracePt t="62914" x="9328150" y="2755900"/>
          <p14:tracePt t="62928" x="9340850" y="2762250"/>
          <p14:tracePt t="62942" x="9347200" y="2768600"/>
          <p14:tracePt t="62951" x="9366250" y="2774950"/>
          <p14:tracePt t="62957" x="9385300" y="2787650"/>
          <p14:tracePt t="62968" x="9410700" y="2806700"/>
          <p14:tracePt t="62985" x="9448800" y="2825750"/>
          <p14:tracePt t="63001" x="9467850" y="2832100"/>
          <p14:tracePt t="63018" x="9493250" y="2838450"/>
          <p14:tracePt t="63035" x="9499600" y="2838450"/>
          <p14:tracePt t="63051" x="9505950" y="2838450"/>
          <p14:tracePt t="63068" x="9518650" y="2838450"/>
          <p14:tracePt t="63085" x="9537700" y="2819400"/>
          <p14:tracePt t="63101" x="9544050" y="2800350"/>
          <p14:tracePt t="63118" x="9556750" y="2787650"/>
          <p14:tracePt t="63135" x="9563100" y="2768600"/>
          <p14:tracePt t="63151" x="9569450" y="2736850"/>
          <p14:tracePt t="63169" x="9588500" y="2673350"/>
          <p14:tracePt t="63185" x="9588500" y="2641600"/>
          <p14:tracePt t="63201" x="9588500" y="2628900"/>
          <p14:tracePt t="63218" x="9588500" y="2622550"/>
          <p14:tracePt t="63329" x="9588500" y="2628900"/>
          <p14:tracePt t="63736" x="9588500" y="2641600"/>
          <p14:tracePt t="63781" x="9588500" y="2647950"/>
          <p14:tracePt t="63804" x="9588500" y="2654300"/>
          <p14:tracePt t="63842" x="9594850" y="2660650"/>
          <p14:tracePt t="63849" x="9594850" y="2667000"/>
          <p14:tracePt t="63857" x="9601200" y="2673350"/>
          <p14:tracePt t="63868" x="9607550" y="2692400"/>
          <p14:tracePt t="63884" x="9620250" y="2724150"/>
          <p14:tracePt t="63901" x="9639300" y="2749550"/>
          <p14:tracePt t="63918" x="9645650" y="2768600"/>
          <p14:tracePt t="63935" x="9652000" y="2794000"/>
          <p14:tracePt t="63951" x="9652000" y="2806700"/>
          <p14:tracePt t="63967" x="9658350" y="2819400"/>
          <p14:tracePt t="63984" x="9658350" y="2825750"/>
          <p14:tracePt t="64001" x="9664700" y="2825750"/>
          <p14:tracePt t="64018" x="9664700" y="2832100"/>
          <p14:tracePt t="64309" x="9658350" y="2832100"/>
          <p14:tracePt t="64324" x="9658350" y="2825750"/>
          <p14:tracePt t="64331" x="9658350" y="2819400"/>
          <p14:tracePt t="64340" x="9652000" y="2819400"/>
          <p14:tracePt t="64350" x="9652000" y="2813050"/>
          <p14:tracePt t="64367" x="9639300" y="2813050"/>
          <p14:tracePt t="64383" x="9607550" y="2800350"/>
          <p14:tracePt t="64400" x="9588500" y="2787650"/>
          <p14:tracePt t="64417" x="9556750" y="2781300"/>
          <p14:tracePt t="64433" x="9550400" y="2781300"/>
          <p14:tracePt t="64450" x="9537700" y="2781300"/>
          <p14:tracePt t="64467" x="9518650" y="2781300"/>
          <p14:tracePt t="64483" x="9505950" y="2781300"/>
          <p14:tracePt t="64500" x="9499600" y="2794000"/>
          <p14:tracePt t="64517" x="9480550" y="2794000"/>
          <p14:tracePt t="64533" x="9461500" y="2800350"/>
          <p14:tracePt t="64550" x="9429750" y="2819400"/>
          <p14:tracePt t="64567" x="9404350" y="2838450"/>
          <p14:tracePt t="64583" x="9391650" y="2844800"/>
          <p14:tracePt t="64600" x="9378950" y="2857500"/>
          <p14:tracePt t="64616" x="9378950" y="2870200"/>
          <p14:tracePt t="64633" x="9366250" y="2895600"/>
          <p14:tracePt t="64650" x="9366250" y="2908300"/>
          <p14:tracePt t="64667" x="9366250" y="2933700"/>
          <p14:tracePt t="64683" x="9366250" y="2971800"/>
          <p14:tracePt t="64701" x="9378950" y="3016250"/>
          <p14:tracePt t="64717" x="9391650" y="3073400"/>
          <p14:tracePt t="64733" x="9410700" y="3117850"/>
          <p14:tracePt t="64750" x="9423400" y="3143250"/>
          <p14:tracePt t="64767" x="9448800" y="3175000"/>
          <p14:tracePt t="64784" x="9467850" y="3194050"/>
          <p14:tracePt t="64800" x="9499600" y="3213100"/>
          <p14:tracePt t="64817" x="9518650" y="3232150"/>
          <p14:tracePt t="64833" x="9544050" y="3238500"/>
          <p14:tracePt t="64850" x="9556750" y="3238500"/>
          <p14:tracePt t="64867" x="9563100" y="3238500"/>
          <p14:tracePt t="64883" x="9575800" y="3238500"/>
          <p14:tracePt t="64900" x="9607550" y="3238500"/>
          <p14:tracePt t="64917" x="9664700" y="3194050"/>
          <p14:tracePt t="64936" x="9728200" y="3105150"/>
          <p14:tracePt t="64950" x="9753600" y="3054350"/>
          <p14:tracePt t="64966" x="9759950" y="3022600"/>
          <p14:tracePt t="64983" x="9766300" y="2997200"/>
          <p14:tracePt t="65000" x="9766300" y="2965450"/>
          <p14:tracePt t="65016" x="9766300" y="2946400"/>
          <p14:tracePt t="65033" x="9759950" y="2908300"/>
          <p14:tracePt t="65049" x="9740900" y="2876550"/>
          <p14:tracePt t="65066" x="9715500" y="2844800"/>
          <p14:tracePt t="65083" x="9683750" y="2813050"/>
          <p14:tracePt t="65100" x="9645650" y="2794000"/>
          <p14:tracePt t="65116" x="9594850" y="2774950"/>
          <p14:tracePt t="65133" x="9588500" y="2774950"/>
          <p14:tracePt t="65150" x="9582150" y="2774950"/>
          <p14:tracePt t="65167" x="9563100" y="2774950"/>
          <p14:tracePt t="65183" x="9550400" y="2774950"/>
          <p14:tracePt t="65199" x="9537700" y="2781300"/>
          <p14:tracePt t="65216" x="9525000" y="2787650"/>
          <p14:tracePt t="65233" x="9512300" y="2794000"/>
          <p14:tracePt t="65250" x="9505950" y="2800350"/>
          <p14:tracePt t="65266" x="9499600" y="2806700"/>
          <p14:tracePt t="65524" x="9493250" y="2806700"/>
          <p14:tracePt t="65541" x="9486900" y="2806700"/>
          <p14:tracePt t="65562" x="9480550" y="2813050"/>
          <p14:tracePt t="65570" x="9467850" y="2813050"/>
          <p14:tracePt t="65576" x="9448800" y="2819400"/>
          <p14:tracePt t="65586" x="9429750" y="2825750"/>
          <p14:tracePt t="65599" x="9372600" y="2832100"/>
          <p14:tracePt t="65616" x="9315450" y="2851150"/>
          <p14:tracePt t="65633" x="9283700" y="2870200"/>
          <p14:tracePt t="65649" x="9264650" y="2876550"/>
          <p14:tracePt t="65669" x="9245600" y="2882900"/>
          <p14:tracePt t="65683" x="9245600" y="2895600"/>
          <p14:tracePt t="65700" x="9239250" y="2901950"/>
          <p14:tracePt t="65716" x="9239250" y="2914650"/>
          <p14:tracePt t="65732" x="9239250" y="2927350"/>
          <p14:tracePt t="65750" x="9245600" y="2946400"/>
          <p14:tracePt t="65766" x="9290050" y="2990850"/>
          <p14:tracePt t="65783" x="9321800" y="3035300"/>
          <p14:tracePt t="65799" x="9378950" y="3086100"/>
          <p14:tracePt t="65816" x="9423400" y="3117850"/>
          <p14:tracePt t="65834" x="9455150" y="3130550"/>
          <p14:tracePt t="65849" x="9499600" y="3143250"/>
          <p14:tracePt t="65866" x="9556750" y="3143250"/>
          <p14:tracePt t="65883" x="9620250" y="3143250"/>
          <p14:tracePt t="65899" x="9671050" y="3143250"/>
          <p14:tracePt t="65917" x="9734550" y="3130550"/>
          <p14:tracePt t="65932" x="9759950" y="3124200"/>
          <p14:tracePt t="65949" x="9785350" y="3117850"/>
          <p14:tracePt t="65965" x="9804400" y="3105150"/>
          <p14:tracePt t="65982" x="9810750" y="3098800"/>
          <p14:tracePt t="65999" x="9823450" y="3092450"/>
          <p14:tracePt t="66016" x="9829800" y="3092450"/>
          <p14:tracePt t="66333" x="9817100" y="3092450"/>
          <p14:tracePt t="66341" x="9766300" y="3098800"/>
          <p14:tracePt t="66349" x="9683750" y="3124200"/>
          <p14:tracePt t="66365" x="9391650" y="3187700"/>
          <p14:tracePt t="66382" x="9220200" y="3232150"/>
          <p14:tracePt t="66401" x="8496300" y="3359150"/>
          <p14:tracePt t="66415" x="7912100" y="3441700"/>
          <p14:tracePt t="66432" x="7321550" y="3556000"/>
          <p14:tracePt t="66449" x="6756400" y="3651250"/>
          <p14:tracePt t="66465" x="6565900" y="3676650"/>
          <p14:tracePt t="66482" x="6089650" y="3759200"/>
          <p14:tracePt t="66498" x="5803900" y="3803650"/>
          <p14:tracePt t="66515" x="5575300" y="3841750"/>
          <p14:tracePt t="66532" x="5384800" y="3848100"/>
          <p14:tracePt t="66548" x="5283200" y="3848100"/>
          <p14:tracePt t="66552" x="5245100" y="3848100"/>
          <p14:tracePt t="66566" x="5124450" y="3854450"/>
          <p14:tracePt t="66582" x="5060950" y="3860800"/>
          <p14:tracePt t="66598" x="5022850" y="3867150"/>
          <p14:tracePt t="66615" x="4997450" y="3873500"/>
          <p14:tracePt t="66632" x="4978400" y="3873500"/>
          <p14:tracePt t="66648" x="4953000" y="3879850"/>
          <p14:tracePt t="66665" x="4946650" y="3879850"/>
          <p14:tracePt t="66726" x="4959350" y="3879850"/>
          <p14:tracePt t="66733" x="4965700" y="3879850"/>
          <p14:tracePt t="66741" x="4965700" y="3867150"/>
          <p14:tracePt t="66748" x="4978400" y="3860800"/>
          <p14:tracePt t="66765" x="5003800" y="3841750"/>
          <p14:tracePt t="66782" x="5054600" y="3803650"/>
          <p14:tracePt t="66798" x="5194300" y="3727450"/>
          <p14:tracePt t="66815" x="5340350" y="3644900"/>
          <p14:tracePt t="66831" x="5403850" y="3619500"/>
          <p14:tracePt t="66848" x="5435600" y="3594100"/>
          <p14:tracePt t="66865" x="5473700" y="3581400"/>
          <p14:tracePt t="66883" x="5613400" y="3530600"/>
          <p14:tracePt t="66898" x="5670550" y="3511550"/>
          <p14:tracePt t="66915" x="5867400" y="3479800"/>
          <p14:tracePt t="66932" x="5937250" y="3467100"/>
          <p14:tracePt t="66948" x="5994400" y="3448050"/>
          <p14:tracePt t="66966" x="6076950" y="3429000"/>
          <p14:tracePt t="66981" x="6127750" y="3409950"/>
          <p14:tracePt t="66998" x="6191250" y="3390900"/>
          <p14:tracePt t="67015" x="6242050" y="3371850"/>
          <p14:tracePt t="67031" x="6267450" y="3371850"/>
          <p14:tracePt t="67049" x="6311900" y="3365500"/>
          <p14:tracePt t="67065" x="6324600" y="3365500"/>
          <p14:tracePt t="67081" x="6337300" y="3365500"/>
          <p14:tracePt t="67275" x="6330950" y="3365500"/>
          <p14:tracePt t="67328" x="6330950" y="3359150"/>
          <p14:tracePt t="67343" x="6324600" y="3359150"/>
          <p14:tracePt t="67352" x="6324600" y="3352800"/>
          <p14:tracePt t="67398" x="6324600" y="3346450"/>
          <p14:tracePt t="67412" x="6324600" y="3333750"/>
          <p14:tracePt t="67466" x="6324600" y="3327400"/>
          <p14:tracePt t="67496" x="6330950" y="3321050"/>
          <p14:tracePt t="67502" x="6343650" y="3314700"/>
          <p14:tracePt t="67514" x="6375400" y="3302000"/>
          <p14:tracePt t="67532" x="6483350" y="3257550"/>
          <p14:tracePt t="67548" x="6597650" y="3213100"/>
          <p14:tracePt t="67564" x="6711950" y="3162300"/>
          <p14:tracePt t="67582" x="6832600" y="3149600"/>
          <p14:tracePt t="67598" x="6927850" y="3149600"/>
          <p14:tracePt t="67616" x="7023100" y="3130550"/>
          <p14:tracePt t="67631" x="7099300" y="3117850"/>
          <p14:tracePt t="67647" x="7219950" y="3117850"/>
          <p14:tracePt t="67664" x="7302500" y="3117850"/>
          <p14:tracePt t="67681" x="7391400" y="3117850"/>
          <p14:tracePt t="67698" x="7505700" y="3130550"/>
          <p14:tracePt t="67714" x="7556500" y="3136900"/>
          <p14:tracePt t="67731" x="7613650" y="3155950"/>
          <p14:tracePt t="67747" x="7651750" y="3168650"/>
          <p14:tracePt t="67764" x="7696200" y="3187700"/>
          <p14:tracePt t="67781" x="7715250" y="3200400"/>
          <p14:tracePt t="67797" x="7727950" y="3206750"/>
          <p14:tracePt t="67814" x="7734300" y="3213100"/>
          <p14:tracePt t="67831" x="7734300" y="3219450"/>
          <p14:tracePt t="67925" x="7740650" y="3219450"/>
          <p14:tracePt t="67934" x="7740650" y="3225800"/>
          <p14:tracePt t="67949" x="7740650" y="3232150"/>
          <p14:tracePt t="67955" x="7740650" y="3244850"/>
          <p14:tracePt t="67964" x="7740650" y="3257550"/>
          <p14:tracePt t="67981" x="7740650" y="3270250"/>
          <p14:tracePt t="67998" x="7734300" y="3321050"/>
          <p14:tracePt t="68014" x="7715250" y="3378200"/>
          <p14:tracePt t="68030" x="7689850" y="3473450"/>
          <p14:tracePt t="68047" x="7664450" y="3524250"/>
          <p14:tracePt t="68064" x="7632700" y="3568700"/>
          <p14:tracePt t="68080" x="7607300" y="3587750"/>
          <p14:tracePt t="68097" x="7575550" y="3619500"/>
          <p14:tracePt t="68114" x="7569200" y="3632200"/>
          <p14:tracePt t="68130" x="7556500" y="3632200"/>
          <p14:tracePt t="68190" x="7556500" y="3625850"/>
          <p14:tracePt t="68198" x="7556500" y="3613150"/>
          <p14:tracePt t="68205" x="7556500" y="3606800"/>
          <p14:tracePt t="68213" x="7556500" y="3594100"/>
          <p14:tracePt t="68230" x="7556500" y="3568700"/>
          <p14:tracePt t="68247" x="7556500" y="3549650"/>
          <p14:tracePt t="68266" x="7556500" y="3517900"/>
          <p14:tracePt t="68280" x="7556500" y="3498850"/>
          <p14:tracePt t="68297" x="7556500" y="3486150"/>
          <p14:tracePt t="68330" x="7556500" y="3479800"/>
          <p14:tracePt t="68371" x="7556500" y="3486150"/>
          <p14:tracePt t="68378" x="7556500" y="3492500"/>
          <p14:tracePt t="68387" x="7556500" y="3498850"/>
          <p14:tracePt t="68397" x="7550150" y="3524250"/>
          <p14:tracePt t="68414" x="7524750" y="3543300"/>
          <p14:tracePt t="68430" x="7461250" y="3600450"/>
          <p14:tracePt t="68447" x="7423150" y="3651250"/>
          <p14:tracePt t="68464" x="7378700" y="3676650"/>
          <p14:tracePt t="68480" x="7346950" y="3702050"/>
          <p14:tracePt t="68497" x="7334250" y="3714750"/>
          <p14:tracePt t="68514" x="7321550" y="3714750"/>
          <p14:tracePt t="68697" x="7327900" y="3708400"/>
          <p14:tracePt t="68712" x="7334250" y="3708400"/>
          <p14:tracePt t="68719" x="7334250" y="3695700"/>
          <p14:tracePt t="68730" x="7334250" y="3689350"/>
          <p14:tracePt t="68747" x="7340600" y="3683000"/>
          <p14:tracePt t="68764" x="7353300" y="3670300"/>
          <p14:tracePt t="68780" x="7366000" y="3670300"/>
          <p14:tracePt t="68797" x="7372350" y="3651250"/>
          <p14:tracePt t="68813" x="7410450" y="3638550"/>
          <p14:tracePt t="68830" x="7493000" y="3619500"/>
          <p14:tracePt t="68847" x="7537450" y="3606800"/>
          <p14:tracePt t="68863" x="7620000" y="3581400"/>
          <p14:tracePt t="68880" x="7708900" y="3575050"/>
          <p14:tracePt t="68897" x="7816850" y="3549650"/>
          <p14:tracePt t="68913" x="8001000" y="3530600"/>
          <p14:tracePt t="68930" x="8083550" y="3517900"/>
          <p14:tracePt t="68947" x="8147050" y="3517900"/>
          <p14:tracePt t="68963" x="8216900" y="3505200"/>
          <p14:tracePt t="68980" x="8312150" y="3498850"/>
          <p14:tracePt t="68998" x="8426450" y="3486150"/>
          <p14:tracePt t="69013" x="8464550" y="3479800"/>
          <p14:tracePt t="69030" x="8470900" y="3473450"/>
          <p14:tracePt t="69046" x="8483600" y="3473450"/>
          <p14:tracePt t="69095" x="8477250" y="3473450"/>
          <p14:tracePt t="69110" x="8451850" y="3473450"/>
          <p14:tracePt t="69119" x="8439150" y="3460750"/>
          <p14:tracePt t="69129" x="8432800" y="3460750"/>
          <p14:tracePt t="69146" x="8369300" y="3441700"/>
          <p14:tracePt t="69164" x="8280400" y="3403600"/>
          <p14:tracePt t="69180" x="8248650" y="3390900"/>
          <p14:tracePt t="69196" x="8242300" y="3384550"/>
          <p14:tracePt t="69213" x="8235950" y="3384550"/>
          <p14:tracePt t="69229" x="8229600" y="3384550"/>
          <p14:tracePt t="69246" x="8229600" y="3378200"/>
          <p14:tracePt t="69263" x="8229600" y="3371850"/>
          <p14:tracePt t="69301" x="8229600" y="3365500"/>
          <p14:tracePt t="69339" x="8229600" y="3359150"/>
          <p14:tracePt t="69360" x="8229600" y="3352800"/>
          <p14:tracePt t="69374" x="8235950" y="3346450"/>
          <p14:tracePt t="69383" x="8235950" y="3333750"/>
          <p14:tracePt t="69397" x="8235950" y="3327400"/>
          <p14:tracePt t="69404" x="8248650" y="3314700"/>
          <p14:tracePt t="69412" x="8255000" y="3314700"/>
          <p14:tracePt t="69430" x="8286750" y="3276600"/>
          <p14:tracePt t="69447" x="8382000" y="3219450"/>
          <p14:tracePt t="69463" x="8528050" y="3155950"/>
          <p14:tracePt t="69480" x="8737600" y="3092450"/>
          <p14:tracePt t="69496" x="8883650" y="3086100"/>
          <p14:tracePt t="69512" x="8940800" y="3079750"/>
          <p14:tracePt t="69530" x="9010650" y="3079750"/>
          <p14:tracePt t="69546" x="9093200" y="3079750"/>
          <p14:tracePt t="69552" x="9169400" y="3092450"/>
          <p14:tracePt t="69563" x="9334500" y="3130550"/>
          <p14:tracePt t="69579" x="9448800" y="3181350"/>
          <p14:tracePt t="69596" x="9544050" y="3238500"/>
          <p14:tracePt t="69613" x="9569450" y="3257550"/>
          <p14:tracePt t="69629" x="9607550" y="3282950"/>
          <p14:tracePt t="69646" x="9658350" y="3314700"/>
          <p14:tracePt t="69662" x="9683750" y="3327400"/>
          <p14:tracePt t="69679" x="9715500" y="3327400"/>
          <p14:tracePt t="69695" x="9753600" y="3327400"/>
          <p14:tracePt t="69712" x="9798050" y="3295650"/>
          <p14:tracePt t="69729" x="9874250" y="3155950"/>
          <p14:tracePt t="69745" x="9912350" y="3054350"/>
          <p14:tracePt t="69762" x="9944100" y="2959100"/>
          <p14:tracePt t="69779" x="9950450" y="2921000"/>
          <p14:tracePt t="69795" x="9950450" y="2895600"/>
          <p14:tracePt t="69812" x="9925050" y="2870200"/>
          <p14:tracePt t="69829" x="9893300" y="2844800"/>
          <p14:tracePt t="69845" x="9836150" y="2806700"/>
          <p14:tracePt t="69862" x="9759950" y="2768600"/>
          <p14:tracePt t="69879" x="9645650" y="2743200"/>
          <p14:tracePt t="69895" x="9613900" y="2730500"/>
          <p14:tracePt t="69912" x="9582150" y="2730500"/>
          <p14:tracePt t="69929" x="9563100" y="2730500"/>
          <p14:tracePt t="69946" x="9537700" y="2730500"/>
          <p14:tracePt t="69963" x="9474200" y="2743200"/>
          <p14:tracePt t="69979" x="9429750" y="2787650"/>
          <p14:tracePt t="69995" x="9391650" y="2825750"/>
          <p14:tracePt t="70012" x="9347200" y="2882900"/>
          <p14:tracePt t="70029" x="9321800" y="2933700"/>
          <p14:tracePt t="70047" x="9283700" y="3003550"/>
          <p14:tracePt t="70062" x="9277350" y="3035300"/>
          <p14:tracePt t="70079" x="9271000" y="3060700"/>
          <p14:tracePt t="70096" x="9271000" y="3067050"/>
          <p14:tracePt t="70112" x="9271000" y="3079750"/>
          <p14:tracePt t="70129" x="9271000" y="3092450"/>
          <p14:tracePt t="70145" x="9328150" y="3117850"/>
          <p14:tracePt t="70162" x="9404350" y="3149600"/>
          <p14:tracePt t="70179" x="9429750" y="3162300"/>
          <p14:tracePt t="70195" x="9455150" y="3168650"/>
          <p14:tracePt t="70213" x="9474200" y="3168650"/>
          <p14:tracePt t="70228" x="9486900" y="3168650"/>
          <p14:tracePt t="70245" x="9499600" y="3168650"/>
          <p14:tracePt t="70262" x="9518650" y="3155950"/>
          <p14:tracePt t="70279" x="9556750" y="3136900"/>
          <p14:tracePt t="70295" x="9645650" y="3054350"/>
          <p14:tracePt t="70312" x="9690100" y="3016250"/>
          <p14:tracePt t="70329" x="9728200" y="2978150"/>
          <p14:tracePt t="70345" x="9747250" y="2933700"/>
          <p14:tracePt t="70363" x="9759950" y="2914650"/>
          <p14:tracePt t="70378" x="9766300" y="2895600"/>
          <p14:tracePt t="70395" x="9779000" y="2876550"/>
          <p14:tracePt t="70412" x="9779000" y="2863850"/>
          <p14:tracePt t="70429" x="9779000" y="2832100"/>
          <p14:tracePt t="70445" x="9759950" y="2774950"/>
          <p14:tracePt t="70462" x="9734550" y="2724150"/>
          <p14:tracePt t="70478" x="9690100" y="2660650"/>
          <p14:tracePt t="70495" x="9664700" y="2628900"/>
          <p14:tracePt t="70511" x="9626600" y="2597150"/>
          <p14:tracePt t="70529" x="9594850" y="2571750"/>
          <p14:tracePt t="70545" x="9569450" y="2559050"/>
          <p14:tracePt t="70561" x="9550400" y="2546350"/>
          <p14:tracePt t="70578" x="9525000" y="2546350"/>
          <p14:tracePt t="70595" x="9499600" y="2546350"/>
          <p14:tracePt t="70612" x="9461500" y="2571750"/>
          <p14:tracePt t="70628" x="9455150" y="2578100"/>
          <p14:tracePt t="70645" x="9442450" y="2609850"/>
          <p14:tracePt t="70661" x="9417050" y="2635250"/>
          <p14:tracePt t="70678" x="9404350" y="2686050"/>
          <p14:tracePt t="70695" x="9391650" y="2743200"/>
          <p14:tracePt t="70712" x="9385300" y="2762250"/>
          <p14:tracePt t="70728" x="9385300" y="2787650"/>
          <p14:tracePt t="70745" x="9385300" y="2806700"/>
          <p14:tracePt t="70761" x="9391650" y="2851150"/>
          <p14:tracePt t="70778" x="9404350" y="2901950"/>
          <p14:tracePt t="70795" x="9423400" y="2952750"/>
          <p14:tracePt t="70811" x="9436100" y="2971800"/>
          <p14:tracePt t="70828" x="9448800" y="3003550"/>
          <p14:tracePt t="70845" x="9467850" y="3028950"/>
          <p14:tracePt t="70861" x="9493250" y="3073400"/>
          <p14:tracePt t="70879" x="9518650" y="3086100"/>
          <p14:tracePt t="70895" x="9518650" y="3098800"/>
          <p14:tracePt t="70912" x="9544050" y="3105150"/>
          <p14:tracePt t="70931" x="9556750" y="3111500"/>
          <p14:tracePt t="70945" x="9563100" y="3111500"/>
          <p14:tracePt t="70961" x="9575800" y="3111500"/>
          <p14:tracePt t="70978" x="9594850" y="3111500"/>
          <p14:tracePt t="70995" x="9607550" y="3111500"/>
          <p14:tracePt t="71012" x="9645650" y="3092450"/>
          <p14:tracePt t="71028" x="9677400" y="3067050"/>
          <p14:tracePt t="71045" x="9690100" y="3048000"/>
          <p14:tracePt t="71061" x="9702800" y="3035300"/>
          <p14:tracePt t="71095" x="9702800" y="2997200"/>
          <p14:tracePt t="71111" x="9702800" y="2946400"/>
          <p14:tracePt t="71128" x="9696450" y="2914650"/>
          <p14:tracePt t="71144" x="9671050" y="2870200"/>
          <p14:tracePt t="71161" x="9658350" y="2857500"/>
          <p14:tracePt t="71178" x="9639300" y="2832100"/>
          <p14:tracePt t="71194" x="9620250" y="2825750"/>
          <p14:tracePt t="71211" x="9607550" y="2813050"/>
          <p14:tracePt t="71228" x="9594850" y="2806700"/>
          <p14:tracePt t="71262" x="9569450" y="2800350"/>
          <p14:tracePt t="71278" x="9556750" y="2800350"/>
          <p14:tracePt t="71294" x="9550400" y="2800350"/>
          <p14:tracePt t="71311" x="9537700" y="2800350"/>
          <p14:tracePt t="71328" x="9531350" y="2800350"/>
          <p14:tracePt t="71344" x="9518650" y="2800350"/>
          <p14:tracePt t="71361" x="9505950" y="2800350"/>
          <p14:tracePt t="71378" x="9448800" y="2800350"/>
          <p14:tracePt t="71394" x="9315450" y="2844800"/>
          <p14:tracePt t="71411" x="9194800" y="2901950"/>
          <p14:tracePt t="71428" x="9023350" y="2971800"/>
          <p14:tracePt t="71444" x="8851900" y="3035300"/>
          <p14:tracePt t="71461" x="8648700" y="3098800"/>
          <p14:tracePt t="71478" x="8420100" y="3143250"/>
          <p14:tracePt t="71495" x="8197850" y="3168650"/>
          <p14:tracePt t="71511" x="8026400" y="3175000"/>
          <p14:tracePt t="71527" x="7874000" y="3175000"/>
          <p14:tracePt t="71544" x="7778750" y="3175000"/>
          <p14:tracePt t="71561" x="7721600" y="3175000"/>
          <p14:tracePt t="71577" x="7683500" y="3175000"/>
          <p14:tracePt t="71594" x="7664450" y="3168650"/>
          <p14:tracePt t="71611" x="7658100" y="3168650"/>
          <p14:tracePt t="71627" x="7639050" y="3162300"/>
          <p14:tracePt t="71663" x="7632700" y="3162300"/>
          <p14:tracePt t="71686" x="7626350" y="3162300"/>
          <p14:tracePt t="71861" x="7632700" y="3168650"/>
          <p14:tracePt t="71899" x="7645400" y="3168650"/>
          <p14:tracePt t="71915" x="7651750" y="3168650"/>
          <p14:tracePt t="71989" x="7658100" y="3168650"/>
          <p14:tracePt t="72462" x="7677150" y="3168650"/>
          <p14:tracePt t="72470" x="7727950" y="3155950"/>
          <p14:tracePt t="72478" x="7823200" y="3117850"/>
          <p14:tracePt t="72493" x="8083550" y="3060700"/>
          <p14:tracePt t="72510" x="8286750" y="3009900"/>
          <p14:tracePt t="72527" x="8394700" y="3003550"/>
          <p14:tracePt t="72543" x="8553450" y="3003550"/>
          <p14:tracePt t="72547" x="8623300" y="3022600"/>
          <p14:tracePt t="72560" x="8724900" y="3067050"/>
          <p14:tracePt t="72576" x="8801100" y="3111500"/>
          <p14:tracePt t="72593" x="8877300" y="3181350"/>
          <p14:tracePt t="72610" x="8915400" y="3213100"/>
          <p14:tracePt t="72626" x="8940800" y="3244850"/>
          <p14:tracePt t="72643" x="9004300" y="3276600"/>
          <p14:tracePt t="72660" x="9036050" y="3289300"/>
          <p14:tracePt t="72676" x="9048750" y="3289300"/>
          <p14:tracePt t="72693" x="9067800" y="3302000"/>
          <p14:tracePt t="72710" x="9099550" y="3302000"/>
          <p14:tracePt t="72727" x="9239250" y="3302000"/>
          <p14:tracePt t="72743" x="9340850" y="3282950"/>
          <p14:tracePt t="72760" x="9429750" y="3263900"/>
          <p14:tracePt t="72777" x="9537700" y="3232150"/>
          <p14:tracePt t="72794" x="9626600" y="3187700"/>
          <p14:tracePt t="72810" x="9677400" y="3143250"/>
          <p14:tracePt t="72826" x="9709150" y="3086100"/>
          <p14:tracePt t="72843" x="9734550" y="3041650"/>
          <p14:tracePt t="72859" x="9753600" y="3003550"/>
          <p14:tracePt t="72877" x="9766300" y="2984500"/>
          <p14:tracePt t="72893" x="9766300" y="2978150"/>
          <p14:tracePt t="72910" x="9772650" y="2971800"/>
          <p14:tracePt t="72926" x="9772650" y="2965450"/>
          <p14:tracePt t="72961" x="9772650" y="2952750"/>
          <p14:tracePt t="73232" x="9772650" y="2959100"/>
          <p14:tracePt t="73240" x="9772650" y="2965450"/>
          <p14:tracePt t="73255" x="9772650" y="2971800"/>
          <p14:tracePt t="73263" x="9772650" y="2978150"/>
          <p14:tracePt t="73276" x="9772650" y="2984500"/>
          <p14:tracePt t="73293" x="9772650" y="3003550"/>
          <p14:tracePt t="73309" x="9772650" y="3016250"/>
          <p14:tracePt t="73326" x="9772650" y="3022600"/>
          <p14:tracePt t="73343" x="9772650" y="3035300"/>
          <p14:tracePt t="73360" x="9772650" y="3048000"/>
          <p14:tracePt t="73376" x="9772650" y="3060700"/>
          <p14:tracePt t="73392" x="9772650" y="3067050"/>
          <p14:tracePt t="73409" x="9766300" y="3079750"/>
          <p14:tracePt t="73443" x="9759950" y="3086100"/>
          <p14:tracePt t="73459" x="9759950" y="3092450"/>
          <p14:tracePt t="73519" x="9753600" y="3092450"/>
          <p14:tracePt t="73535" x="9747250" y="3092450"/>
          <p14:tracePt t="73557" x="9740900" y="3092450"/>
          <p14:tracePt t="73573" x="9734550" y="3092450"/>
          <p14:tracePt t="73588" x="9728200" y="3092450"/>
          <p14:tracePt t="73611" x="9721850" y="3086100"/>
          <p14:tracePt t="73625" x="9715500" y="3073400"/>
          <p14:tracePt t="73633" x="9709150" y="3067050"/>
          <p14:tracePt t="73647" x="9702800" y="3067050"/>
          <p14:tracePt t="73659" x="9702800" y="3060700"/>
          <p14:tracePt t="73675" x="9696450" y="3060700"/>
          <p14:tracePt t="73692" x="9690100" y="3060700"/>
          <p14:tracePt t="74220" x="9683750" y="3060700"/>
          <p14:tracePt t="74236" x="9677400" y="3060700"/>
          <p14:tracePt t="74251" x="9671050" y="3060700"/>
          <p14:tracePt t="74259" x="9664700" y="3060700"/>
          <p14:tracePt t="74266" x="9658350" y="3067050"/>
          <p14:tracePt t="74275" x="9652000" y="3067050"/>
          <p14:tracePt t="74292" x="9645650" y="3079750"/>
          <p14:tracePt t="74309" x="9639300" y="3086100"/>
          <p14:tracePt t="74325" x="9632950" y="3086100"/>
          <p14:tracePt t="74441" x="9639300" y="3086100"/>
          <p14:tracePt t="74479" x="9645650" y="3086100"/>
          <p14:tracePt t="74698" x="9652000" y="3086100"/>
          <p14:tracePt t="74720" x="9658350" y="3086100"/>
          <p14:tracePt t="74728" x="9658350" y="3079750"/>
          <p14:tracePt t="74734" x="9658350" y="3073400"/>
          <p14:tracePt t="74741" x="9664700" y="3073400"/>
          <p14:tracePt t="74758" x="9671050" y="3060700"/>
          <p14:tracePt t="74774" x="9671050" y="3048000"/>
          <p14:tracePt t="74792" x="9671050" y="3022600"/>
          <p14:tracePt t="74808" x="9671050" y="2997200"/>
          <p14:tracePt t="74824" x="9671050" y="2990850"/>
          <p14:tracePt t="74841" x="9671050" y="2978150"/>
          <p14:tracePt t="74858" x="9671050" y="2971800"/>
          <p14:tracePt t="74875" x="9671050" y="2959100"/>
          <p14:tracePt t="74891" x="9671050" y="2952750"/>
          <p14:tracePt t="74908" x="9671050" y="2946400"/>
          <p14:tracePt t="74975" x="9664700" y="2946400"/>
          <p14:tracePt t="75439" x="9632950" y="2971800"/>
          <p14:tracePt t="75446" x="9594850" y="3009900"/>
          <p14:tracePt t="75459" x="9537700" y="3067050"/>
          <p14:tracePt t="75474" x="9404350" y="3155950"/>
          <p14:tracePt t="75491" x="9264650" y="3219450"/>
          <p14:tracePt t="75507" x="9074150" y="3295650"/>
          <p14:tracePt t="75524" x="8858250" y="3327400"/>
          <p14:tracePt t="75541" x="8597900" y="3346450"/>
          <p14:tracePt t="75545" x="8553450" y="3346450"/>
          <p14:tracePt t="75558" x="8343900" y="3346450"/>
          <p14:tracePt t="75574" x="8128000" y="3302000"/>
          <p14:tracePt t="75590" x="7931150" y="3244850"/>
          <p14:tracePt t="75607" x="7797800" y="3168650"/>
          <p14:tracePt t="75625" x="7664450" y="3067050"/>
          <p14:tracePt t="75640" x="7639050" y="3041650"/>
          <p14:tracePt t="75657" x="7607300" y="3009900"/>
          <p14:tracePt t="75674" x="7594600" y="2990850"/>
          <p14:tracePt t="75690" x="7581900" y="2984500"/>
          <p14:tracePt t="75707" x="7569200" y="2978150"/>
          <p14:tracePt t="75740" x="7562850" y="2978150"/>
          <p14:tracePt t="75769" x="7556500" y="2978150"/>
          <p14:tracePt t="75777" x="7550150" y="2978150"/>
          <p14:tracePt t="75790" x="7543800" y="2978150"/>
          <p14:tracePt t="75807" x="7499350" y="2984500"/>
          <p14:tracePt t="75823" x="7480300" y="2984500"/>
          <p14:tracePt t="75840" x="7454900" y="2984500"/>
          <p14:tracePt t="75857" x="7448550" y="2990850"/>
          <p14:tracePt t="75874" x="7435850" y="2997200"/>
          <p14:tracePt t="75890" x="7435850" y="3003550"/>
          <p14:tracePt t="75907" x="7435850" y="3009900"/>
          <p14:tracePt t="75924" x="7429500" y="3022600"/>
          <p14:tracePt t="75940" x="7404100" y="3041650"/>
          <p14:tracePt t="75957" x="7334250" y="3162300"/>
          <p14:tracePt t="75974" x="7264400" y="3270250"/>
          <p14:tracePt t="75990" x="7232650" y="3321050"/>
          <p14:tracePt t="76007" x="7169150" y="3384550"/>
          <p14:tracePt t="76023" x="7143750" y="3422650"/>
          <p14:tracePt t="76040" x="7112000" y="3448050"/>
          <p14:tracePt t="76057" x="7112000" y="3454400"/>
          <p14:tracePt t="76102" x="7118350" y="3454400"/>
          <p14:tracePt t="76108" x="7131050" y="3441700"/>
          <p14:tracePt t="76116" x="7156450" y="3422650"/>
          <p14:tracePt t="76124" x="7226300" y="3384550"/>
          <p14:tracePt t="76140" x="7480300" y="3263900"/>
          <p14:tracePt t="76157" x="7772400" y="3155950"/>
          <p14:tracePt t="76173" x="7886700" y="3124200"/>
          <p14:tracePt t="76191" x="8102600" y="3098800"/>
          <p14:tracePt t="76207" x="8210550" y="3098800"/>
          <p14:tracePt t="76223" x="8312150" y="3136900"/>
          <p14:tracePt t="76240" x="8356600" y="3162300"/>
          <p14:tracePt t="76257" x="8388350" y="3187700"/>
          <p14:tracePt t="76274" x="8420100" y="3238500"/>
          <p14:tracePt t="76290" x="8439150" y="3289300"/>
          <p14:tracePt t="76307" x="8445500" y="3327400"/>
          <p14:tracePt t="76323" x="8445500" y="3359150"/>
          <p14:tracePt t="76340" x="8445500" y="3378200"/>
          <p14:tracePt t="76357" x="8445500" y="3384550"/>
          <p14:tracePt t="76373" x="8451850" y="3384550"/>
          <p14:tracePt t="76390" x="8451850" y="3390900"/>
          <p14:tracePt t="76418" x="8458200" y="3390900"/>
          <p14:tracePt t="76427" x="8470900" y="3390900"/>
          <p14:tracePt t="76440" x="8477250" y="3390900"/>
          <p14:tracePt t="76456" x="8585200" y="3340100"/>
          <p14:tracePt t="76473" x="8731250" y="3302000"/>
          <p14:tracePt t="76490" x="8870950" y="3257550"/>
          <p14:tracePt t="76507" x="8972550" y="3244850"/>
          <p14:tracePt t="76523" x="9036050" y="3244850"/>
          <p14:tracePt t="76541" x="9093200" y="3244850"/>
          <p14:tracePt t="76556" x="9182100" y="3263900"/>
          <p14:tracePt t="76573" x="9277350" y="3340100"/>
          <p14:tracePt t="76590" x="9372600" y="3416300"/>
          <p14:tracePt t="76606" x="9448800" y="3543300"/>
          <p14:tracePt t="76623" x="9474200" y="3606800"/>
          <p14:tracePt t="76640" x="9493250" y="3683000"/>
          <p14:tracePt t="76656" x="9499600" y="3759200"/>
          <p14:tracePt t="76673" x="9499600" y="3835400"/>
          <p14:tracePt t="76689" x="9499600" y="3937000"/>
          <p14:tracePt t="76706" x="9493250" y="3975100"/>
          <p14:tracePt t="76723" x="9480550" y="4013200"/>
          <p14:tracePt t="76739" x="9467850" y="4038600"/>
          <p14:tracePt t="76756" x="9448800" y="4064000"/>
          <p14:tracePt t="76773" x="9442450" y="4070350"/>
          <p14:tracePt t="76790" x="9436100" y="4076700"/>
          <p14:tracePt t="77479" x="9410700" y="4038600"/>
          <p14:tracePt t="77485" x="9372600" y="3981450"/>
          <p14:tracePt t="77495" x="9334500" y="3924300"/>
          <p14:tracePt t="77505" x="9251950" y="3816350"/>
          <p14:tracePt t="77522" x="9137650" y="3714750"/>
          <p14:tracePt t="77539" x="9023350" y="3657600"/>
          <p14:tracePt t="77542" x="8953500" y="3619500"/>
          <p14:tracePt t="77555" x="8921750" y="3606800"/>
          <p14:tracePt t="77573" x="8832850" y="3581400"/>
          <p14:tracePt t="77589" x="8763000" y="3556000"/>
          <p14:tracePt t="77605" x="8718550" y="3549650"/>
          <p14:tracePt t="77622" x="8680450" y="3543300"/>
          <p14:tracePt t="77639" x="8648700" y="3543300"/>
          <p14:tracePt t="77656" x="8642350" y="3543300"/>
          <p14:tracePt t="77672" x="8636000" y="3543300"/>
          <p14:tracePt t="77720" x="8642350" y="3543300"/>
          <p14:tracePt t="77728" x="8655050" y="3543300"/>
          <p14:tracePt t="77742" x="8674100" y="3536950"/>
          <p14:tracePt t="77755" x="8763000" y="3479800"/>
          <p14:tracePt t="77772" x="8940800" y="3403600"/>
          <p14:tracePt t="77788" x="9105900" y="3333750"/>
          <p14:tracePt t="77806" x="9258300" y="3270250"/>
          <p14:tracePt t="77822" x="9385300" y="3219450"/>
          <p14:tracePt t="77839" x="9512300" y="3187700"/>
          <p14:tracePt t="77855" x="9613900" y="3155950"/>
          <p14:tracePt t="77872" x="9683750" y="3143250"/>
          <p14:tracePt t="77888" x="9728200" y="3130550"/>
          <p14:tracePt t="77905" x="9766300" y="3117850"/>
          <p14:tracePt t="77922" x="9772650" y="3111500"/>
          <p14:tracePt t="77955" x="9779000" y="3111500"/>
          <p14:tracePt t="78270" x="9779000" y="3105150"/>
          <p14:tracePt t="78298" x="9766300" y="3098800"/>
          <p14:tracePt t="78307" x="9759950" y="3092450"/>
          <p14:tracePt t="78313" x="9759950" y="3086100"/>
          <p14:tracePt t="78321" x="9747250" y="3079750"/>
          <p14:tracePt t="78339" x="9721850" y="3028950"/>
          <p14:tracePt t="78355" x="9671050" y="2971800"/>
          <p14:tracePt t="78372" x="9632950" y="2933700"/>
          <p14:tracePt t="78388" x="9601200" y="2895600"/>
          <p14:tracePt t="78405" x="9550400" y="2857500"/>
          <p14:tracePt t="78421" x="9505950" y="2844800"/>
          <p14:tracePt t="78438" x="9493250" y="2838450"/>
          <p14:tracePt t="78455" x="9480550" y="2832100"/>
          <p14:tracePt t="78471" x="9461500" y="2832100"/>
          <p14:tracePt t="78533" x="9474200" y="2832100"/>
          <p14:tracePt t="78542" x="9480550" y="2832100"/>
          <p14:tracePt t="78548" x="9505950" y="2838450"/>
          <p14:tracePt t="78557" x="9575800" y="2863850"/>
          <p14:tracePt t="78571" x="9632950" y="2889250"/>
          <p14:tracePt t="78589" x="9747250" y="2952750"/>
          <p14:tracePt t="78605" x="9829800" y="3003550"/>
          <p14:tracePt t="78623" x="9912350" y="3041650"/>
          <p14:tracePt t="78638" x="9925050" y="3048000"/>
          <p14:tracePt t="78655" x="9937750" y="3054350"/>
          <p14:tracePt t="78671" x="9944100" y="3054350"/>
          <p14:tracePt t="78738" x="9937750" y="3035300"/>
          <p14:tracePt t="78745" x="9925050" y="3009900"/>
          <p14:tracePt t="78754" x="9918700" y="2990850"/>
          <p14:tracePt t="78771" x="9880600" y="2921000"/>
          <p14:tracePt t="78790" x="9855200" y="2844800"/>
          <p14:tracePt t="78804" x="9848850" y="2813050"/>
          <p14:tracePt t="78821" x="9842500" y="2794000"/>
          <p14:tracePt t="78838" x="9836150" y="2787650"/>
          <p14:tracePt t="78873" x="9829800" y="2787650"/>
          <p14:tracePt t="78896" x="9823450" y="2787650"/>
          <p14:tracePt t="78911" x="9817100" y="2787650"/>
          <p14:tracePt t="78921" x="9804400" y="2787650"/>
          <p14:tracePt t="78938" x="9766300" y="2819400"/>
          <p14:tracePt t="78955" x="9632950" y="2965450"/>
          <p14:tracePt t="78971" x="9550400" y="3060700"/>
          <p14:tracePt t="78987" x="9499600" y="3117850"/>
          <p14:tracePt t="79004" x="9467850" y="3155950"/>
          <p14:tracePt t="79021" x="9461500" y="3168650"/>
          <p14:tracePt t="79038" x="9455150" y="3181350"/>
          <p14:tracePt t="79054" x="9455150" y="3187700"/>
          <p14:tracePt t="79071" x="9448800" y="3187700"/>
          <p14:tracePt t="80359" x="9347200" y="3175000"/>
          <p14:tracePt t="80367" x="9156700" y="3136900"/>
          <p14:tracePt t="80374" x="9017000" y="3117850"/>
          <p14:tracePt t="80386" x="8877300" y="3111500"/>
          <p14:tracePt t="80403" x="8604250" y="3086100"/>
          <p14:tracePt t="80419" x="8331200" y="3086100"/>
          <p14:tracePt t="80436" x="8026400" y="3086100"/>
          <p14:tracePt t="80453" x="7785100" y="3086100"/>
          <p14:tracePt t="80469" x="7505700" y="3079750"/>
          <p14:tracePt t="80486" x="7112000" y="3067050"/>
          <p14:tracePt t="80503" x="6705600" y="3048000"/>
          <p14:tracePt t="80519" x="6292850" y="3048000"/>
          <p14:tracePt t="80536" x="5981700" y="3054350"/>
          <p14:tracePt t="80553" x="5708650" y="3060700"/>
          <p14:tracePt t="80556" x="5594350" y="3060700"/>
          <p14:tracePt t="80570" x="5499100" y="3073400"/>
          <p14:tracePt t="80586" x="5276850" y="3079750"/>
          <p14:tracePt t="80603" x="5118100" y="3105150"/>
          <p14:tracePt t="80619" x="4946650" y="3130550"/>
          <p14:tracePt t="80637" x="4775200" y="3175000"/>
          <p14:tracePt t="80653" x="4648200" y="3213100"/>
          <p14:tracePt t="80669" x="4559300" y="3263900"/>
          <p14:tracePt t="80686" x="4521200" y="3282950"/>
          <p14:tracePt t="80703" x="4508500" y="3302000"/>
          <p14:tracePt t="80719" x="4514850" y="3302000"/>
          <p14:tracePt t="80973" x="4445000" y="3321050"/>
          <p14:tracePt t="80981" x="4349750" y="3327400"/>
          <p14:tracePt t="80990" x="4248150" y="3346450"/>
          <p14:tracePt t="81003" x="3981450" y="3397250"/>
          <p14:tracePt t="81019" x="3829050" y="3422650"/>
          <p14:tracePt t="81036" x="3632200" y="3460750"/>
          <p14:tracePt t="81053" x="3409950" y="3517900"/>
          <p14:tracePt t="81058" x="3302000" y="3530600"/>
          <p14:tracePt t="81070" x="3067050" y="3587750"/>
          <p14:tracePt t="81086" x="2882900" y="3625850"/>
          <p14:tracePt t="81102" x="2730500" y="3657600"/>
          <p14:tracePt t="81119" x="2679700" y="3670300"/>
          <p14:tracePt t="81136" x="2590800" y="3683000"/>
          <p14:tracePt t="81152" x="2501900" y="3695700"/>
          <p14:tracePt t="81169" x="2457450" y="3702050"/>
          <p14:tracePt t="81186" x="2444750" y="3702050"/>
          <p14:tracePt t="81202" x="2438400" y="3708400"/>
          <p14:tracePt t="81236" x="2432050" y="3721100"/>
          <p14:tracePt t="81357" x="2432050" y="3714750"/>
          <p14:tracePt t="81366" x="2438400" y="3714750"/>
          <p14:tracePt t="81373" x="2438400" y="3708400"/>
          <p14:tracePt t="81385" x="2444750" y="3708400"/>
          <p14:tracePt t="81402" x="2482850" y="3702050"/>
          <p14:tracePt t="81419" x="2647950" y="3683000"/>
          <p14:tracePt t="81435" x="2736850" y="3676650"/>
          <p14:tracePt t="81452" x="2927350" y="3676650"/>
          <p14:tracePt t="81470" x="3232150" y="3663950"/>
          <p14:tracePt t="81486" x="3422650" y="3663950"/>
          <p14:tracePt t="81502" x="3600450" y="3638550"/>
          <p14:tracePt t="81518" x="3689350" y="3638550"/>
          <p14:tracePt t="81536" x="3816350" y="3638550"/>
          <p14:tracePt t="81554" x="3987800" y="3638550"/>
          <p14:tracePt t="81561" x="4051300" y="3638550"/>
          <p14:tracePt t="81569" x="4114800" y="3638550"/>
          <p14:tracePt t="81585" x="4222750" y="3638550"/>
          <p14:tracePt t="81602" x="4286250" y="3638550"/>
          <p14:tracePt t="81618" x="4337050" y="3644900"/>
          <p14:tracePt t="81635" x="4387850" y="3657600"/>
          <p14:tracePt t="81652" x="4413250" y="3663950"/>
          <p14:tracePt t="81668" x="4419600" y="3670300"/>
          <p14:tracePt t="81686" x="4425950" y="3670300"/>
          <p14:tracePt t="82068" x="4451350" y="3670300"/>
          <p14:tracePt t="82075" x="4495800" y="3670300"/>
          <p14:tracePt t="82085" x="4521200" y="3670300"/>
          <p14:tracePt t="82102" x="4565650" y="3670300"/>
          <p14:tracePt t="82120" x="4616450" y="3670300"/>
          <p14:tracePt t="82135" x="4654550" y="3670300"/>
          <p14:tracePt t="82152" x="4749800" y="3663950"/>
          <p14:tracePt t="82168" x="4908550" y="3657600"/>
          <p14:tracePt t="82185" x="5054600" y="3651250"/>
          <p14:tracePt t="82201" x="5187950" y="3651250"/>
          <p14:tracePt t="82218" x="5245100" y="3651250"/>
          <p14:tracePt t="82235" x="5308600" y="3651250"/>
          <p14:tracePt t="82251" x="5378450" y="3644900"/>
          <p14:tracePt t="82268" x="5454650" y="3644900"/>
          <p14:tracePt t="82285" x="5568950" y="3644900"/>
          <p14:tracePt t="82301" x="5613400" y="3644900"/>
          <p14:tracePt t="82318" x="5651500" y="3644900"/>
          <p14:tracePt t="82335" x="5702300" y="3644900"/>
          <p14:tracePt t="82352" x="5753100" y="3638550"/>
          <p14:tracePt t="82368" x="5772150" y="3638550"/>
          <p14:tracePt t="82385" x="5803900" y="3638550"/>
          <p14:tracePt t="82401" x="5816600" y="3638550"/>
          <p14:tracePt t="82418" x="5829300" y="3632200"/>
          <p14:tracePt t="82435" x="5842000" y="3632200"/>
          <p14:tracePt t="82452" x="5854700" y="3632200"/>
          <p14:tracePt t="82468" x="5861050" y="3632200"/>
          <p14:tracePt t="82485" x="5867400" y="3632200"/>
          <p14:tracePt t="82543" x="5873750" y="3632200"/>
          <p14:tracePt t="83518" x="5873750" y="3625850"/>
          <p14:tracePt t="83555" x="5873750" y="3619500"/>
          <p14:tracePt t="83654" x="5873750" y="3613150"/>
          <p14:tracePt t="83699" x="5886450" y="3606800"/>
          <p14:tracePt t="83707" x="5892800" y="3606800"/>
          <p14:tracePt t="83717" x="5911850" y="3600450"/>
          <p14:tracePt t="83734" x="5943600" y="3600450"/>
          <p14:tracePt t="83752" x="6203950" y="3543300"/>
          <p14:tracePt t="83767" x="6464300" y="3511550"/>
          <p14:tracePt t="83783" x="6838950" y="3511550"/>
          <p14:tracePt t="83800" x="7264400" y="3543300"/>
          <p14:tracePt t="83817" x="7588250" y="3587750"/>
          <p14:tracePt t="83833" x="7848600" y="3625850"/>
          <p14:tracePt t="83850" x="8007350" y="3651250"/>
          <p14:tracePt t="83868" x="8064500" y="3663950"/>
          <p14:tracePt t="83883" x="8077200" y="3663950"/>
          <p14:tracePt t="83901" x="8083550" y="3657600"/>
          <p14:tracePt t="83917" x="8077200" y="3651250"/>
          <p14:tracePt t="83933" x="8001000" y="3632200"/>
          <p14:tracePt t="83950" x="7848600" y="3606800"/>
          <p14:tracePt t="84198" x="7886700" y="3600450"/>
          <p14:tracePt t="84205" x="7937500" y="3600450"/>
          <p14:tracePt t="84217" x="8001000" y="3600450"/>
          <p14:tracePt t="84233" x="8102600" y="3600450"/>
          <p14:tracePt t="84250" x="8242300" y="3613150"/>
          <p14:tracePt t="84267" x="8293100" y="3613150"/>
          <p14:tracePt t="84283" x="8382000" y="3632200"/>
          <p14:tracePt t="84299" x="8489950" y="3638550"/>
          <p14:tracePt t="84316" x="8623300" y="3651250"/>
          <p14:tracePt t="84333" x="8686800" y="3663950"/>
          <p14:tracePt t="84349" x="8756650" y="3676650"/>
          <p14:tracePt t="84366" x="8788400" y="3676650"/>
          <p14:tracePt t="84383" x="8832850" y="3676650"/>
          <p14:tracePt t="84399" x="8909050" y="3683000"/>
          <p14:tracePt t="84416" x="8940800" y="3689350"/>
          <p14:tracePt t="84433" x="8959850" y="3689350"/>
          <p14:tracePt t="84450" x="8966200" y="3689350"/>
          <p14:tracePt t="84467" x="8972550" y="3689350"/>
          <p14:tracePt t="84483" x="8978900" y="3689350"/>
          <p14:tracePt t="84500" x="8985250" y="3689350"/>
          <p14:tracePt t="84533" x="8991600" y="3689350"/>
          <p14:tracePt t="84741" x="8985250" y="3683000"/>
          <p14:tracePt t="84748" x="8985250" y="3676650"/>
          <p14:tracePt t="84756" x="8985250" y="3670300"/>
          <p14:tracePt t="84766" x="8972550" y="3651250"/>
          <p14:tracePt t="84783" x="8940800" y="3606800"/>
          <p14:tracePt t="84800" x="8915400" y="3568700"/>
          <p14:tracePt t="84816" x="8915400" y="3549650"/>
          <p14:tracePt t="84833" x="8902700" y="3536950"/>
          <p14:tracePt t="84849" x="8890000" y="3530600"/>
          <p14:tracePt t="84866" x="8870950" y="3511550"/>
          <p14:tracePt t="84883" x="8820150" y="3467100"/>
          <p14:tracePt t="84899" x="8788400" y="3460750"/>
          <p14:tracePt t="84916" x="8756650" y="3441700"/>
          <p14:tracePt t="84933" x="8731250" y="3422650"/>
          <p14:tracePt t="84949" x="8693150" y="3416300"/>
          <p14:tracePt t="84967" x="8616950" y="3409950"/>
          <p14:tracePt t="84982" x="8559800" y="3409950"/>
          <p14:tracePt t="84999" x="8502650" y="3409950"/>
          <p14:tracePt t="85016" x="8477250" y="3416300"/>
          <p14:tracePt t="85032" x="8451850" y="3416300"/>
          <p14:tracePt t="85049" x="8420100" y="3416300"/>
          <p14:tracePt t="85066" x="8401050" y="3422650"/>
          <p14:tracePt t="85082" x="8369300" y="3441700"/>
          <p14:tracePt t="85099" x="8343900" y="3454400"/>
          <p14:tracePt t="85118" x="8293100" y="3479800"/>
          <p14:tracePt t="85132" x="8248650" y="3511550"/>
          <p14:tracePt t="85149" x="8223250" y="3536950"/>
          <p14:tracePt t="85166" x="8204200" y="3556000"/>
          <p14:tracePt t="85182" x="8191500" y="3568700"/>
          <p14:tracePt t="85199" x="8185150" y="3581400"/>
          <p14:tracePt t="85232" x="8185150" y="3587750"/>
          <p14:tracePt t="85249" x="8185150" y="3594100"/>
          <p14:tracePt t="85266" x="8185150" y="3600450"/>
          <p14:tracePt t="85283" x="8185150" y="3613150"/>
          <p14:tracePt t="85299" x="8210550" y="3638550"/>
          <p14:tracePt t="85316" x="8223250" y="3670300"/>
          <p14:tracePt t="85332" x="8248650" y="3702050"/>
          <p14:tracePt t="85349" x="8280400" y="3740150"/>
          <p14:tracePt t="85365" x="8318500" y="3765550"/>
          <p14:tracePt t="85382" x="8356600" y="3784600"/>
          <p14:tracePt t="85398" x="8407400" y="3810000"/>
          <p14:tracePt t="85415" x="8458200" y="3841750"/>
          <p14:tracePt t="85433" x="8496300" y="3860800"/>
          <p14:tracePt t="85449" x="8547100" y="3886200"/>
          <p14:tracePt t="85465" x="8591550" y="3898900"/>
          <p14:tracePt t="85482" x="8667750" y="3911600"/>
          <p14:tracePt t="85498" x="8763000" y="3917950"/>
          <p14:tracePt t="85515" x="8890000" y="3917950"/>
          <p14:tracePt t="85532" x="9017000" y="3917950"/>
          <p14:tracePt t="85548" x="9074150" y="3911600"/>
          <p14:tracePt t="85565" x="9105900" y="3905250"/>
          <p14:tracePt t="85582" x="9124950" y="3898900"/>
          <p14:tracePt t="85599" x="9144000" y="3886200"/>
          <p14:tracePt t="85615" x="9201150" y="3873500"/>
          <p14:tracePt t="85632" x="9258300" y="3860800"/>
          <p14:tracePt t="85648" x="9315450" y="3848100"/>
          <p14:tracePt t="85665" x="9378950" y="3816350"/>
          <p14:tracePt t="85682" x="9423400" y="3797300"/>
          <p14:tracePt t="85698" x="9467850" y="3784600"/>
          <p14:tracePt t="85715" x="9505950" y="3752850"/>
          <p14:tracePt t="85732" x="9531350" y="3714750"/>
          <p14:tracePt t="85748" x="9575800" y="3670300"/>
          <p14:tracePt t="85765" x="9588500" y="3651250"/>
          <p14:tracePt t="85782" x="9607550" y="3625850"/>
          <p14:tracePt t="85798" x="9613900" y="3600450"/>
          <p14:tracePt t="85815" x="9620250" y="3556000"/>
          <p14:tracePt t="85832" x="9620250" y="3524250"/>
          <p14:tracePt t="85849" x="9626600" y="3448050"/>
          <p14:tracePt t="85865" x="9626600" y="3416300"/>
          <p14:tracePt t="85882" x="9626600" y="3409950"/>
          <p14:tracePt t="85899" x="9626600" y="3403600"/>
          <p14:tracePt t="85917" x="9626600" y="3378200"/>
          <p14:tracePt t="85932" x="9620250" y="3333750"/>
          <p14:tracePt t="85949" x="9601200" y="3302000"/>
          <p14:tracePt t="85965" x="9601200" y="3276600"/>
          <p14:tracePt t="85982" x="9594850" y="3257550"/>
          <p14:tracePt t="85998" x="9582150" y="3244850"/>
          <p14:tracePt t="86016" x="9556750" y="3232150"/>
          <p14:tracePt t="86032" x="9537700" y="3206750"/>
          <p14:tracePt t="86049" x="9505950" y="3194050"/>
          <p14:tracePt t="86054" x="9499600" y="3194050"/>
          <p14:tracePt t="86065" x="9486900" y="3187700"/>
          <p14:tracePt t="86082" x="9461500" y="3181350"/>
          <p14:tracePt t="86098" x="9359900" y="3162300"/>
          <p14:tracePt t="86115" x="9271000" y="3143250"/>
          <p14:tracePt t="86131" x="9201150" y="3136900"/>
          <p14:tracePt t="86148" x="9169400" y="3130550"/>
          <p14:tracePt t="86165" x="9137650" y="3130550"/>
          <p14:tracePt t="86182" x="9067800" y="3124200"/>
          <p14:tracePt t="86198" x="9017000" y="3124200"/>
          <p14:tracePt t="86215" x="8940800" y="3124200"/>
          <p14:tracePt t="86231" x="8909050" y="3124200"/>
          <p14:tracePt t="86249" x="8832850" y="3124200"/>
          <p14:tracePt t="86265" x="8788400" y="3130550"/>
          <p14:tracePt t="86281" x="8743950" y="3136900"/>
          <p14:tracePt t="86298" x="8718550" y="3136900"/>
          <p14:tracePt t="86315" x="8712200" y="3149600"/>
          <p14:tracePt t="86332" x="8667750" y="3155950"/>
          <p14:tracePt t="86348" x="8604250" y="3181350"/>
          <p14:tracePt t="86364" x="8553450" y="3194050"/>
          <p14:tracePt t="86381" x="8502650" y="3232150"/>
          <p14:tracePt t="86398" x="8470900" y="3244850"/>
          <p14:tracePt t="86415" x="8420100" y="3289300"/>
          <p14:tracePt t="86431" x="8388350" y="3308350"/>
          <p14:tracePt t="86448" x="8369300" y="3327400"/>
          <p14:tracePt t="86464" x="8343900" y="3346450"/>
          <p14:tracePt t="86481" x="8324850" y="3365500"/>
          <p14:tracePt t="86500" x="8299450" y="3397250"/>
          <p14:tracePt t="86514" x="8293100" y="3416300"/>
          <p14:tracePt t="86531" x="8274050" y="3429000"/>
          <p14:tracePt t="86547" x="8274050" y="3448050"/>
          <p14:tracePt t="86564" x="8274050" y="3454400"/>
          <p14:tracePt t="86581" x="8267700" y="3467100"/>
          <p14:tracePt t="86598" x="8261350" y="3473450"/>
          <p14:tracePt t="86614" x="8261350" y="3486150"/>
          <p14:tracePt t="86631" x="8261350" y="3492500"/>
          <p14:tracePt t="86664" x="8261350" y="3498850"/>
          <p14:tracePt t="86681" x="8267700" y="3498850"/>
          <p14:tracePt t="86718" x="8274050" y="3498850"/>
          <p14:tracePt t="86818" x="8274050" y="3492500"/>
          <p14:tracePt t="86832" x="8274050" y="3486150"/>
          <p14:tracePt t="86849" x="8274050" y="3479800"/>
          <p14:tracePt t="86892" x="8267700" y="3479800"/>
          <p14:tracePt t="86952" x="8261350" y="3479800"/>
          <p14:tracePt t="87096" x="8261350" y="3486150"/>
          <p14:tracePt t="87179" x="8261350" y="3492500"/>
          <p14:tracePt t="87217" x="8267700" y="3492500"/>
          <p14:tracePt t="87269" x="8274050" y="3498850"/>
          <p14:tracePt t="87292" x="8286750" y="3498850"/>
          <p14:tracePt t="87314" x="8286750" y="3505200"/>
          <p14:tracePt t="87329" x="8293100" y="3511550"/>
          <p14:tracePt t="87336" x="8299450" y="3511550"/>
          <p14:tracePt t="87347" x="8305800" y="3530600"/>
          <p14:tracePt t="87363" x="8318500" y="3543300"/>
          <p14:tracePt t="87380" x="8337550" y="3568700"/>
          <p14:tracePt t="87397" x="8356600" y="3594100"/>
          <p14:tracePt t="87430" x="8369300" y="3600450"/>
          <p14:tracePt t="87447" x="8375650" y="3613150"/>
          <p14:tracePt t="87465" x="8388350" y="3613150"/>
          <p14:tracePt t="87480" x="8394700" y="3619500"/>
          <p14:tracePt t="87497" x="8394700" y="3625850"/>
          <p14:tracePt t="87530" x="8407400" y="3632200"/>
          <p14:tracePt t="87548" x="8413750" y="3638550"/>
          <p14:tracePt t="87563" x="8420100" y="3644900"/>
          <p14:tracePt t="87580" x="8432800" y="3644900"/>
          <p14:tracePt t="87597" x="8439150" y="3651250"/>
          <p14:tracePt t="87630" x="8458200" y="3663950"/>
          <p14:tracePt t="87647" x="8477250" y="3663950"/>
          <p14:tracePt t="87663" x="8489950" y="3670300"/>
          <p14:tracePt t="87681" x="8502650" y="3676650"/>
          <p14:tracePt t="87697" x="8540750" y="3683000"/>
          <p14:tracePt t="87714" x="8616950" y="3683000"/>
          <p14:tracePt t="87730" x="8699500" y="3683000"/>
          <p14:tracePt t="87747" x="8769350" y="3683000"/>
          <p14:tracePt t="87763" x="8813800" y="3683000"/>
          <p14:tracePt t="87780" x="8851900" y="3683000"/>
          <p14:tracePt t="87796" x="8870950" y="3670300"/>
          <p14:tracePt t="87813" x="8877300" y="3670300"/>
          <p14:tracePt t="87830" x="8877300" y="3663950"/>
          <p14:tracePt t="87847" x="8909050" y="3657600"/>
          <p14:tracePt t="87865" x="8934450" y="3657600"/>
          <p14:tracePt t="87880" x="8966200" y="3657600"/>
          <p14:tracePt t="87897" x="8991600" y="3657600"/>
          <p14:tracePt t="87913" x="9023350" y="3657600"/>
          <p14:tracePt t="87931" x="9042400" y="3663950"/>
          <p14:tracePt t="87947" x="9080500" y="3683000"/>
          <p14:tracePt t="87963" x="9099550" y="3683000"/>
          <p14:tracePt t="87980" x="9131300" y="3689350"/>
          <p14:tracePt t="87997" x="9144000" y="3689350"/>
          <p14:tracePt t="88013" x="9150350" y="3689350"/>
          <p14:tracePt t="88029" x="9163050" y="3689350"/>
          <p14:tracePt t="88357" x="9182100" y="3689350"/>
          <p14:tracePt t="88365" x="9194800" y="3683000"/>
          <p14:tracePt t="88372" x="9220200" y="3683000"/>
          <p14:tracePt t="88380" x="9226550" y="3683000"/>
          <p14:tracePt t="88396" x="9245600" y="3683000"/>
          <p14:tracePt t="88413" x="9296400" y="3683000"/>
          <p14:tracePt t="88430" x="9391650" y="3676650"/>
          <p14:tracePt t="88446" x="9486900" y="3676650"/>
          <p14:tracePt t="88463" x="9531350" y="3676650"/>
          <p14:tracePt t="88479" x="9569450" y="3676650"/>
          <p14:tracePt t="88496" x="9613900" y="3676650"/>
          <p14:tracePt t="88514" x="9671050" y="3676650"/>
          <p14:tracePt t="88529" x="9702800" y="3676650"/>
          <p14:tracePt t="88546" x="9728200" y="3676650"/>
          <p14:tracePt t="88563" x="9740900" y="3676650"/>
          <p14:tracePt t="88579" x="9747250" y="3676650"/>
          <p14:tracePt t="88595" x="9747250" y="3670300"/>
          <p14:tracePt t="88613" x="9753600" y="3670300"/>
          <p14:tracePt t="88629" x="9753600" y="3663950"/>
          <p14:tracePt t="88646" x="9753600" y="3657600"/>
          <p14:tracePt t="88663" x="9753600" y="3638550"/>
          <p14:tracePt t="88679" x="9766300" y="3613150"/>
          <p14:tracePt t="88696" x="9829800" y="3460750"/>
          <p14:tracePt t="88712" x="9912350" y="3308350"/>
          <p14:tracePt t="88729" x="9956800" y="3225800"/>
          <p14:tracePt t="88746" x="10020300" y="3060700"/>
          <p14:tracePt t="88763" x="10115550" y="2806700"/>
          <p14:tracePt t="88779" x="10191750" y="2622550"/>
          <p14:tracePt t="88796" x="10255250" y="2425700"/>
          <p14:tracePt t="88812" x="10306050" y="2286000"/>
          <p14:tracePt t="88829" x="10356850" y="2120900"/>
          <p14:tracePt t="88846" x="10420350" y="1860550"/>
          <p14:tracePt t="88862" x="10426700" y="1765300"/>
          <p14:tracePt t="88879" x="10439400" y="1682750"/>
          <p14:tracePt t="88896" x="10439400" y="1587500"/>
          <p14:tracePt t="88912" x="10439400" y="1530350"/>
          <p14:tracePt t="88929" x="10452100" y="1422400"/>
          <p14:tracePt t="88946" x="10483850" y="1257300"/>
          <p14:tracePt t="88962" x="10496550" y="1193800"/>
          <p14:tracePt t="88979" x="10496550" y="1155700"/>
          <p14:tracePt t="88997" x="10496550" y="1123950"/>
          <p14:tracePt t="89029" x="10496550" y="1111250"/>
          <p14:tracePt t="89045" x="10496550" y="1104900"/>
          <p14:tracePt t="89316" x="10496550" y="1092200"/>
          <p14:tracePt t="89323" x="10490200" y="1092200"/>
          <p14:tracePt t="89332" x="10483850" y="1079500"/>
          <p14:tracePt t="89345" x="10439400" y="1041400"/>
          <p14:tracePt t="89362" x="10337800" y="977900"/>
          <p14:tracePt t="89379" x="10261600" y="952500"/>
          <p14:tracePt t="89395" x="10172700" y="933450"/>
          <p14:tracePt t="89412" x="10039350" y="901700"/>
          <p14:tracePt t="89430" x="9944100" y="895350"/>
          <p14:tracePt t="89445" x="9823450" y="895350"/>
          <p14:tracePt t="89462" x="9766300" y="895350"/>
          <p14:tracePt t="89479" x="9683750" y="920750"/>
          <p14:tracePt t="89495" x="9556750" y="984250"/>
          <p14:tracePt t="89512" x="9493250" y="1022350"/>
          <p14:tracePt t="89528" x="9442450" y="1066800"/>
          <p14:tracePt t="89545" x="9423400" y="1092200"/>
          <p14:tracePt t="89549" x="9410700" y="1111250"/>
          <p14:tracePt t="89561" x="9398000" y="1130300"/>
          <p14:tracePt t="89578" x="9366250" y="1206500"/>
          <p14:tracePt t="89595" x="9347200" y="1257300"/>
          <p14:tracePt t="89611" x="9340850" y="1301750"/>
          <p14:tracePt t="89628" x="9340850" y="1327150"/>
          <p14:tracePt t="89645" x="9353550" y="1371600"/>
          <p14:tracePt t="89661" x="9410700" y="1492250"/>
          <p14:tracePt t="89678" x="9474200" y="1587500"/>
          <p14:tracePt t="89695" x="9537700" y="1676400"/>
          <p14:tracePt t="89711" x="9563100" y="1708150"/>
          <p14:tracePt t="89729" x="9594850" y="1746250"/>
          <p14:tracePt t="89745" x="9607550" y="1758950"/>
          <p14:tracePt t="89763" x="9639300" y="1765300"/>
          <p14:tracePt t="89778" x="9696450" y="1790700"/>
          <p14:tracePt t="89795" x="9766300" y="1803400"/>
          <p14:tracePt t="89812" x="9874250" y="1816100"/>
          <p14:tracePt t="89828" x="9944100" y="1822450"/>
          <p14:tracePt t="89845" x="9994900" y="1822450"/>
          <p14:tracePt t="89861" x="10052050" y="1822450"/>
          <p14:tracePt t="89878" x="10096500" y="1822450"/>
          <p14:tracePt t="89895" x="10210800" y="1809750"/>
          <p14:tracePt t="89912" x="10312400" y="1765300"/>
          <p14:tracePt t="89928" x="10407650" y="1714500"/>
          <p14:tracePt t="89945" x="10502900" y="1631950"/>
          <p14:tracePt t="89961" x="10591800" y="1536700"/>
          <p14:tracePt t="89978" x="10642600" y="1492250"/>
          <p14:tracePt t="89995" x="10731500" y="1377950"/>
          <p14:tracePt t="90012" x="10763250" y="1333500"/>
          <p14:tracePt t="90028" x="10788650" y="1276350"/>
          <p14:tracePt t="90045" x="10801350" y="1168400"/>
          <p14:tracePt t="90047" x="10801350" y="1111250"/>
          <p14:tracePt t="90061" x="10801350" y="1047750"/>
          <p14:tracePt t="90078" x="10782300" y="939800"/>
          <p14:tracePt t="90094" x="10718800" y="831850"/>
          <p14:tracePt t="90111" x="10655300" y="742950"/>
          <p14:tracePt t="90128" x="10572750" y="673100"/>
          <p14:tracePt t="90145" x="10502900" y="628650"/>
          <p14:tracePt t="90161" x="10420350" y="615950"/>
          <p14:tracePt t="90178" x="10299700" y="609600"/>
          <p14:tracePt t="90194" x="10217150" y="609600"/>
          <p14:tracePt t="90211" x="10140950" y="609600"/>
          <p14:tracePt t="90228" x="10064750" y="609600"/>
          <p14:tracePt t="90245" x="9994900" y="609600"/>
          <p14:tracePt t="90261" x="9906000" y="628650"/>
          <p14:tracePt t="90278" x="9804400" y="660400"/>
          <p14:tracePt t="90296" x="9677400" y="711200"/>
          <p14:tracePt t="90311" x="9613900" y="755650"/>
          <p14:tracePt t="90328" x="9582150" y="774700"/>
          <p14:tracePt t="90345" x="9550400" y="812800"/>
          <p14:tracePt t="90361" x="9499600" y="857250"/>
          <p14:tracePt t="90378" x="9423400" y="965200"/>
          <p14:tracePt t="90394" x="9385300" y="1028700"/>
          <p14:tracePt t="90411" x="9366250" y="1047750"/>
          <p14:tracePt t="90427" x="9353550" y="1092200"/>
          <p14:tracePt t="90444" x="9340850" y="1130300"/>
          <p14:tracePt t="90463" x="9328150" y="1200150"/>
          <p14:tracePt t="90478" x="9334500" y="1250950"/>
          <p14:tracePt t="90494" x="9340850" y="1282700"/>
          <p14:tracePt t="90511" x="9359900" y="1358900"/>
          <p14:tracePt t="90527" x="9391650" y="1441450"/>
          <p14:tracePt t="90544" x="9467850" y="1593850"/>
          <p14:tracePt t="90561" x="9518650" y="1657350"/>
          <p14:tracePt t="90577" x="9550400" y="1701800"/>
          <p14:tracePt t="90594" x="9575800" y="1733550"/>
          <p14:tracePt t="90611" x="9613900" y="1778000"/>
          <p14:tracePt t="90628" x="9683750" y="1841500"/>
          <p14:tracePt t="90644" x="9721850" y="1879600"/>
          <p14:tracePt t="90661" x="9766300" y="1892300"/>
          <p14:tracePt t="90677" x="9823450" y="1911350"/>
          <p14:tracePt t="90694" x="9918700" y="1949450"/>
          <p14:tracePt t="90710" x="10064750" y="1987550"/>
          <p14:tracePt t="90727" x="10172700" y="2000250"/>
          <p14:tracePt t="90744" x="10280650" y="2006600"/>
          <p14:tracePt t="90761" x="10312400" y="2006600"/>
          <p14:tracePt t="90777" x="10401300" y="2006600"/>
          <p14:tracePt t="90794" x="10471150" y="2000250"/>
          <p14:tracePt t="90810" x="10547350" y="1968500"/>
          <p14:tracePt t="90827" x="10623550" y="1936750"/>
          <p14:tracePt t="90844" x="10655300" y="1924050"/>
          <p14:tracePt t="90860" x="10712450" y="1879600"/>
          <p14:tracePt t="90877" x="10795000" y="1835150"/>
          <p14:tracePt t="90894" x="10845800" y="1784350"/>
          <p14:tracePt t="90910" x="10883900" y="1739900"/>
          <p14:tracePt t="90927" x="10902950" y="1720850"/>
          <p14:tracePt t="90944" x="10934700" y="1670050"/>
          <p14:tracePt t="90960" x="10953750" y="1619250"/>
          <p14:tracePt t="90977" x="10972800" y="1530350"/>
          <p14:tracePt t="90994" x="10979150" y="1441450"/>
          <p14:tracePt t="91010" x="10972800" y="1371600"/>
          <p14:tracePt t="91027" x="10966450" y="1238250"/>
          <p14:tracePt t="91044" x="10953750" y="1143000"/>
          <p14:tracePt t="91060" x="10915650" y="1035050"/>
          <p14:tracePt t="91077" x="10877550" y="952500"/>
          <p14:tracePt t="91094" x="10826750" y="908050"/>
          <p14:tracePt t="91110" x="10769600" y="863600"/>
          <p14:tracePt t="91127" x="10687050" y="812800"/>
          <p14:tracePt t="91144" x="10604500" y="774700"/>
          <p14:tracePt t="91161" x="10490200" y="723900"/>
          <p14:tracePt t="91177" x="10356850" y="698500"/>
          <p14:tracePt t="91195" x="10236200" y="685800"/>
          <p14:tracePt t="91211" x="10140950" y="673100"/>
          <p14:tracePt t="91227" x="10033000" y="673100"/>
          <p14:tracePt t="91244" x="9918700" y="673100"/>
          <p14:tracePt t="91264" x="9753600" y="698500"/>
          <p14:tracePt t="91277" x="9715500" y="717550"/>
          <p14:tracePt t="91294" x="9582150" y="800100"/>
          <p14:tracePt t="91311" x="9518650" y="850900"/>
          <p14:tracePt t="91327" x="9455150" y="889000"/>
          <p14:tracePt t="91345" x="9404350" y="939800"/>
          <p14:tracePt t="91360" x="9378950" y="977900"/>
          <p14:tracePt t="91377" x="9347200" y="1009650"/>
          <p14:tracePt t="91394" x="9328150" y="1060450"/>
          <p14:tracePt t="91410" x="9315450" y="1117600"/>
          <p14:tracePt t="91428" x="9296400" y="1193800"/>
          <p14:tracePt t="91444" x="9296400" y="1219200"/>
          <p14:tracePt t="91461" x="9296400" y="1276350"/>
          <p14:tracePt t="91477" x="9296400" y="1314450"/>
          <p14:tracePt t="91494" x="9309100" y="1371600"/>
          <p14:tracePt t="91510" x="9328150" y="1466850"/>
          <p14:tracePt t="91527" x="9340850" y="1498600"/>
          <p14:tracePt t="91543" x="9378950" y="1555750"/>
          <p14:tracePt t="91560" x="9423400" y="1600200"/>
          <p14:tracePt t="91577" x="9461500" y="1644650"/>
          <p14:tracePt t="91594" x="9569450" y="1739900"/>
          <p14:tracePt t="91610" x="9588500" y="1752600"/>
          <p14:tracePt t="91627" x="9626600" y="1771650"/>
          <p14:tracePt t="91643" x="9652000" y="1803400"/>
          <p14:tracePt t="91660" x="9690100" y="1816100"/>
          <p14:tracePt t="91677" x="9721850" y="1835150"/>
          <p14:tracePt t="91694" x="9747250" y="1854200"/>
          <p14:tracePt t="91710" x="9753600" y="1854200"/>
          <p14:tracePt t="91726" x="9766300" y="1860550"/>
          <p14:tracePt t="91743" x="9766300" y="1866900"/>
          <p14:tracePt t="91760" x="9772650" y="1866900"/>
          <p14:tracePt t="92033" x="9779000" y="1866900"/>
          <p14:tracePt t="92050" x="9791700" y="1866900"/>
          <p14:tracePt t="92055" x="9804400" y="1873250"/>
          <p14:tracePt t="92064" x="9823450" y="1873250"/>
          <p14:tracePt t="92077" x="9893300" y="1879600"/>
          <p14:tracePt t="92093" x="9982200" y="1879600"/>
          <p14:tracePt t="92110" x="10077450" y="1879600"/>
          <p14:tracePt t="92126" x="10115550" y="1879600"/>
          <p14:tracePt t="92143" x="10147300" y="1879600"/>
          <p14:tracePt t="92160" x="10191750" y="1860550"/>
          <p14:tracePt t="92176" x="10223500" y="1835150"/>
          <p14:tracePt t="92193" x="10248900" y="1809750"/>
          <p14:tracePt t="92209" x="10287000" y="1771650"/>
          <p14:tracePt t="92226" x="10306050" y="1752600"/>
          <p14:tracePt t="92243" x="10344150" y="1708150"/>
          <p14:tracePt t="92259" x="10356850" y="1682750"/>
          <p14:tracePt t="92276" x="10363200" y="1663700"/>
          <p14:tracePt t="92293" x="10369550" y="1651000"/>
          <p14:tracePt t="92309" x="10375900" y="1631950"/>
          <p14:tracePt t="92326" x="10414000" y="1492250"/>
          <p14:tracePt t="92343" x="10439400" y="1358900"/>
          <p14:tracePt t="92359" x="10464800" y="1276350"/>
          <p14:tracePt t="92376" x="10471150" y="1238250"/>
          <p14:tracePt t="92394" x="10477500" y="1206500"/>
          <p14:tracePt t="92409" x="10477500" y="1168400"/>
          <p14:tracePt t="92426" x="10477500" y="1117600"/>
          <p14:tracePt t="92442" x="10477500" y="1041400"/>
          <p14:tracePt t="92459" x="10471150" y="939800"/>
          <p14:tracePt t="92476" x="10452100" y="869950"/>
          <p14:tracePt t="92492" x="10445750" y="825500"/>
          <p14:tracePt t="92509" x="10420350" y="781050"/>
          <p14:tracePt t="92526" x="10375900" y="736600"/>
          <p14:tracePt t="92542" x="10337800" y="673100"/>
          <p14:tracePt t="92546" x="10293350" y="635000"/>
          <p14:tracePt t="92559" x="10274300" y="603250"/>
          <p14:tracePt t="92576" x="10217150" y="558800"/>
          <p14:tracePt t="92593" x="10147300" y="533400"/>
          <p14:tracePt t="92609" x="10026650" y="527050"/>
          <p14:tracePt t="92626" x="9893300" y="527050"/>
          <p14:tracePt t="92643" x="9683750" y="558800"/>
          <p14:tracePt t="92659" x="9594850" y="590550"/>
          <p14:tracePt t="92676" x="9493250" y="622300"/>
          <p14:tracePt t="92692" x="9410700" y="666750"/>
          <p14:tracePt t="92709" x="9347200" y="704850"/>
          <p14:tracePt t="92726" x="9271000" y="762000"/>
          <p14:tracePt t="92742" x="9239250" y="800100"/>
          <p14:tracePt t="92760" x="9194800" y="850900"/>
          <p14:tracePt t="92776" x="9156700" y="920750"/>
          <p14:tracePt t="92792" x="9137650" y="971550"/>
          <p14:tracePt t="92809" x="9105900" y="1047750"/>
          <p14:tracePt t="92825" x="9105900" y="1085850"/>
          <p14:tracePt t="92842" x="9099550" y="1136650"/>
          <p14:tracePt t="92859" x="9099550" y="1187450"/>
          <p14:tracePt t="92875" x="9112250" y="1276350"/>
          <p14:tracePt t="92892" x="9188450" y="1441450"/>
          <p14:tracePt t="92909" x="9226550" y="1498600"/>
          <p14:tracePt t="92925" x="9264650" y="1581150"/>
          <p14:tracePt t="92942" x="9315450" y="1657350"/>
          <p14:tracePt t="92959" x="9378950" y="1733550"/>
          <p14:tracePt t="92975" x="9480550" y="1835150"/>
          <p14:tracePt t="92992" x="9550400" y="1885950"/>
          <p14:tracePt t="93009" x="9626600" y="1917700"/>
          <p14:tracePt t="93025" x="9721850" y="1974850"/>
          <p14:tracePt t="93043" x="9931400" y="2025650"/>
          <p14:tracePt t="93059" x="10077450" y="2025650"/>
          <p14:tracePt t="93075" x="10153650" y="2025650"/>
          <p14:tracePt t="93092" x="10229850" y="2019300"/>
          <p14:tracePt t="93109" x="10312400" y="1993900"/>
          <p14:tracePt t="93126" x="10414000" y="1936750"/>
          <p14:tracePt t="93142" x="10477500" y="1866900"/>
          <p14:tracePt t="93159" x="10553700" y="1778000"/>
          <p14:tracePt t="93175" x="10585450" y="1733550"/>
          <p14:tracePt t="93192" x="10617200" y="1631950"/>
          <p14:tracePt t="93210" x="10629900" y="1409700"/>
          <p14:tracePt t="93226" x="10610850" y="1219200"/>
          <p14:tracePt t="93243" x="10541000" y="1035050"/>
          <p14:tracePt t="93259" x="10464800" y="895350"/>
          <p14:tracePt t="93275" x="10426700" y="850900"/>
          <p14:tracePt t="93292" x="10293350" y="781050"/>
          <p14:tracePt t="93309" x="10204450" y="768350"/>
          <p14:tracePt t="93325" x="10090150" y="768350"/>
          <p14:tracePt t="93342" x="9969500" y="774700"/>
          <p14:tracePt t="93358" x="9899650" y="787400"/>
          <p14:tracePt t="93375" x="9702800" y="857250"/>
          <p14:tracePt t="93392" x="9575800" y="914400"/>
          <p14:tracePt t="93409" x="9429750" y="1009650"/>
          <p14:tracePt t="93425" x="9328150" y="1098550"/>
          <p14:tracePt t="93442" x="9283700" y="1149350"/>
          <p14:tracePt t="93458" x="9194800" y="1320800"/>
          <p14:tracePt t="93475" x="9163050" y="1441450"/>
          <p14:tracePt t="93492" x="9150350" y="1555750"/>
          <p14:tracePt t="93509" x="9156700" y="1663700"/>
          <p14:tracePt t="93526" x="9194800" y="1822450"/>
          <p14:tracePt t="93542" x="9251950" y="1955800"/>
          <p14:tracePt t="93559" x="9334500" y="2063750"/>
          <p14:tracePt t="93575" x="9417050" y="2159000"/>
          <p14:tracePt t="93591" x="9512300" y="2241550"/>
          <p14:tracePt t="93609" x="9613900" y="2324100"/>
          <p14:tracePt t="93625" x="9671050" y="2355850"/>
          <p14:tracePt t="93641" x="9804400" y="2400300"/>
          <p14:tracePt t="93658" x="9956800" y="2438400"/>
          <p14:tracePt t="93675" x="10096500" y="2457450"/>
          <p14:tracePt t="93692" x="10306050" y="2457450"/>
          <p14:tracePt t="93708" x="10375900" y="2457450"/>
          <p14:tracePt t="93724" x="10464800" y="2451100"/>
          <p14:tracePt t="93741" x="10528300" y="2406650"/>
          <p14:tracePt t="93758" x="10579100" y="2374900"/>
          <p14:tracePt t="93775" x="10610850" y="2279650"/>
          <p14:tracePt t="93793" x="10610850" y="2209800"/>
          <p14:tracePt t="93808" x="10598150" y="2178050"/>
          <p14:tracePt t="93825" x="10553700" y="2139950"/>
          <p14:tracePt t="93841" x="10477500" y="2108200"/>
          <p14:tracePt t="93858" x="10369550" y="2120900"/>
          <p14:tracePt t="93874" x="10185400" y="2216150"/>
          <p14:tracePt t="93891" x="10071100" y="2311400"/>
          <p14:tracePt t="93908" x="9937750" y="2451100"/>
          <p14:tracePt t="93924" x="9766300" y="2641600"/>
          <p14:tracePt t="93941" x="9525000" y="2978150"/>
          <p14:tracePt t="93958" x="9398000" y="3155950"/>
          <p14:tracePt t="93975" x="9321800" y="3302000"/>
          <p14:tracePt t="93991" x="9296400" y="3371850"/>
          <p14:tracePt t="94008" x="9245600" y="3492500"/>
          <p14:tracePt t="94024" x="9220200" y="3594100"/>
          <p14:tracePt t="94041" x="9213850" y="3644900"/>
          <p14:tracePt t="94058" x="9213850" y="3663950"/>
          <p14:tracePt t="94074" x="9213850" y="3670300"/>
          <p14:tracePt t="94092" x="9213850" y="3676650"/>
          <p14:tracePt t="94108" x="9220200" y="3683000"/>
          <p14:tracePt t="94124" x="9226550" y="3683000"/>
          <p14:tracePt t="94141" x="9239250" y="3689350"/>
          <p14:tracePt t="94158" x="9251950" y="3695700"/>
          <p14:tracePt t="94174" x="9258300" y="3695700"/>
          <p14:tracePt t="94236" x="9251950" y="3695700"/>
          <p14:tracePt t="94244" x="9245600" y="3695700"/>
          <p14:tracePt t="94251" x="9226550" y="3689350"/>
          <p14:tracePt t="94260" x="9207500" y="3676650"/>
          <p14:tracePt t="94274" x="9061450" y="3638550"/>
          <p14:tracePt t="94291" x="8909050" y="3594100"/>
          <p14:tracePt t="94308" x="8801100" y="3575050"/>
          <p14:tracePt t="94324" x="8737600" y="3556000"/>
          <p14:tracePt t="94341" x="8674100" y="3536950"/>
          <p14:tracePt t="94357" x="8597900" y="3530600"/>
          <p14:tracePt t="94374" x="8553450" y="3524250"/>
          <p14:tracePt t="94391" x="8496300" y="3524250"/>
          <p14:tracePt t="94408" x="8477250" y="3524250"/>
          <p14:tracePt t="94424" x="8439150" y="3530600"/>
          <p14:tracePt t="94441" x="8432800" y="3530600"/>
          <p14:tracePt t="94457" x="8426450" y="3543300"/>
          <p14:tracePt t="94474" x="8420100" y="3549650"/>
          <p14:tracePt t="94491" x="8420100" y="3556000"/>
          <p14:tracePt t="94511" x="8420100" y="3562350"/>
          <p14:tracePt t="94525" x="8420100" y="3568700"/>
          <p14:tracePt t="94541" x="8432800" y="3575050"/>
          <p14:tracePt t="94557" x="8439150" y="3581400"/>
          <p14:tracePt t="94574" x="8464550" y="3594100"/>
          <p14:tracePt t="94590" x="8528050" y="3632200"/>
          <p14:tracePt t="94607" x="8572500" y="3644900"/>
          <p14:tracePt t="94624" x="8610600" y="3651250"/>
          <p14:tracePt t="94641" x="8636000" y="3651250"/>
          <p14:tracePt t="94657" x="8661400" y="3644900"/>
          <p14:tracePt t="94674" x="8674100" y="3619500"/>
          <p14:tracePt t="94690" x="8699500" y="3594100"/>
          <p14:tracePt t="94707" x="8705850" y="3562350"/>
          <p14:tracePt t="94724" x="8712200" y="3524250"/>
          <p14:tracePt t="94743" x="8712200" y="3492500"/>
          <p14:tracePt t="94757" x="8712200" y="3473450"/>
          <p14:tracePt t="94774" x="8705850" y="3454400"/>
          <p14:tracePt t="94791" x="8680450" y="3416300"/>
          <p14:tracePt t="94807" x="8661400" y="3390900"/>
          <p14:tracePt t="94824" x="8636000" y="3365500"/>
          <p14:tracePt t="94841" x="8610600" y="3359150"/>
          <p14:tracePt t="94857" x="8585200" y="3352800"/>
          <p14:tracePt t="94874" x="8547100" y="3346450"/>
          <p14:tracePt t="94890" x="8496300" y="3346450"/>
          <p14:tracePt t="94907" x="8407400" y="3378200"/>
          <p14:tracePt t="94923" x="8362950" y="3397250"/>
          <p14:tracePt t="94940" x="8312150" y="3429000"/>
          <p14:tracePt t="94957" x="8280400" y="3467100"/>
          <p14:tracePt t="94973" x="8248650" y="3505200"/>
          <p14:tracePt t="94990" x="8235950" y="3549650"/>
          <p14:tracePt t="95007" x="8235950" y="3581400"/>
          <p14:tracePt t="95024" x="8235950" y="3594100"/>
          <p14:tracePt t="95041" x="8255000" y="3632200"/>
          <p14:tracePt t="95046" x="8274050" y="3651250"/>
          <p14:tracePt t="95057" x="8293100" y="3689350"/>
          <p14:tracePt t="95073" x="8369300" y="3759200"/>
          <p14:tracePt t="95090" x="8502650" y="3841750"/>
          <p14:tracePt t="95107" x="8540750" y="3860800"/>
          <p14:tracePt t="95124" x="8591550" y="3873500"/>
          <p14:tracePt t="95140" x="8642350" y="3886200"/>
          <p14:tracePt t="95157" x="8693150" y="3879850"/>
          <p14:tracePt t="95174" x="8782050" y="3848100"/>
          <p14:tracePt t="95190" x="8820150" y="3816350"/>
          <p14:tracePt t="95207" x="8832850" y="3797300"/>
          <p14:tracePt t="95223" x="8839200" y="3784600"/>
          <p14:tracePt t="95240" x="8845550" y="3746500"/>
          <p14:tracePt t="95257" x="8845550" y="3721100"/>
          <p14:tracePt t="95273" x="8845550" y="3683000"/>
          <p14:tracePt t="95290" x="8839200" y="3657600"/>
          <p14:tracePt t="95308" x="8826500" y="3625850"/>
          <p14:tracePt t="95323" x="8820150" y="3613150"/>
          <p14:tracePt t="95340" x="8813800" y="3606800"/>
          <p14:tracePt t="95357" x="8807450" y="3600450"/>
          <p14:tracePt t="95373" x="8801100" y="3594100"/>
          <p14:tracePt t="95390" x="8794750" y="3594100"/>
          <p14:tracePt t="95483" x="8788400" y="3594100"/>
          <p14:tracePt t="95499" x="8782050" y="3594100"/>
          <p14:tracePt t="95521" x="8775700" y="3600450"/>
          <p14:tracePt t="95551" x="8775700" y="3606800"/>
          <p14:tracePt t="95559" x="8769350" y="3606800"/>
          <p14:tracePt t="95566" x="8756650" y="3606800"/>
          <p14:tracePt t="95604" x="8750300" y="3606800"/>
          <p14:tracePt t="95618" x="8743950" y="3606800"/>
          <p14:tracePt t="95649" x="8737600" y="3606800"/>
          <p14:tracePt t="95663" x="8731250" y="3606800"/>
          <p14:tracePt t="95678" x="8724900" y="3606800"/>
          <p14:tracePt t="95686" x="8712200" y="3606800"/>
          <p14:tracePt t="95693" x="8705850" y="3606800"/>
          <p14:tracePt t="95706" x="8699500" y="3606800"/>
          <p14:tracePt t="95723" x="8693150" y="3606800"/>
          <p14:tracePt t="95740" x="8680450" y="3606800"/>
          <p14:tracePt t="95773" x="8674100" y="3606800"/>
          <p14:tracePt t="95800" x="8674100" y="3600450"/>
          <p14:tracePt t="95814" x="8674100" y="3594100"/>
          <p14:tracePt t="95830" x="8680450" y="3587750"/>
          <p14:tracePt t="95839" x="8686800" y="3581400"/>
          <p14:tracePt t="95856" x="8693150" y="3562350"/>
          <p14:tracePt t="95874" x="8724900" y="3530600"/>
          <p14:tracePt t="95889" x="8775700" y="3479800"/>
          <p14:tracePt t="95906" x="8826500" y="3467100"/>
          <p14:tracePt t="95923" x="8883650" y="3435350"/>
          <p14:tracePt t="95939" x="8959850" y="3429000"/>
          <p14:tracePt t="95956" x="9029700" y="3429000"/>
          <p14:tracePt t="95973" x="9105900" y="3429000"/>
          <p14:tracePt t="95989" x="9144000" y="3441700"/>
          <p14:tracePt t="96006" x="9188450" y="3460750"/>
          <p14:tracePt t="96023" x="9213850" y="3486150"/>
          <p14:tracePt t="96041" x="9258300" y="3511550"/>
          <p14:tracePt t="96056" x="9264650" y="3517900"/>
          <p14:tracePt t="96072" x="9277350" y="3517900"/>
          <p14:tracePt t="96089" x="9283700" y="3524250"/>
          <p14:tracePt t="96106" x="9290050" y="3530600"/>
          <p14:tracePt t="96123" x="9290050" y="3536950"/>
          <p14:tracePt t="97196" x="9264650" y="3543300"/>
          <p14:tracePt t="97204" x="9220200" y="3562350"/>
          <p14:tracePt t="97212" x="9175750" y="3575050"/>
          <p14:tracePt t="97222" x="9131300" y="3594100"/>
          <p14:tracePt t="97239" x="9036050" y="3632200"/>
          <p14:tracePt t="97256" x="8902700" y="3657600"/>
          <p14:tracePt t="97272" x="8858250" y="3663950"/>
          <p14:tracePt t="97288" x="8820150" y="3676650"/>
          <p14:tracePt t="97305" x="8769350" y="3683000"/>
          <p14:tracePt t="97322" x="8718550" y="3683000"/>
          <p14:tracePt t="97340" x="8629650" y="3695700"/>
          <p14:tracePt t="97355" x="8578850" y="3695700"/>
          <p14:tracePt t="97372" x="8553450" y="3702050"/>
          <p14:tracePt t="97388" x="8528050" y="3708400"/>
          <p14:tracePt t="97405" x="8496300" y="3708400"/>
          <p14:tracePt t="97422" x="8483600" y="3714750"/>
          <p14:tracePt t="97455" x="8477250" y="3714750"/>
          <p14:tracePt t="97472" x="8470900" y="3721100"/>
          <p14:tracePt t="97488" x="8464550" y="3721100"/>
          <p14:tracePt t="97589" x="8470900" y="3721100"/>
          <p14:tracePt t="97604" x="8477250" y="3721100"/>
          <p14:tracePt t="97611" x="8483600" y="3714750"/>
          <p14:tracePt t="97621" x="8483600" y="3708400"/>
          <p14:tracePt t="97638" x="8496300" y="3708400"/>
          <p14:tracePt t="97655" x="8509000" y="3695700"/>
          <p14:tracePt t="97671" x="8566150" y="3651250"/>
          <p14:tracePt t="97688" x="8610600" y="3613150"/>
          <p14:tracePt t="97705" x="8674100" y="3568700"/>
          <p14:tracePt t="97721" x="8699500" y="3556000"/>
          <p14:tracePt t="97741" x="8769350" y="3524250"/>
          <p14:tracePt t="97755" x="8807450" y="3498850"/>
          <p14:tracePt t="97771" x="8845550" y="3492500"/>
          <p14:tracePt t="97788" x="8877300" y="3486150"/>
          <p14:tracePt t="97804" x="8909050" y="3486150"/>
          <p14:tracePt t="97822" x="8953500" y="3486150"/>
          <p14:tracePt t="97838" x="8985250" y="3505200"/>
          <p14:tracePt t="97854" x="9017000" y="3517900"/>
          <p14:tracePt t="97871" x="9042400" y="3530600"/>
          <p14:tracePt t="97888" x="9061450" y="3530600"/>
          <p14:tracePt t="97906" x="9080500" y="3549650"/>
          <p14:tracePt t="97921" x="9099550" y="3556000"/>
          <p14:tracePt t="97938" x="9118600" y="3562350"/>
          <p14:tracePt t="97954" x="9137650" y="3568700"/>
          <p14:tracePt t="97971" x="9150350" y="3575050"/>
          <p14:tracePt t="97988" x="9156700" y="3575050"/>
          <p14:tracePt t="98004" x="9175750" y="3587750"/>
          <p14:tracePt t="98021" x="9194800" y="3587750"/>
          <p14:tracePt t="98038" x="9245600" y="3600450"/>
          <p14:tracePt t="98042" x="9264650" y="3606800"/>
          <p14:tracePt t="98054" x="9290050" y="3606800"/>
          <p14:tracePt t="98071" x="9378950" y="3606800"/>
          <p14:tracePt t="98088" x="9442450" y="3606800"/>
          <p14:tracePt t="98104" x="9531350" y="3606800"/>
          <p14:tracePt t="98121" x="9601200" y="3594100"/>
          <p14:tracePt t="98137" x="9671050" y="3575050"/>
          <p14:tracePt t="98154" x="9702800" y="3568700"/>
          <p14:tracePt t="98171" x="9709150" y="3568700"/>
          <p14:tracePt t="98188" x="9715500" y="3568700"/>
          <p14:tracePt t="98221" x="9715500" y="3562350"/>
          <p14:tracePt t="98237" x="9690100" y="3556000"/>
          <p14:tracePt t="98254" x="9569450" y="3524250"/>
          <p14:tracePt t="98271" x="9480550" y="3505200"/>
          <p14:tracePt t="98287" x="9328150" y="3479800"/>
          <p14:tracePt t="98304" x="9239250" y="3454400"/>
          <p14:tracePt t="98321" x="9086850" y="3441700"/>
          <p14:tracePt t="98338" x="8966200" y="3429000"/>
          <p14:tracePt t="98354" x="8877300" y="3429000"/>
          <p14:tracePt t="98371" x="8775700" y="3422650"/>
          <p14:tracePt t="98388" x="8489950" y="3422650"/>
          <p14:tracePt t="98404" x="8343900" y="3422650"/>
          <p14:tracePt t="98420" x="8216900" y="3416300"/>
          <p14:tracePt t="98437" x="8115300" y="3409950"/>
          <p14:tracePt t="98454" x="8058150" y="3390900"/>
          <p14:tracePt t="98471" x="7994650" y="3365500"/>
          <p14:tracePt t="98487" x="7969250" y="3346450"/>
          <p14:tracePt t="98504" x="7937500" y="3321050"/>
          <p14:tracePt t="98520" x="7918450" y="3308350"/>
          <p14:tracePt t="98537" x="7905750" y="3302000"/>
          <p14:tracePt t="98555" x="7880350" y="3295650"/>
          <p14:tracePt t="98570" x="7880350" y="3289300"/>
          <p14:tracePt t="98588" x="7874000" y="3289300"/>
          <p14:tracePt t="98604" x="7861300" y="3289300"/>
          <p14:tracePt t="98638" x="7835900" y="3295650"/>
          <p14:tracePt t="98654" x="7816850" y="3302000"/>
          <p14:tracePt t="98671" x="7797800" y="3308350"/>
          <p14:tracePt t="98687" x="7785100" y="3308350"/>
          <p14:tracePt t="98704" x="7778750" y="3314700"/>
          <p14:tracePt t="98720" x="7778750" y="3321050"/>
          <p14:tracePt t="98799" x="7785100" y="3321050"/>
          <p14:tracePt t="98822" x="7791450" y="3321050"/>
          <p14:tracePt t="98881" x="7791450" y="3314700"/>
          <p14:tracePt t="98895" x="7791450" y="3308350"/>
          <p14:tracePt t="98903" x="7785100" y="3308350"/>
          <p14:tracePt t="98911" x="7778750" y="3302000"/>
          <p14:tracePt t="98921" x="7778750" y="3295650"/>
          <p14:tracePt t="98937" x="7766050" y="3289300"/>
          <p14:tracePt t="98954" x="7715250" y="3238500"/>
          <p14:tracePt t="98970" x="7670800" y="3206750"/>
          <p14:tracePt t="98987" x="7620000" y="3168650"/>
          <p14:tracePt t="99004" x="7550150" y="3117850"/>
          <p14:tracePt t="99020" x="7480300" y="3086100"/>
          <p14:tracePt t="99037" x="7391400" y="3048000"/>
          <p14:tracePt t="99054" x="7366000" y="3041650"/>
          <p14:tracePt t="99070" x="7315200" y="3022600"/>
          <p14:tracePt t="99087" x="7264400" y="3003550"/>
          <p14:tracePt t="99104" x="7219950" y="2990850"/>
          <p14:tracePt t="99120" x="7137400" y="2978150"/>
          <p14:tracePt t="99137" x="7118350" y="2971800"/>
          <p14:tracePt t="99153" x="7067550" y="2971800"/>
          <p14:tracePt t="99170" x="7023100" y="2971800"/>
          <p14:tracePt t="99187" x="6985000" y="2978150"/>
          <p14:tracePt t="99203" x="6934200" y="2997200"/>
          <p14:tracePt t="99220" x="6915150" y="3003550"/>
          <p14:tracePt t="99236" x="6902450" y="3016250"/>
          <p14:tracePt t="99253" x="6896100" y="3022600"/>
          <p14:tracePt t="99270" x="6883400" y="3028950"/>
          <p14:tracePt t="99324" x="6883400" y="3022600"/>
          <p14:tracePt t="99332" x="6883400" y="3009900"/>
          <p14:tracePt t="99340" x="6883400" y="3003550"/>
          <p14:tracePt t="99353" x="6889750" y="2997200"/>
          <p14:tracePt t="99370" x="6902450" y="2978150"/>
          <p14:tracePt t="99387" x="6908800" y="2978150"/>
          <p14:tracePt t="99403" x="6921500" y="2978150"/>
          <p14:tracePt t="99420" x="6927850" y="2978150"/>
          <p14:tracePt t="99437" x="6934200" y="2978150"/>
          <p14:tracePt t="99453" x="6934200" y="2990850"/>
          <p14:tracePt t="99470" x="6934200" y="3003550"/>
          <p14:tracePt t="99486" x="6940550" y="3035300"/>
          <p14:tracePt t="99503" x="6946900" y="3092450"/>
          <p14:tracePt t="99521" x="6946900" y="3194050"/>
          <p14:tracePt t="99536" x="6946900" y="3257550"/>
          <p14:tracePt t="99553" x="6946900" y="3282950"/>
          <p14:tracePt t="99569" x="6946900" y="3302000"/>
          <p14:tracePt t="99587" x="6946900" y="3327400"/>
          <p14:tracePt t="99603" x="6946900" y="3333750"/>
          <p14:tracePt t="99649" x="6940550" y="3333750"/>
          <p14:tracePt t="99657" x="6934200" y="3333750"/>
          <p14:tracePt t="99669" x="6934200" y="3314700"/>
          <p14:tracePt t="99687" x="6889750" y="3282950"/>
          <p14:tracePt t="99703" x="6870700" y="3257550"/>
          <p14:tracePt t="99720" x="6851650" y="3251200"/>
          <p14:tracePt t="99736" x="6845300" y="3238500"/>
          <p14:tracePt t="99753" x="6832600" y="3238500"/>
          <p14:tracePt t="99769" x="6832600" y="3232150"/>
          <p14:tracePt t="99830" x="6832600" y="3238500"/>
          <p14:tracePt t="99840" x="6838950" y="3238500"/>
          <p14:tracePt t="99846" x="6838950" y="3244850"/>
          <p14:tracePt t="99854" x="6845300" y="3244850"/>
          <p14:tracePt t="99869" x="6851650" y="3244850"/>
          <p14:tracePt t="99886" x="6858000" y="3251200"/>
          <p14:tracePt t="99903" x="6864350" y="3263900"/>
          <p14:tracePt t="99920" x="6877050" y="3270250"/>
          <p14:tracePt t="99936" x="6889750" y="3282950"/>
          <p14:tracePt t="99969" x="6908800" y="3295650"/>
          <p14:tracePt t="100004" x="6927850" y="3308350"/>
          <p14:tracePt t="100036" x="6934200" y="3308350"/>
          <p14:tracePt t="100053" x="6940550" y="3308350"/>
          <p14:tracePt t="100069" x="6965950" y="3302000"/>
          <p14:tracePt t="100088" x="6978650" y="3282950"/>
          <p14:tracePt t="100104" x="6985000" y="3270250"/>
          <p14:tracePt t="100119" x="6991350" y="3270250"/>
          <p14:tracePt t="100136" x="7004050" y="3251200"/>
          <p14:tracePt t="100153" x="7004050" y="3244850"/>
          <p14:tracePt t="100170" x="7004050" y="3232150"/>
          <p14:tracePt t="100202" x="7004050" y="3225800"/>
          <p14:tracePt t="100700" x="7016750" y="3232150"/>
          <p14:tracePt t="100708" x="7035800" y="3238500"/>
          <p14:tracePt t="100719" x="7054850" y="3251200"/>
          <p14:tracePt t="100736" x="7118350" y="3314700"/>
          <p14:tracePt t="100752" x="7162800" y="3352800"/>
          <p14:tracePt t="100768" x="7213600" y="3378200"/>
          <p14:tracePt t="100785" x="7296150" y="3441700"/>
          <p14:tracePt t="100802" x="7340600" y="3473450"/>
          <p14:tracePt t="100819" x="7397750" y="3505200"/>
          <p14:tracePt t="100836" x="7410450" y="3524250"/>
          <p14:tracePt t="100852" x="7416800" y="3530600"/>
          <p14:tracePt t="100869" x="7423150" y="3530600"/>
          <p14:tracePt t="100885" x="7423150" y="3536950"/>
          <p14:tracePt t="100972" x="7416800" y="3536950"/>
          <p14:tracePt t="100979" x="7410450" y="3536950"/>
          <p14:tracePt t="101001" x="7404100" y="3536950"/>
          <p14:tracePt t="101017" x="7397750" y="3536950"/>
          <p14:tracePt t="101100" x="7397750" y="3530600"/>
          <p14:tracePt t="101108" x="7397750" y="3511550"/>
          <p14:tracePt t="101119" x="7397750" y="3505200"/>
          <p14:tracePt t="101135" x="7397750" y="3486150"/>
          <p14:tracePt t="101152" x="7397750" y="3435350"/>
          <p14:tracePt t="101168" x="7397750" y="3403600"/>
          <p14:tracePt t="101185" x="7423150" y="3378200"/>
          <p14:tracePt t="101202" x="7442200" y="3340100"/>
          <p14:tracePt t="101220" x="7537450" y="3251200"/>
          <p14:tracePt t="101235" x="7639050" y="3181350"/>
          <p14:tracePt t="101252" x="7696200" y="3136900"/>
          <p14:tracePt t="101268" x="7766050" y="3111500"/>
          <p14:tracePt t="101285" x="7842250" y="3079750"/>
          <p14:tracePt t="101302" x="7969250" y="3035300"/>
          <p14:tracePt t="101318" x="8007350" y="3022600"/>
          <p14:tracePt t="101335" x="8026400" y="3022600"/>
          <p14:tracePt t="101351" x="8032750" y="3022600"/>
          <p14:tracePt t="101368" x="8039100" y="3022600"/>
          <p14:tracePt t="101384" x="8045450" y="3022600"/>
          <p14:tracePt t="101445" x="8045450" y="3028950"/>
          <p14:tracePt t="101454" x="8045450" y="3035300"/>
          <p14:tracePt t="101468" x="8045450" y="3048000"/>
          <p14:tracePt t="101476" x="8045450" y="3067050"/>
          <p14:tracePt t="101484" x="8045450" y="3079750"/>
          <p14:tracePt t="101501" x="8045450" y="3124200"/>
          <p14:tracePt t="101518" x="8045450" y="3149600"/>
          <p14:tracePt t="101534" x="8045450" y="3251200"/>
          <p14:tracePt t="101551" x="8051800" y="3371850"/>
          <p14:tracePt t="101568" x="8051800" y="3422650"/>
          <p14:tracePt t="101584" x="8051800" y="3441700"/>
          <p14:tracePt t="101601" x="8051800" y="3454400"/>
          <p14:tracePt t="101635" x="8051800" y="3460750"/>
          <p14:tracePt t="101657" x="8045450" y="3460750"/>
          <p14:tracePt t="101673" x="8039100" y="3460750"/>
          <p14:tracePt t="101695" x="8032750" y="3460750"/>
          <p14:tracePt t="101704" x="8026400" y="3454400"/>
          <p14:tracePt t="101718" x="8013700" y="3441700"/>
          <p14:tracePt t="101735" x="7981950" y="3416300"/>
          <p14:tracePt t="101751" x="7931150" y="3384550"/>
          <p14:tracePt t="101768" x="7912100" y="3365500"/>
          <p14:tracePt t="101787" x="7880350" y="3352800"/>
          <p14:tracePt t="101801" x="7867650" y="3346450"/>
          <p14:tracePt t="101877" x="7874000" y="3346450"/>
          <p14:tracePt t="101886" x="7880350" y="3346450"/>
          <p14:tracePt t="101891" x="7886700" y="3352800"/>
          <p14:tracePt t="101901" x="7893050" y="3359150"/>
          <p14:tracePt t="101918" x="7912100" y="3365500"/>
          <p14:tracePt t="101934" x="7931150" y="3384550"/>
          <p14:tracePt t="101952" x="7981950" y="3422650"/>
          <p14:tracePt t="101968" x="8026400" y="3441700"/>
          <p14:tracePt t="101984" x="8051800" y="3454400"/>
          <p14:tracePt t="102001" x="8064500" y="3460750"/>
          <p14:tracePt t="102018" x="8070850" y="3460750"/>
          <p14:tracePt t="102035" x="8077200" y="3460750"/>
          <p14:tracePt t="102051" x="8083550" y="3448050"/>
          <p14:tracePt t="102067" x="8102600" y="3403600"/>
          <p14:tracePt t="102084" x="8128000" y="3333750"/>
          <p14:tracePt t="102101" x="8140700" y="3282950"/>
          <p14:tracePt t="102118" x="8140700" y="3263900"/>
          <p14:tracePt t="102134" x="8140700" y="3251200"/>
          <p14:tracePt t="102172" x="8134350" y="3251200"/>
          <p14:tracePt t="102187" x="8134350" y="3257550"/>
          <p14:tracePt t="102201" x="8108950" y="3270250"/>
          <p14:tracePt t="102218" x="8083550" y="3289300"/>
          <p14:tracePt t="102234" x="8013700" y="3333750"/>
          <p14:tracePt t="102251" x="7912100" y="3365500"/>
          <p14:tracePt t="102267" x="7810500" y="3371850"/>
          <p14:tracePt t="102284" x="7778750" y="3378200"/>
          <p14:tracePt t="102301" x="7708900" y="3378200"/>
          <p14:tracePt t="102317" x="7670800" y="3365500"/>
          <p14:tracePt t="102334" x="7639050" y="3359150"/>
          <p14:tracePt t="102351" x="7626350" y="3346450"/>
          <p14:tracePt t="102367" x="7607300" y="3321050"/>
          <p14:tracePt t="102384" x="7569200" y="3295650"/>
          <p14:tracePt t="102401" x="7524750" y="3257550"/>
          <p14:tracePt t="102417" x="7486650" y="3232150"/>
          <p14:tracePt t="102434" x="7454900" y="3213100"/>
          <p14:tracePt t="102450" x="7448550" y="3206750"/>
          <p14:tracePt t="102467" x="7442200" y="3206750"/>
          <p14:tracePt t="102501" x="7435850" y="3206750"/>
          <p14:tracePt t="102518" x="7435850" y="3232150"/>
          <p14:tracePt t="102533" x="7435850" y="3244850"/>
          <p14:tracePt t="102550" x="7442200" y="3295650"/>
          <p14:tracePt t="102567" x="7442200" y="3378200"/>
          <p14:tracePt t="102584" x="7448550" y="3448050"/>
          <p14:tracePt t="102600" x="7448550" y="3486150"/>
          <p14:tracePt t="102617" x="7448550" y="3505200"/>
          <p14:tracePt t="102634" x="7448550" y="3511550"/>
          <p14:tracePt t="102667" x="7435850" y="3511550"/>
          <p14:tracePt t="102684" x="7416800" y="3498850"/>
          <p14:tracePt t="102700" x="7410450" y="3486150"/>
          <p14:tracePt t="102717" x="7404100" y="3473450"/>
          <p14:tracePt t="102734" x="7391400" y="3441700"/>
          <p14:tracePt t="102750" x="7378700" y="3416300"/>
          <p14:tracePt t="102767" x="7366000" y="3390900"/>
          <p14:tracePt t="102784" x="7346950" y="3352800"/>
          <p14:tracePt t="102800" x="7327900" y="3327400"/>
          <p14:tracePt t="102817" x="7315200" y="3295650"/>
          <p14:tracePt t="102833" x="7302500" y="3282950"/>
          <p14:tracePt t="102850" x="7296150" y="3282950"/>
          <p14:tracePt t="102927" x="7296150" y="3289300"/>
          <p14:tracePt t="102934" x="7296150" y="3295650"/>
          <p14:tracePt t="102941" x="7296150" y="3308350"/>
          <p14:tracePt t="102950" x="7296150" y="3321050"/>
          <p14:tracePt t="102967" x="7296150" y="3333750"/>
          <p14:tracePt t="102984" x="7296150" y="3359150"/>
          <p14:tracePt t="103001" x="7296150" y="3390900"/>
          <p14:tracePt t="103016" x="7296150" y="3416300"/>
          <p14:tracePt t="103033" x="7296150" y="3441700"/>
          <p14:tracePt t="103050" x="7296150" y="3460750"/>
          <p14:tracePt t="103067" x="7296150" y="3486150"/>
          <p14:tracePt t="103084" x="7296150" y="3517900"/>
          <p14:tracePt t="103100" x="7289800" y="3524250"/>
          <p14:tracePt t="103116" x="7283450" y="3524250"/>
          <p14:tracePt t="103150" x="7277100" y="3524250"/>
          <p14:tracePt t="103169" x="7264400" y="3524250"/>
          <p14:tracePt t="103183" x="7258050" y="3517900"/>
          <p14:tracePt t="103200" x="7245350" y="3511550"/>
          <p14:tracePt t="103221" x="7232650" y="3498850"/>
          <p14:tracePt t="103233" x="7213600" y="3492500"/>
          <p14:tracePt t="103251" x="7169150" y="3467100"/>
          <p14:tracePt t="103267" x="7143750" y="3460750"/>
          <p14:tracePt t="103283" x="7131050" y="3454400"/>
          <p14:tracePt t="103300" x="7131050" y="3448050"/>
          <p14:tracePt t="103350" x="7137400" y="3454400"/>
          <p14:tracePt t="103359" x="7143750" y="3454400"/>
          <p14:tracePt t="103367" x="7162800" y="3460750"/>
          <p14:tracePt t="103384" x="7175500" y="3460750"/>
          <p14:tracePt t="103400" x="7226300" y="3492500"/>
          <p14:tracePt t="103416" x="7277100" y="3536950"/>
          <p14:tracePt t="103433" x="7296150" y="3549650"/>
          <p14:tracePt t="103466" x="7302500" y="3549650"/>
          <p14:tracePt t="103483" x="7308850" y="3549650"/>
          <p14:tracePt t="103499" x="7315200" y="3549650"/>
          <p14:tracePt t="103516" x="7334250" y="3530600"/>
          <p14:tracePt t="103533" x="7353300" y="3498850"/>
          <p14:tracePt t="103550" x="7359650" y="3473450"/>
          <p14:tracePt t="103554" x="7372350" y="3460750"/>
          <p14:tracePt t="103566" x="7372350" y="3454400"/>
          <p14:tracePt t="103583" x="7391400" y="3422650"/>
          <p14:tracePt t="103599" x="7391400" y="3409950"/>
          <p14:tracePt t="103616" x="7372350" y="3390900"/>
          <p14:tracePt t="103633" x="7366000" y="3378200"/>
          <p14:tracePt t="103650" x="7308850" y="3352800"/>
          <p14:tracePt t="103666" x="7239000" y="3333750"/>
          <p14:tracePt t="103684" x="7188200" y="3333750"/>
          <p14:tracePt t="103699" x="7143750" y="3352800"/>
          <p14:tracePt t="103716" x="7118350" y="3371850"/>
          <p14:tracePt t="103733" x="7099300" y="3416300"/>
          <p14:tracePt t="103749" x="7092950" y="3454400"/>
          <p14:tracePt t="103766" x="7092950" y="3492500"/>
          <p14:tracePt t="103783" x="7124700" y="3587750"/>
          <p14:tracePt t="103799" x="7169150" y="3689350"/>
          <p14:tracePt t="103816" x="7213600" y="3759200"/>
          <p14:tracePt t="103833" x="7340600" y="3873500"/>
          <p14:tracePt t="103849" x="7454900" y="3937000"/>
          <p14:tracePt t="103866" x="7588250" y="3962400"/>
          <p14:tracePt t="103883" x="7658100" y="3962400"/>
          <p14:tracePt t="103899" x="7766050" y="3949700"/>
          <p14:tracePt t="103916" x="7816850" y="3905250"/>
          <p14:tracePt t="103933" x="7848600" y="3886200"/>
          <p14:tracePt t="103949" x="7848600" y="3873500"/>
          <p14:tracePt t="103966" x="7848600" y="3854450"/>
          <p14:tracePt t="103982" x="7848600" y="3829050"/>
          <p14:tracePt t="103999" x="7804150" y="3784600"/>
          <p14:tracePt t="104016" x="7740650" y="3714750"/>
          <p14:tracePt t="104033" x="7664450" y="3683000"/>
          <p14:tracePt t="104050" x="7607300" y="3657600"/>
          <p14:tracePt t="104052" x="7588250" y="3657600"/>
          <p14:tracePt t="104066" x="7575550" y="3657600"/>
          <p14:tracePt t="104083" x="7543800" y="3657600"/>
          <p14:tracePt t="104099" x="7531100" y="3657600"/>
          <p14:tracePt t="104116" x="7524750" y="3657600"/>
          <p14:tracePt t="104166" x="7531100" y="3657600"/>
          <p14:tracePt t="104172" x="7537450" y="3644900"/>
          <p14:tracePt t="104182" x="7575550" y="3619500"/>
          <p14:tracePt t="104199" x="7753350" y="3498850"/>
          <p14:tracePt t="104216" x="8039100" y="3378200"/>
          <p14:tracePt t="104232" x="8128000" y="3346450"/>
          <p14:tracePt t="104249" x="8191500" y="3333750"/>
          <p14:tracePt t="104265" x="8235950" y="3333750"/>
          <p14:tracePt t="104282" x="8286750" y="3333750"/>
          <p14:tracePt t="104299" x="8331200" y="3333750"/>
          <p14:tracePt t="104315" x="8420100" y="3352800"/>
          <p14:tracePt t="104332" x="8458200" y="3365500"/>
          <p14:tracePt t="104349" x="8509000" y="3384550"/>
          <p14:tracePt t="104365" x="8540750" y="3397250"/>
          <p14:tracePt t="104382" x="8553450" y="3409950"/>
          <p14:tracePt t="104399" x="8559800" y="3416300"/>
          <p14:tracePt t="104957" x="8547100" y="3416300"/>
          <p14:tracePt t="104980" x="8547100" y="3409950"/>
          <p14:tracePt t="104987" x="8540750" y="3409950"/>
          <p14:tracePt t="104998" x="8534400" y="3403600"/>
          <p14:tracePt t="105018" x="8528050" y="3397250"/>
          <p14:tracePt t="105032" x="8521700" y="3390900"/>
          <p14:tracePt t="105124" x="8528050" y="3397250"/>
          <p14:tracePt t="105146" x="8534400" y="3397250"/>
          <p14:tracePt t="105154" x="8540750" y="3397250"/>
          <p14:tracePt t="105165" x="8540750" y="3403600"/>
          <p14:tracePt t="105183" x="8559800" y="3409950"/>
          <p14:tracePt t="105198" x="8566150" y="3416300"/>
          <p14:tracePt t="105216" x="8572500" y="3422650"/>
          <p14:tracePt t="105231" x="8578850" y="3429000"/>
          <p14:tracePt t="105248" x="8578850" y="3435350"/>
          <p14:tracePt t="105265" x="8585200" y="3435350"/>
          <p14:tracePt t="105281" x="8591550" y="3435350"/>
          <p14:tracePt t="105365" x="8591550" y="3429000"/>
          <p14:tracePt t="105372" x="8591550" y="3416300"/>
          <p14:tracePt t="105381" x="8591550" y="3409950"/>
          <p14:tracePt t="105398" x="8585200" y="3390900"/>
          <p14:tracePt t="105415" x="8559800" y="3321050"/>
          <p14:tracePt t="105433" x="8521700" y="3257550"/>
          <p14:tracePt t="105450" x="8515350" y="3238500"/>
          <p14:tracePt t="105465" x="8515350" y="3232150"/>
          <p14:tracePt t="105509" x="8515350" y="3238500"/>
          <p14:tracePt t="105516" x="8515350" y="3251200"/>
          <p14:tracePt t="105531" x="8521700" y="3263900"/>
          <p14:tracePt t="105548" x="8534400" y="3295650"/>
          <p14:tracePt t="105565" x="8540750" y="3308350"/>
          <p14:tracePt t="105581" x="8553450" y="3314700"/>
          <p14:tracePt t="105598" x="8553450" y="3327400"/>
          <p14:tracePt t="105614" x="8559800" y="3333750"/>
          <p14:tracePt t="105631" x="8559800" y="3340100"/>
          <p14:tracePt t="105648" x="8559800" y="3346450"/>
          <p14:tracePt t="105665" x="8559800" y="3352800"/>
          <p14:tracePt t="105698" x="8547100" y="3359150"/>
          <p14:tracePt t="105714" x="8445500" y="3371850"/>
          <p14:tracePt t="105731" x="8331200" y="3390900"/>
          <p14:tracePt t="105747" x="8267700" y="3403600"/>
          <p14:tracePt t="105764" x="8166100" y="3416300"/>
          <p14:tracePt t="105781" x="8102600" y="3422650"/>
          <p14:tracePt t="105798" x="8077200" y="3422650"/>
          <p14:tracePt t="105814" x="8045450" y="3422650"/>
          <p14:tracePt t="105831" x="8039100" y="3422650"/>
          <p14:tracePt t="105847" x="8026400" y="3422650"/>
          <p14:tracePt t="105885" x="8020050" y="3422650"/>
          <p14:tracePt t="105897" x="8013700" y="3422650"/>
          <p14:tracePt t="105917" x="8007350" y="3422650"/>
          <p14:tracePt t="105931" x="7988300" y="3422650"/>
          <p14:tracePt t="105947" x="7962900" y="3416300"/>
          <p14:tracePt t="105964" x="7893050" y="3397250"/>
          <p14:tracePt t="105981" x="7785100" y="3384550"/>
          <p14:tracePt t="105997" x="7727950" y="3378200"/>
          <p14:tracePt t="106014" x="7613650" y="3365500"/>
          <p14:tracePt t="106031" x="7550150" y="3365500"/>
          <p14:tracePt t="106047" x="7505700" y="3365500"/>
          <p14:tracePt t="106064" x="7486650" y="3365500"/>
          <p14:tracePt t="106081" x="7467600" y="3365500"/>
          <p14:tracePt t="106097" x="7461250" y="3365500"/>
          <p14:tracePt t="106114" x="7461250" y="3371850"/>
          <p14:tracePt t="106131" x="7467600" y="3371850"/>
          <p14:tracePt t="106149" x="7480300" y="3378200"/>
          <p14:tracePt t="106164" x="7493000" y="3378200"/>
          <p14:tracePt t="106181" x="7537450" y="3416300"/>
          <p14:tracePt t="106197" x="7581900" y="3454400"/>
          <p14:tracePt t="106214" x="7620000" y="3492500"/>
          <p14:tracePt t="106230" x="7670800" y="3530600"/>
          <p14:tracePt t="106247" x="7702550" y="3575050"/>
          <p14:tracePt t="106264" x="7740650" y="3587750"/>
          <p14:tracePt t="106280" x="7791450" y="3606800"/>
          <p14:tracePt t="106297" x="7867650" y="3613150"/>
          <p14:tracePt t="106314" x="7950200" y="3600450"/>
          <p14:tracePt t="106330" x="8001000" y="3575050"/>
          <p14:tracePt t="106347" x="8026400" y="3556000"/>
          <p14:tracePt t="106364" x="8032750" y="3536950"/>
          <p14:tracePt t="106380" x="8051800" y="3511550"/>
          <p14:tracePt t="106397" x="8051800" y="3479800"/>
          <p14:tracePt t="106414" x="8026400" y="3454400"/>
          <p14:tracePt t="106431" x="8007350" y="3429000"/>
          <p14:tracePt t="106447" x="7950200" y="3371850"/>
          <p14:tracePt t="106464" x="7880350" y="3302000"/>
          <p14:tracePt t="106480" x="7778750" y="3232150"/>
          <p14:tracePt t="106497" x="7721600" y="3219450"/>
          <p14:tracePt t="106514" x="7696200" y="3213100"/>
          <p14:tracePt t="106530" x="7651750" y="3213100"/>
          <p14:tracePt t="106547" x="7600950" y="3219450"/>
          <p14:tracePt t="106551" x="7569200" y="3232150"/>
          <p14:tracePt t="106565" x="7537450" y="3270250"/>
          <p14:tracePt t="106580" x="7505700" y="3308350"/>
          <p14:tracePt t="106597" x="7499350" y="3333750"/>
          <p14:tracePt t="106614" x="7493000" y="3359150"/>
          <p14:tracePt t="106630" x="7493000" y="3397250"/>
          <p14:tracePt t="106647" x="7524750" y="3530600"/>
          <p14:tracePt t="106663" x="7581900" y="3651250"/>
          <p14:tracePt t="106680" x="7632700" y="3727450"/>
          <p14:tracePt t="106697" x="7708900" y="3797300"/>
          <p14:tracePt t="106713" x="7804150" y="3841750"/>
          <p14:tracePt t="106730" x="7956550" y="3873500"/>
          <p14:tracePt t="106746" x="8039100" y="3867150"/>
          <p14:tracePt t="106763" x="8121650" y="3816350"/>
          <p14:tracePt t="106780" x="8166100" y="3784600"/>
          <p14:tracePt t="106796" x="8185150" y="3746500"/>
          <p14:tracePt t="106813" x="8197850" y="3689350"/>
          <p14:tracePt t="106830" x="8166100" y="3613150"/>
          <p14:tracePt t="106846" x="8108950" y="3530600"/>
          <p14:tracePt t="106863" x="8077200" y="3498850"/>
          <p14:tracePt t="106880" x="8020050" y="3460750"/>
          <p14:tracePt t="106896" x="7950200" y="3429000"/>
          <p14:tracePt t="106913" x="7912100" y="3429000"/>
          <p14:tracePt t="106930" x="7861300" y="3441700"/>
          <p14:tracePt t="106947" x="7829550" y="3454400"/>
          <p14:tracePt t="106964" x="7791450" y="3498850"/>
          <p14:tracePt t="106980" x="7766050" y="3543300"/>
          <p14:tracePt t="106997" x="7734300" y="3587750"/>
          <p14:tracePt t="107013" x="7708900" y="3657600"/>
          <p14:tracePt t="107030" x="7677150" y="3702050"/>
          <p14:tracePt t="107048" x="7651750" y="3740150"/>
          <p14:tracePt t="107063" x="7645400" y="3746500"/>
          <p14:tracePt t="107080" x="7645400" y="3752850"/>
          <p14:tracePt t="107208" x="7645400" y="3746500"/>
          <p14:tracePt t="107223" x="7645400" y="3740150"/>
          <p14:tracePt t="107238" x="7645400" y="3733800"/>
          <p14:tracePt t="107253" x="7645400" y="3727450"/>
          <p14:tracePt t="107267" x="7645400" y="3721100"/>
          <p14:tracePt t="107283" x="7645400" y="3708400"/>
          <p14:tracePt t="107298" x="7645400" y="3689350"/>
          <p14:tracePt t="107305" x="7645400" y="3670300"/>
          <p14:tracePt t="107313" x="7639050" y="3657600"/>
          <p14:tracePt t="107329" x="7607300" y="3606800"/>
          <p14:tracePt t="107346" x="7569200" y="3556000"/>
          <p14:tracePt t="107363" x="7467600" y="3517900"/>
          <p14:tracePt t="107379" x="7378700" y="3492500"/>
          <p14:tracePt t="107396" x="7296150" y="3479800"/>
          <p14:tracePt t="107413" x="7239000" y="3467100"/>
          <p14:tracePt t="107429" x="7207250" y="3467100"/>
          <p14:tracePt t="107447" x="7181850" y="3473450"/>
          <p14:tracePt t="107463" x="7175500" y="3479800"/>
          <p14:tracePt t="107479" x="7175500" y="3486150"/>
          <p14:tracePt t="107497" x="7175500" y="3498850"/>
          <p14:tracePt t="107513" x="7175500" y="3511550"/>
          <p14:tracePt t="107530" x="7188200" y="3524250"/>
          <p14:tracePt t="107546" x="7188200" y="3536950"/>
          <p14:tracePt t="107563" x="7207250" y="3543300"/>
          <p14:tracePt t="107579" x="7219950" y="3556000"/>
          <p14:tracePt t="107596" x="7270750" y="3562350"/>
          <p14:tracePt t="107614" x="7346950" y="3581400"/>
          <p14:tracePt t="107629" x="7366000" y="3581400"/>
          <p14:tracePt t="107646" x="7391400" y="3581400"/>
          <p14:tracePt t="107662" x="7410450" y="3568700"/>
          <p14:tracePt t="107680" x="7423150" y="3530600"/>
          <p14:tracePt t="107696" x="7429500" y="3492500"/>
          <p14:tracePt t="107713" x="7410450" y="3467100"/>
          <p14:tracePt t="107729" x="7346950" y="3441700"/>
          <p14:tracePt t="107746" x="7270750" y="3416300"/>
          <p14:tracePt t="107762" x="7213600" y="3409950"/>
          <p14:tracePt t="107779" x="7150100" y="3435350"/>
          <p14:tracePt t="107796" x="7143750" y="3448050"/>
          <p14:tracePt t="107812" x="7124700" y="3479800"/>
          <p14:tracePt t="107829" x="7118350" y="3511550"/>
          <p14:tracePt t="107846" x="7118350" y="3562350"/>
          <p14:tracePt t="107863" x="7150100" y="3676650"/>
          <p14:tracePt t="107879" x="7181850" y="3727450"/>
          <p14:tracePt t="107896" x="7270750" y="3803650"/>
          <p14:tracePt t="107912" x="7366000" y="3860800"/>
          <p14:tracePt t="107931" x="7448550" y="3892550"/>
          <p14:tracePt t="107945" x="7524750" y="3879850"/>
          <p14:tracePt t="107962" x="7556500" y="3848100"/>
          <p14:tracePt t="107979" x="7594600" y="3759200"/>
          <p14:tracePt t="107996" x="7626350" y="3638550"/>
          <p14:tracePt t="108012" x="7613650" y="3530600"/>
          <p14:tracePt t="108029" x="7562850" y="3403600"/>
          <p14:tracePt t="108046" x="7524750" y="3365500"/>
          <p14:tracePt t="108062" x="7473950" y="3346450"/>
          <p14:tracePt t="108079" x="7397750" y="3340100"/>
          <p14:tracePt t="108096" x="7258050" y="3371850"/>
          <p14:tracePt t="108112" x="7188200" y="3422650"/>
          <p14:tracePt t="108129" x="7137400" y="3467100"/>
          <p14:tracePt t="108146" x="7086600" y="3517900"/>
          <p14:tracePt t="108162" x="7061200" y="3581400"/>
          <p14:tracePt t="108180" x="7042150" y="3657600"/>
          <p14:tracePt t="108195" x="7042150" y="3676650"/>
          <p14:tracePt t="108212" x="7048500" y="3689350"/>
          <p14:tracePt t="108229" x="7054850" y="3695700"/>
          <p14:tracePt t="108666" x="7175500" y="3632200"/>
          <p14:tracePt t="108674" x="7359650" y="3530600"/>
          <p14:tracePt t="108680" x="7569200" y="3409950"/>
          <p14:tracePt t="108695" x="7981950" y="3206750"/>
          <p14:tracePt t="108712" x="8445500" y="3048000"/>
          <p14:tracePt t="108728" x="8839200" y="2914650"/>
          <p14:tracePt t="108746" x="9112250" y="2825750"/>
          <p14:tracePt t="108762" x="9359900" y="2755900"/>
          <p14:tracePt t="108778" x="9601200" y="2730500"/>
          <p14:tracePt t="108795" x="9791700" y="2730500"/>
          <p14:tracePt t="108811" x="10013950" y="2730500"/>
          <p14:tracePt t="108828" x="10210800" y="2781300"/>
          <p14:tracePt t="108845" x="10394950" y="2863850"/>
          <p14:tracePt t="108861" x="10553700" y="2978150"/>
          <p14:tracePt t="108878" x="10693400" y="3079750"/>
          <p14:tracePt t="108895" x="10807700" y="3175000"/>
          <p14:tracePt t="108912" x="10877550" y="3238500"/>
          <p14:tracePt t="108928" x="10902950" y="3251200"/>
          <p14:tracePt t="108945" x="10902950" y="3263900"/>
          <p14:tracePt t="108962" x="10909300" y="3263900"/>
          <p14:tracePt t="109239" x="10839450" y="3295650"/>
          <p14:tracePt t="109247" x="10725150" y="3352800"/>
          <p14:tracePt t="109253" x="10629900" y="3384550"/>
          <p14:tracePt t="109261" x="10534650" y="3416300"/>
          <p14:tracePt t="109278" x="10299700" y="3479800"/>
          <p14:tracePt t="109295" x="10147300" y="3505200"/>
          <p14:tracePt t="109311" x="9975850" y="3536950"/>
          <p14:tracePt t="109328" x="9696450" y="3581400"/>
          <p14:tracePt t="109344" x="9575800" y="3613150"/>
          <p14:tracePt t="109361" x="9499600" y="3619500"/>
          <p14:tracePt t="109378" x="9455150" y="3625850"/>
          <p14:tracePt t="109395" x="9436100" y="3638550"/>
          <p14:tracePt t="109675" x="9347200" y="3644900"/>
          <p14:tracePt t="109683" x="9194800" y="3663950"/>
          <p14:tracePt t="109691" x="8934450" y="3676650"/>
          <p14:tracePt t="109699" x="8566150" y="3676650"/>
          <p14:tracePt t="109711" x="8216900" y="3708400"/>
          <p14:tracePt t="109728" x="7124700" y="3797300"/>
          <p14:tracePt t="109744" x="6496050" y="3879850"/>
          <p14:tracePt t="109762" x="6108700" y="3956050"/>
          <p14:tracePt t="109777" x="5835650" y="4013200"/>
          <p14:tracePt t="109794" x="5549900" y="4057650"/>
          <p14:tracePt t="109811" x="5238750" y="4095750"/>
          <p14:tracePt t="109827" x="5029200" y="4108450"/>
          <p14:tracePt t="109844" x="4857750" y="4121150"/>
          <p14:tracePt t="109861" x="4787900" y="4121150"/>
          <p14:tracePt t="109877" x="4660900" y="4121150"/>
          <p14:tracePt t="109894" x="4445000" y="4121150"/>
          <p14:tracePt t="109910" x="4318000" y="4127500"/>
          <p14:tracePt t="109927" x="4203700" y="4127500"/>
          <p14:tracePt t="109944" x="4146550" y="4127500"/>
          <p14:tracePt t="109962" x="4013200" y="4127500"/>
          <p14:tracePt t="109977" x="3930650" y="4127500"/>
          <p14:tracePt t="109994" x="3854450" y="4127500"/>
          <p14:tracePt t="110011" x="3803650" y="4127500"/>
          <p14:tracePt t="110027" x="3784600" y="4127500"/>
          <p14:tracePt t="110045" x="3727450" y="4127500"/>
          <p14:tracePt t="110061" x="3689350" y="4108450"/>
          <p14:tracePt t="110077" x="3644900" y="4095750"/>
          <p14:tracePt t="110094" x="3625850" y="4083050"/>
          <p14:tracePt t="110111" x="3619500" y="4076700"/>
          <p14:tracePt t="110128" x="3606800" y="4057650"/>
          <p14:tracePt t="110144" x="3594100" y="4038600"/>
          <p14:tracePt t="110160" x="3600450" y="4032250"/>
          <p14:tracePt t="110177" x="3600450" y="4025900"/>
          <p14:tracePt t="110194" x="3606800" y="4019550"/>
          <p14:tracePt t="110211" x="3619500" y="4019550"/>
          <p14:tracePt t="110227" x="3625850" y="4019550"/>
          <p14:tracePt t="110244" x="3632200" y="4006850"/>
          <p14:tracePt t="110260" x="3651250" y="4000500"/>
          <p14:tracePt t="110277" x="3695700" y="3994150"/>
          <p14:tracePt t="110294" x="3784600" y="3987800"/>
          <p14:tracePt t="110310" x="3816350" y="3987800"/>
          <p14:tracePt t="110327" x="3841750" y="3987800"/>
          <p14:tracePt t="110344" x="3911600" y="3981450"/>
          <p14:tracePt t="110360" x="3975100" y="3975100"/>
          <p14:tracePt t="110378" x="4051300" y="3975100"/>
          <p14:tracePt t="110394" x="4083050" y="3975100"/>
          <p14:tracePt t="110411" x="4095750" y="3975100"/>
          <p14:tracePt t="110427" x="4140200" y="3975100"/>
          <p14:tracePt t="110444" x="4203700" y="3975100"/>
          <p14:tracePt t="110461" x="4457700" y="3975100"/>
          <p14:tracePt t="110477" x="4584700" y="3975100"/>
          <p14:tracePt t="110495" x="4699000" y="3975100"/>
          <p14:tracePt t="110510" x="4806950" y="3975100"/>
          <p14:tracePt t="110527" x="4914900" y="3981450"/>
          <p14:tracePt t="110543" x="5073650" y="3987800"/>
          <p14:tracePt t="110560" x="5162550" y="3994150"/>
          <p14:tracePt t="110577" x="5283200" y="3994150"/>
          <p14:tracePt t="110594" x="5441950" y="3994150"/>
          <p14:tracePt t="110611" x="5638800" y="3994150"/>
          <p14:tracePt t="110627" x="5740400" y="3994150"/>
          <p14:tracePt t="110643" x="5822950" y="3994150"/>
          <p14:tracePt t="110660" x="5861050" y="3994150"/>
          <p14:tracePt t="110677" x="5924550" y="3987800"/>
          <p14:tracePt t="110695" x="6000750" y="3987800"/>
          <p14:tracePt t="110711" x="6045200" y="3987800"/>
          <p14:tracePt t="110727" x="6089650" y="3987800"/>
          <p14:tracePt t="110745" x="6102350" y="3987800"/>
          <p14:tracePt t="110760" x="6115050" y="3987800"/>
          <p14:tracePt t="110777" x="6134100" y="3987800"/>
          <p14:tracePt t="110793" x="6140450" y="3987800"/>
          <p14:tracePt t="110810" x="6146800" y="3987800"/>
          <p14:tracePt t="110827" x="6153150" y="3987800"/>
          <p14:tracePt t="111027" x="6153150" y="3975100"/>
          <p14:tracePt t="111034" x="6146800" y="3975100"/>
          <p14:tracePt t="111043" x="6140450" y="3968750"/>
          <p14:tracePt t="111060" x="6121400" y="3956050"/>
          <p14:tracePt t="111076" x="6096000" y="3943350"/>
          <p14:tracePt t="111093" x="6051550" y="3924300"/>
          <p14:tracePt t="111109" x="6007100" y="3905250"/>
          <p14:tracePt t="111126" x="5949950" y="3892550"/>
          <p14:tracePt t="111143" x="5867400" y="3860800"/>
          <p14:tracePt t="111160" x="5803900" y="3841750"/>
          <p14:tracePt t="111176" x="5772150" y="3829050"/>
          <p14:tracePt t="111193" x="5746750" y="3822700"/>
          <p14:tracePt t="111209" x="5734050" y="3822700"/>
          <p14:tracePt t="111226" x="5727700" y="3803650"/>
          <p14:tracePt t="111243" x="5721350" y="3803650"/>
          <p14:tracePt t="111260" x="5708650" y="3784600"/>
          <p14:tracePt t="111293" x="5702300" y="3771900"/>
          <p14:tracePt t="111309" x="5695950" y="3759200"/>
          <p14:tracePt t="111326" x="5689600" y="3746500"/>
          <p14:tracePt t="111343" x="5664200" y="3727450"/>
          <p14:tracePt t="111359" x="5645150" y="3714750"/>
          <p14:tracePt t="111376" x="5600700" y="3689350"/>
          <p14:tracePt t="111393" x="5556250" y="3663950"/>
          <p14:tracePt t="111409" x="5486400" y="3644900"/>
          <p14:tracePt t="111426" x="5365750" y="3632200"/>
          <p14:tracePt t="111443" x="5308600" y="3619500"/>
          <p14:tracePt t="111460" x="5264150" y="3619500"/>
          <p14:tracePt t="111476" x="5219700" y="3619500"/>
          <p14:tracePt t="111493" x="5168900" y="3619500"/>
          <p14:tracePt t="111509" x="5099050" y="3632200"/>
          <p14:tracePt t="111526" x="5080000" y="3651250"/>
          <p14:tracePt t="111543" x="5060950" y="3657600"/>
          <p14:tracePt t="111559" x="5048250" y="3670300"/>
          <p14:tracePt t="111576" x="5035550" y="3683000"/>
          <p14:tracePt t="111592" x="5029200" y="3714750"/>
          <p14:tracePt t="111609" x="5029200" y="3727450"/>
          <p14:tracePt t="111626" x="5022850" y="3752850"/>
          <p14:tracePt t="111643" x="5022850" y="3771900"/>
          <p14:tracePt t="111661" x="5022850" y="3810000"/>
          <p14:tracePt t="111676" x="5022850" y="3816350"/>
          <p14:tracePt t="111693" x="5022850" y="3822700"/>
          <p14:tracePt t="111709" x="5022850" y="3829050"/>
          <p14:tracePt t="111726" x="5029200" y="3829050"/>
          <p14:tracePt t="111744" x="5048250" y="3835400"/>
          <p14:tracePt t="111759" x="5048250" y="3841750"/>
          <p14:tracePt t="111776" x="5060950" y="3848100"/>
          <p14:tracePt t="111792" x="5060950" y="3854450"/>
          <p14:tracePt t="111809" x="5086350" y="3860800"/>
          <p14:tracePt t="111826" x="5130800" y="3892550"/>
          <p14:tracePt t="111842" x="5175250" y="3905250"/>
          <p14:tracePt t="111859" x="5181600" y="3911600"/>
          <p14:tracePt t="111876" x="5200650" y="3917950"/>
          <p14:tracePt t="111892" x="5219700" y="3924300"/>
          <p14:tracePt t="111909" x="5270500" y="3943350"/>
          <p14:tracePt t="111925" x="5359400" y="3962400"/>
          <p14:tracePt t="111942" x="5422900" y="3968750"/>
          <p14:tracePt t="111959" x="5467350" y="3968750"/>
          <p14:tracePt t="111975" x="5499100" y="3968750"/>
          <p14:tracePt t="111992" x="5530850" y="3968750"/>
          <p14:tracePt t="112009" x="5556250" y="3968750"/>
          <p14:tracePt t="112025" x="5588000" y="3968750"/>
          <p14:tracePt t="112042" x="5670550" y="3943350"/>
          <p14:tracePt t="112059" x="5759450" y="3917950"/>
          <p14:tracePt t="112075" x="5867400" y="3879850"/>
          <p14:tracePt t="112092" x="5905500" y="3848100"/>
          <p14:tracePt t="112109" x="5937250" y="3822700"/>
          <p14:tracePt t="112125" x="5956300" y="3803650"/>
          <p14:tracePt t="112142" x="5994400" y="3752850"/>
          <p14:tracePt t="112158" x="6019800" y="3727450"/>
          <p14:tracePt t="112175" x="6032500" y="3708400"/>
          <p14:tracePt t="112192" x="6032500" y="3689350"/>
          <p14:tracePt t="112208" x="6032500" y="3683000"/>
          <p14:tracePt t="112227" x="6026150" y="3651250"/>
          <p14:tracePt t="112242" x="6007100" y="3632200"/>
          <p14:tracePt t="112258" x="5981700" y="3587750"/>
          <p14:tracePt t="112275" x="5956300" y="3556000"/>
          <p14:tracePt t="112292" x="5924550" y="3517900"/>
          <p14:tracePt t="112309" x="5842000" y="3467100"/>
          <p14:tracePt t="112325" x="5791200" y="3448050"/>
          <p14:tracePt t="112342" x="5734050" y="3435350"/>
          <p14:tracePt t="112359" x="5695950" y="3416300"/>
          <p14:tracePt t="112376" x="5645150" y="3409950"/>
          <p14:tracePt t="112392" x="5556250" y="3397250"/>
          <p14:tracePt t="112409" x="5492750" y="3390900"/>
          <p14:tracePt t="112425" x="5441950" y="3384550"/>
          <p14:tracePt t="112442" x="5397500" y="3384550"/>
          <p14:tracePt t="112460" x="5365750" y="3384550"/>
          <p14:tracePt t="112476" x="5289550" y="3384550"/>
          <p14:tracePt t="112492" x="5245100" y="3390900"/>
          <p14:tracePt t="112509" x="5200650" y="3403600"/>
          <p14:tracePt t="112525" x="5181600" y="3416300"/>
          <p14:tracePt t="112545" x="5124450" y="3448050"/>
          <p14:tracePt t="112559" x="5080000" y="3486150"/>
          <p14:tracePt t="112575" x="5060950" y="3505200"/>
          <p14:tracePt t="112592" x="5035550" y="3536950"/>
          <p14:tracePt t="112609" x="5022850" y="3549650"/>
          <p14:tracePt t="112626" x="5022850" y="3562350"/>
          <p14:tracePt t="112642" x="5022850" y="3587750"/>
          <p14:tracePt t="112658" x="5022850" y="3600450"/>
          <p14:tracePt t="112675" x="5022850" y="3619500"/>
          <p14:tracePt t="112691" x="5029200" y="3651250"/>
          <p14:tracePt t="112708" x="5035550" y="3695700"/>
          <p14:tracePt t="112725" x="5054600" y="3727450"/>
          <p14:tracePt t="112742" x="5060950" y="3771900"/>
          <p14:tracePt t="112758" x="5067300" y="3797300"/>
          <p14:tracePt t="112775" x="5073650" y="3829050"/>
          <p14:tracePt t="112792" x="5086350" y="3835400"/>
          <p14:tracePt t="112809" x="5086350" y="3841750"/>
          <p14:tracePt t="112825" x="5111750" y="3854450"/>
          <p14:tracePt t="112842" x="5118100" y="3860800"/>
          <p14:tracePt t="112858" x="5124450" y="3867150"/>
          <p14:tracePt t="112875" x="5130800" y="3873500"/>
          <p14:tracePt t="112891" x="5137150" y="3873500"/>
          <p14:tracePt t="112908" x="5149850" y="3873500"/>
          <p14:tracePt t="112925" x="5156200" y="3873500"/>
          <p14:tracePt t="112941" x="5162550" y="3873500"/>
          <p14:tracePt t="112958" x="5168900" y="3873500"/>
          <p14:tracePt t="112975" x="5175250" y="3873500"/>
          <p14:tracePt t="112992" x="5181600" y="3873500"/>
          <p14:tracePt t="113008" x="5194300" y="3873500"/>
          <p14:tracePt t="113028" x="5194300" y="3867150"/>
          <p14:tracePt t="113041" x="5200650" y="3867150"/>
          <p14:tracePt t="113149" x="5187950" y="3867150"/>
          <p14:tracePt t="113163" x="5181600" y="3867150"/>
          <p14:tracePt t="113200" x="5175250" y="3867150"/>
          <p14:tracePt t="113207" x="5168900" y="3867150"/>
          <p14:tracePt t="113230" x="5162550" y="3867150"/>
          <p14:tracePt t="113239" x="5156200" y="3867150"/>
          <p14:tracePt t="113246" x="5149850" y="3867150"/>
          <p14:tracePt t="113258" x="5143500" y="3867150"/>
          <p14:tracePt t="113276" x="5137150" y="3867150"/>
          <p14:tracePt t="113291" x="5130800" y="3867150"/>
          <p14:tracePt t="113329" x="5124450" y="3867150"/>
          <p14:tracePt t="113344" x="5118100" y="3867150"/>
          <p14:tracePt t="113382" x="5111750" y="3867150"/>
          <p14:tracePt t="113465" x="5124450" y="3867150"/>
          <p14:tracePt t="113473" x="5130800" y="3867150"/>
          <p14:tracePt t="113481" x="5137150" y="3867150"/>
          <p14:tracePt t="113491" x="5156200" y="3867150"/>
          <p14:tracePt t="113508" x="5194300" y="3854450"/>
          <p14:tracePt t="113524" x="5283200" y="3841750"/>
          <p14:tracePt t="113541" x="5365750" y="3841750"/>
          <p14:tracePt t="113558" x="5441950" y="3841750"/>
          <p14:tracePt t="113574" x="5499100" y="3841750"/>
          <p14:tracePt t="113591" x="5549900" y="3841750"/>
          <p14:tracePt t="113608" x="5568950" y="3841750"/>
          <p14:tracePt t="113624" x="5588000" y="3841750"/>
          <p14:tracePt t="113641" x="5600700" y="3841750"/>
          <p14:tracePt t="113658" x="5607050" y="3841750"/>
          <p14:tracePt t="113714" x="5607050" y="3835400"/>
          <p14:tracePt t="113722" x="5594350" y="3835400"/>
          <p14:tracePt t="113730" x="5581650" y="3829050"/>
          <p14:tracePt t="113741" x="5549900" y="3829050"/>
          <p14:tracePt t="113759" x="5448300" y="3822700"/>
          <p14:tracePt t="113774" x="5346700" y="3822700"/>
          <p14:tracePt t="113791" x="5213350" y="3822700"/>
          <p14:tracePt t="113807" x="5111750" y="3835400"/>
          <p14:tracePt t="113824" x="5035550" y="3835400"/>
          <p14:tracePt t="113840" x="4997450" y="3841750"/>
          <p14:tracePt t="113857" x="4972050" y="3848100"/>
          <p14:tracePt t="113874" x="4965700" y="3848100"/>
          <p14:tracePt t="113891" x="4953000" y="3848100"/>
          <p14:tracePt t="113932" x="4953000" y="3854450"/>
          <p14:tracePt t="113940" x="4959350" y="3854450"/>
          <p14:tracePt t="113957" x="4972050" y="3860800"/>
          <p14:tracePt t="113974" x="4991100" y="3860800"/>
          <p14:tracePt t="113990" x="5029200" y="3867150"/>
          <p14:tracePt t="114007" x="5067300" y="3867150"/>
          <p14:tracePt t="114024" x="5143500" y="3867150"/>
          <p14:tracePt t="114040" x="5251450" y="3867150"/>
          <p14:tracePt t="114057" x="5334000" y="3867150"/>
          <p14:tracePt t="114075" x="5422900" y="3867150"/>
          <p14:tracePt t="114090" x="5441950" y="3867150"/>
          <p14:tracePt t="114107" x="5473700" y="3867150"/>
          <p14:tracePt t="114124" x="5480050" y="3867150"/>
          <p14:tracePt t="114140" x="5492750" y="3867150"/>
          <p14:tracePt t="114157" x="5499100" y="3867150"/>
          <p14:tracePt t="114212" x="5505450" y="3867150"/>
          <p14:tracePt t="114749" x="5543550" y="3860800"/>
          <p14:tracePt t="114755" x="5613400" y="3854450"/>
          <p14:tracePt t="114763" x="5664200" y="3841750"/>
          <p14:tracePt t="114773" x="5708650" y="3841750"/>
          <p14:tracePt t="114791" x="5765800" y="3841750"/>
          <p14:tracePt t="114807" x="5899150" y="3822700"/>
          <p14:tracePt t="114823" x="5988050" y="3816350"/>
          <p14:tracePt t="114840" x="6096000" y="3790950"/>
          <p14:tracePt t="114857" x="6216650" y="3784600"/>
          <p14:tracePt t="114873" x="6261100" y="3778250"/>
          <p14:tracePt t="114890" x="6381750" y="3765550"/>
          <p14:tracePt t="114907" x="6457950" y="3765550"/>
          <p14:tracePt t="114923" x="6534150" y="3765550"/>
          <p14:tracePt t="114940" x="6584950" y="3771900"/>
          <p14:tracePt t="114956" x="6604000" y="3778250"/>
          <p14:tracePt t="114973" x="6616700" y="3778250"/>
          <p14:tracePt t="114990" x="6629400" y="3790950"/>
          <p14:tracePt t="115007" x="6629400" y="3797300"/>
          <p14:tracePt t="115253" x="6654800" y="3797300"/>
          <p14:tracePt t="115261" x="6667500" y="3797300"/>
          <p14:tracePt t="115267" x="6686550" y="3797300"/>
          <p14:tracePt t="115276" x="6705600" y="3797300"/>
          <p14:tracePt t="115289" x="6731000" y="3803650"/>
          <p14:tracePt t="115306" x="6750050" y="3803650"/>
          <p14:tracePt t="115323" x="6775450" y="3803650"/>
          <p14:tracePt t="115339" x="6826250" y="3803650"/>
          <p14:tracePt t="115356" x="6902450" y="3810000"/>
          <p14:tracePt t="115372" x="7023100" y="3810000"/>
          <p14:tracePt t="115389" x="7118350" y="3810000"/>
          <p14:tracePt t="115406" x="7175500" y="3810000"/>
          <p14:tracePt t="115422" x="7270750" y="3810000"/>
          <p14:tracePt t="115439" x="7423150" y="3810000"/>
          <p14:tracePt t="115456" x="7651750" y="3803650"/>
          <p14:tracePt t="115472" x="7804150" y="3803650"/>
          <p14:tracePt t="115489" x="7893050" y="3810000"/>
          <p14:tracePt t="115506" x="7969250" y="3816350"/>
          <p14:tracePt t="115522" x="8045450" y="3816350"/>
          <p14:tracePt t="115539" x="8115300" y="3816350"/>
          <p14:tracePt t="115556" x="8147050" y="3816350"/>
          <p14:tracePt t="115572" x="8159750" y="3816350"/>
          <p14:tracePt t="115606" x="8166100" y="3816350"/>
          <p14:tracePt t="115977" x="8210550" y="3810000"/>
          <p14:tracePt t="115984" x="8274050" y="3810000"/>
          <p14:tracePt t="115993" x="8343900" y="3810000"/>
          <p14:tracePt t="116007" x="8445500" y="3810000"/>
          <p14:tracePt t="116023" x="8534400" y="3810000"/>
          <p14:tracePt t="116038" x="8585200" y="3810000"/>
          <p14:tracePt t="116056" x="8667750" y="3810000"/>
          <p14:tracePt t="116072" x="8712200" y="3810000"/>
          <p14:tracePt t="116089" x="8775700" y="3810000"/>
          <p14:tracePt t="116105" x="8883650" y="3803650"/>
          <p14:tracePt t="116122" x="8928100" y="3797300"/>
          <p14:tracePt t="116138" x="9017000" y="3790950"/>
          <p14:tracePt t="116155" x="9118600" y="3771900"/>
          <p14:tracePt t="116172" x="9271000" y="3733800"/>
          <p14:tracePt t="116188" x="9359900" y="3714750"/>
          <p14:tracePt t="116205" x="9398000" y="3702050"/>
          <p14:tracePt t="116222" x="9436100" y="3689350"/>
          <p14:tracePt t="116239" x="9448800" y="3670300"/>
          <p14:tracePt t="116255" x="9455150" y="3670300"/>
          <p14:tracePt t="116272" x="9455150" y="3657600"/>
          <p14:tracePt t="116305" x="9455150" y="3651250"/>
          <p14:tracePt t="116322" x="9448800" y="3632200"/>
          <p14:tracePt t="116338" x="9404350" y="3594100"/>
          <p14:tracePt t="116355" x="9302750" y="3511550"/>
          <p14:tracePt t="116372" x="9245600" y="3473450"/>
          <p14:tracePt t="116389" x="9201150" y="3454400"/>
          <p14:tracePt t="116405" x="9150350" y="3441700"/>
          <p14:tracePt t="116421" x="9036050" y="3435350"/>
          <p14:tracePt t="116438" x="8909050" y="3435350"/>
          <p14:tracePt t="116455" x="8794750" y="3435350"/>
          <p14:tracePt t="116472" x="8699500" y="3435350"/>
          <p14:tracePt t="116488" x="8585200" y="3460750"/>
          <p14:tracePt t="116505" x="8388350" y="3511550"/>
          <p14:tracePt t="116522" x="8274050" y="3549650"/>
          <p14:tracePt t="116539" x="8204200" y="3587750"/>
          <p14:tracePt t="116555" x="8166100" y="3613150"/>
          <p14:tracePt t="116573" x="8128000" y="3651250"/>
          <p14:tracePt t="116588" x="8121650" y="3663950"/>
          <p14:tracePt t="116605" x="8121650" y="3670300"/>
          <p14:tracePt t="116621" x="8121650" y="3702050"/>
          <p14:tracePt t="116638" x="8140700" y="3721100"/>
          <p14:tracePt t="116656" x="8216900" y="3867150"/>
          <p14:tracePt t="116671" x="8312150" y="4019550"/>
          <p14:tracePt t="116688" x="8413750" y="4127500"/>
          <p14:tracePt t="116705" x="8502650" y="4216400"/>
          <p14:tracePt t="116722" x="8547100" y="4273550"/>
          <p14:tracePt t="116738" x="8610600" y="4324350"/>
          <p14:tracePt t="116755" x="8674100" y="4349750"/>
          <p14:tracePt t="116772" x="8756650" y="4362450"/>
          <p14:tracePt t="116788" x="8820150" y="4362450"/>
          <p14:tracePt t="116805" x="8921750" y="4349750"/>
          <p14:tracePt t="116821" x="9017000" y="4298950"/>
          <p14:tracePt t="116838" x="9086850" y="4248150"/>
          <p14:tracePt t="116855" x="9169400" y="4178300"/>
          <p14:tracePt t="116871" x="9251950" y="4095750"/>
          <p14:tracePt t="116888" x="9302750" y="4032250"/>
          <p14:tracePt t="116904" x="9328150" y="3981450"/>
          <p14:tracePt t="116921" x="9334500" y="3962400"/>
          <p14:tracePt t="116938" x="9334500" y="3956050"/>
          <p14:tracePt t="116954" x="9334500" y="3943350"/>
          <p14:tracePt t="116971" x="9328150" y="3924300"/>
          <p14:tracePt t="116988" x="9277350" y="3879850"/>
          <p14:tracePt t="117004" x="9194800" y="3816350"/>
          <p14:tracePt t="117021" x="9099550" y="3771900"/>
          <p14:tracePt t="117038" x="9010650" y="3727450"/>
          <p14:tracePt t="117041" x="8966200" y="3721100"/>
          <p14:tracePt t="117054" x="8928100" y="3714750"/>
          <p14:tracePt t="117071" x="8826500" y="3708400"/>
          <p14:tracePt t="117088" x="8813800" y="3708400"/>
          <p14:tracePt t="117104" x="8807450" y="3708400"/>
          <p14:tracePt t="117122" x="8794750" y="3708400"/>
          <p14:tracePt t="117138" x="8788400" y="3708400"/>
          <p14:tracePt t="117177" x="8794750" y="3708400"/>
          <p14:tracePt t="117188" x="8801100" y="3708400"/>
          <p14:tracePt t="117204" x="8813800" y="3708400"/>
          <p14:tracePt t="117556" x="8851900" y="3721100"/>
          <p14:tracePt t="117563" x="8915400" y="3727450"/>
          <p14:tracePt t="117572" x="8991600" y="3746500"/>
          <p14:tracePt t="117588" x="9112250" y="3759200"/>
          <p14:tracePt t="117604" x="9201150" y="3784600"/>
          <p14:tracePt t="117622" x="9302750" y="3797300"/>
          <p14:tracePt t="117638" x="9353550" y="3810000"/>
          <p14:tracePt t="117654" x="9391650" y="3810000"/>
          <p14:tracePt t="117671" x="9423400" y="3816350"/>
          <p14:tracePt t="117688" x="9436100" y="3822700"/>
          <p14:tracePt t="117705" x="9474200" y="3822700"/>
          <p14:tracePt t="117720" x="9505950" y="3841750"/>
          <p14:tracePt t="117737" x="9531350" y="3848100"/>
          <p14:tracePt t="117754" x="9569450" y="3860800"/>
          <p14:tracePt t="117771" x="9588500" y="3873500"/>
          <p14:tracePt t="117789" x="9613900" y="3873500"/>
          <p14:tracePt t="117804" x="9626600" y="3886200"/>
          <p14:tracePt t="117820" x="9652000" y="3898900"/>
          <p14:tracePt t="117837" x="9677400" y="3911600"/>
          <p14:tracePt t="117854" x="9690100" y="3917950"/>
          <p14:tracePt t="117870" x="9702800" y="3924300"/>
          <p14:tracePt t="117888" x="9721850" y="3924300"/>
          <p14:tracePt t="118295" x="9709150" y="3930650"/>
          <p14:tracePt t="118303" x="9683750" y="3930650"/>
          <p14:tracePt t="118311" x="9671050" y="3930650"/>
          <p14:tracePt t="118320" x="9658350" y="3930650"/>
          <p14:tracePt t="118337" x="9645650" y="3930650"/>
          <p14:tracePt t="118354" x="9632950" y="3930650"/>
          <p14:tracePt t="118392" x="9620250" y="3930650"/>
          <p14:tracePt t="118407" x="9613900" y="3930650"/>
          <p14:tracePt t="118438" x="9607550" y="3930650"/>
          <p14:tracePt t="118453" x="9594850" y="3930650"/>
          <p14:tracePt t="118468" x="9588500" y="3930650"/>
          <p14:tracePt t="118474" x="9582150" y="3930650"/>
          <p14:tracePt t="118487" x="9569450" y="3930650"/>
          <p14:tracePt t="118503" x="9556750" y="3930650"/>
          <p14:tracePt t="118520" x="9518650" y="3924300"/>
          <p14:tracePt t="118536" x="9493250" y="3917950"/>
          <p14:tracePt t="118554" x="9455150" y="3917950"/>
          <p14:tracePt t="118558" x="9442450" y="3917950"/>
          <p14:tracePt t="118569" x="9423400" y="3917950"/>
          <p14:tracePt t="118586" x="9404350" y="3917950"/>
          <p14:tracePt t="118603" x="9385300" y="3917950"/>
          <p14:tracePt t="118620" x="9372600" y="3917950"/>
          <p14:tracePt t="118636" x="9359900" y="3911600"/>
          <p14:tracePt t="118653" x="9347200" y="3911600"/>
          <p14:tracePt t="118671" x="9340850" y="3911600"/>
          <p14:tracePt t="118703" x="9328150" y="3911600"/>
          <p14:tracePt t="118720" x="9328150" y="3905250"/>
          <p14:tracePt t="118736" x="9309100" y="3905250"/>
          <p14:tracePt t="118754" x="9302750" y="3898900"/>
          <p14:tracePt t="118769" x="9296400" y="3892550"/>
          <p14:tracePt t="118786" x="9251950" y="3879850"/>
          <p14:tracePt t="118803" x="9175750" y="3854450"/>
          <p14:tracePt t="118820" x="9061450" y="3835400"/>
          <p14:tracePt t="118837" x="8947150" y="3829050"/>
          <p14:tracePt t="118853" x="8890000" y="3816350"/>
          <p14:tracePt t="118870" x="8813800" y="3816350"/>
          <p14:tracePt t="118887" x="8724900" y="3803650"/>
          <p14:tracePt t="118903" x="8642350" y="3803650"/>
          <p14:tracePt t="118919" x="8547100" y="3810000"/>
          <p14:tracePt t="118936" x="8489950" y="3822700"/>
          <p14:tracePt t="118953" x="8420100" y="3829050"/>
          <p14:tracePt t="118970" x="8375650" y="3835400"/>
          <p14:tracePt t="118986" x="8331200" y="3841750"/>
          <p14:tracePt t="119003" x="8280400" y="3854450"/>
          <p14:tracePt t="119019" x="8255000" y="3854450"/>
          <p14:tracePt t="119036" x="8235950" y="3860800"/>
          <p14:tracePt t="119053" x="8223250" y="3867150"/>
          <p14:tracePt t="119056" x="8223250" y="3879850"/>
          <p14:tracePt t="119070" x="8216900" y="3879850"/>
          <p14:tracePt t="119086" x="8210550" y="3879850"/>
          <p14:tracePt t="119132" x="8216900" y="3879850"/>
          <p14:tracePt t="119162" x="8223250" y="3879850"/>
          <p14:tracePt t="119177" x="8229600" y="3879850"/>
          <p14:tracePt t="119494" x="8166100" y="3879850"/>
          <p14:tracePt t="119501" x="8134350" y="3879850"/>
          <p14:tracePt t="119508" x="8058150" y="3873500"/>
          <p14:tracePt t="119519" x="7981950" y="3854450"/>
          <p14:tracePt t="119536" x="7778750" y="3829050"/>
          <p14:tracePt t="119552" x="7550150" y="3790950"/>
          <p14:tracePt t="119557" x="7448550" y="3790950"/>
          <p14:tracePt t="119569" x="7245350" y="3784600"/>
          <p14:tracePt t="119585" x="7118350" y="3784600"/>
          <p14:tracePt t="119602" x="7004050" y="3784600"/>
          <p14:tracePt t="119619" x="6845300" y="3784600"/>
          <p14:tracePt t="119636" x="6635750" y="3822700"/>
          <p14:tracePt t="119652" x="6534150" y="3835400"/>
          <p14:tracePt t="119669" x="6451600" y="3848100"/>
          <p14:tracePt t="119685" x="6407150" y="3860800"/>
          <p14:tracePt t="119702" x="6362700" y="3867150"/>
          <p14:tracePt t="119719" x="6343650" y="3867150"/>
          <p14:tracePt t="119796" x="6356350" y="3867150"/>
          <p14:tracePt t="119804" x="6362700" y="3867150"/>
          <p14:tracePt t="119813" x="6388100" y="3873500"/>
          <p14:tracePt t="119819" x="6451600" y="3873500"/>
          <p14:tracePt t="119836" x="6661150" y="3873500"/>
          <p14:tracePt t="119852" x="6851650" y="3854450"/>
          <p14:tracePt t="119869" x="7048500" y="3848100"/>
          <p14:tracePt t="119885" x="7410450" y="3816350"/>
          <p14:tracePt t="119902" x="7639050" y="3816350"/>
          <p14:tracePt t="119919" x="7835900" y="3816350"/>
          <p14:tracePt t="119935" x="8007350" y="3816350"/>
          <p14:tracePt t="119952" x="8083550" y="3822700"/>
          <p14:tracePt t="119969" x="8286750" y="3835400"/>
          <p14:tracePt t="119985" x="8426450" y="3860800"/>
          <p14:tracePt t="120002" x="8547100" y="3886200"/>
          <p14:tracePt t="120018" x="8667750" y="3898900"/>
          <p14:tracePt t="120035" x="8731250" y="3911600"/>
          <p14:tracePt t="120052" x="8763000" y="3911600"/>
          <p14:tracePt t="120068" x="8782050" y="3911600"/>
          <p14:tracePt t="120086" x="8794750" y="3911600"/>
          <p14:tracePt t="120102" x="8807450" y="3898900"/>
          <p14:tracePt t="120118" x="8832850" y="3873500"/>
          <p14:tracePt t="120135" x="8870950" y="3816350"/>
          <p14:tracePt t="120152" x="8902700" y="3746500"/>
          <p14:tracePt t="120168" x="8915400" y="3689350"/>
          <p14:tracePt t="120185" x="8915400" y="3670300"/>
          <p14:tracePt t="120202" x="8915400" y="3638550"/>
          <p14:tracePt t="120219" x="8915400" y="3625850"/>
          <p14:tracePt t="120235" x="8915400" y="3600450"/>
          <p14:tracePt t="120252" x="8877300" y="3543300"/>
          <p14:tracePt t="120268" x="8832850" y="3486150"/>
          <p14:tracePt t="120286" x="8718550" y="3409950"/>
          <p14:tracePt t="120302" x="8655050" y="3365500"/>
          <p14:tracePt t="120318" x="8623300" y="3346450"/>
          <p14:tracePt t="120335" x="8553450" y="3321050"/>
          <p14:tracePt t="120351" x="8483600" y="3295650"/>
          <p14:tracePt t="120369" x="8432800" y="3282950"/>
          <p14:tracePt t="120385" x="8375650" y="3282950"/>
          <p14:tracePt t="120402" x="8362950" y="3282950"/>
          <p14:tracePt t="120419" x="8356600" y="3282950"/>
          <p14:tracePt t="120435" x="8337550" y="3302000"/>
          <p14:tracePt t="120452" x="8318500" y="3359150"/>
          <p14:tracePt t="120468" x="8286750" y="3409950"/>
          <p14:tracePt t="120485" x="8280400" y="3454400"/>
          <p14:tracePt t="120501" x="8274050" y="3486150"/>
          <p14:tracePt t="120518" x="8274050" y="3505200"/>
          <p14:tracePt t="120535" x="8274050" y="3536950"/>
          <p14:tracePt t="120552" x="8274050" y="3549650"/>
          <p14:tracePt t="120568" x="8293100" y="3562350"/>
          <p14:tracePt t="120585" x="8312150" y="3575050"/>
          <p14:tracePt t="120602" x="8382000" y="3613150"/>
          <p14:tracePt t="120618" x="8439150" y="3632200"/>
          <p14:tracePt t="120635" x="8483600" y="3651250"/>
          <p14:tracePt t="120651" x="8515350" y="3657600"/>
          <p14:tracePt t="120668" x="8540750" y="3657600"/>
          <p14:tracePt t="120685" x="8591550" y="3657600"/>
          <p14:tracePt t="120701" x="8616950" y="3657600"/>
          <p14:tracePt t="120718" x="8629650" y="3632200"/>
          <p14:tracePt t="120735" x="8648700" y="3613150"/>
          <p14:tracePt t="120751" x="8661400" y="3575050"/>
          <p14:tracePt t="120768" x="8686800" y="3505200"/>
          <p14:tracePt t="120785" x="8693150" y="3467100"/>
          <p14:tracePt t="120801" x="8693150" y="3441700"/>
          <p14:tracePt t="120818" x="8693150" y="3429000"/>
          <p14:tracePt t="120835" x="8693150" y="3409950"/>
          <p14:tracePt t="120851" x="8693150" y="3403600"/>
          <p14:tracePt t="120868" x="8680450" y="3390900"/>
          <p14:tracePt t="120884" x="8642350" y="3359150"/>
          <p14:tracePt t="120901" x="8616950" y="3340100"/>
          <p14:tracePt t="120918" x="8578850" y="3327400"/>
          <p14:tracePt t="120934" x="8566150" y="3327400"/>
          <p14:tracePt t="120951" x="8553450" y="3327400"/>
          <p14:tracePt t="120968" x="8528050" y="3327400"/>
          <p14:tracePt t="120984" x="8509000" y="3327400"/>
          <p14:tracePt t="121001" x="8470900" y="3352800"/>
          <p14:tracePt t="121017" x="8445500" y="3378200"/>
          <p14:tracePt t="121034" x="8439150" y="3403600"/>
          <p14:tracePt t="121051" x="8420100" y="3429000"/>
          <p14:tracePt t="121068" x="8413750" y="3448050"/>
          <p14:tracePt t="121085" x="8413750" y="3486150"/>
          <p14:tracePt t="121101" x="8413750" y="3505200"/>
          <p14:tracePt t="121118" x="8413750" y="3530600"/>
          <p14:tracePt t="121134" x="8439150" y="3556000"/>
          <p14:tracePt t="121151" x="8470900" y="3600450"/>
          <p14:tracePt t="121169" x="8534400" y="3663950"/>
          <p14:tracePt t="121185" x="8578850" y="3695700"/>
          <p14:tracePt t="121201" x="8604250" y="3708400"/>
          <p14:tracePt t="121218" x="8636000" y="3721100"/>
          <p14:tracePt t="121234" x="8655050" y="3733800"/>
          <p14:tracePt t="121251" x="8699500" y="3733800"/>
          <p14:tracePt t="121267" x="8718550" y="3733800"/>
          <p14:tracePt t="121284" x="8731250" y="3714750"/>
          <p14:tracePt t="121301" x="8731250" y="3695700"/>
          <p14:tracePt t="121317" x="8712200" y="3625850"/>
          <p14:tracePt t="121334" x="8572500" y="3429000"/>
          <p14:tracePt t="121350" x="8407400" y="3333750"/>
          <p14:tracePt t="121367" x="8261350" y="3276600"/>
          <p14:tracePt t="121384" x="8115300" y="3263900"/>
          <p14:tracePt t="121400" x="7829550" y="3295650"/>
          <p14:tracePt t="121417" x="7188200" y="3543300"/>
          <p14:tracePt t="121434" x="6794500" y="3733800"/>
          <p14:tracePt t="121450" x="6578600" y="3841750"/>
          <p14:tracePt t="121467" x="6419850" y="3917950"/>
          <p14:tracePt t="121484" x="6299200" y="3975100"/>
          <p14:tracePt t="121500" x="6172200" y="4038600"/>
          <p14:tracePt t="121517" x="6140450" y="4051300"/>
          <p14:tracePt t="121534" x="6115050" y="4051300"/>
          <p14:tracePt t="121550" x="6108700" y="4051300"/>
          <p14:tracePt t="121554" x="6102350" y="4051300"/>
          <p14:tracePt t="121583" x="6089650" y="4051300"/>
          <p14:tracePt t="121601" x="6083300" y="4051300"/>
          <p14:tracePt t="121617" x="6070600" y="4057650"/>
          <p14:tracePt t="121635" x="6057900" y="4057650"/>
          <p14:tracePt t="121651" x="5949950" y="4102100"/>
          <p14:tracePt t="121667" x="5816600" y="4159250"/>
          <p14:tracePt t="121684" x="5670550" y="4210050"/>
          <p14:tracePt t="121701" x="5588000" y="4241800"/>
          <p14:tracePt t="121717" x="5549900" y="4248150"/>
          <p14:tracePt t="121734" x="5530850" y="4254500"/>
          <p14:tracePt t="121750" x="5518150" y="4254500"/>
          <p14:tracePt t="121818" x="5518150" y="4248150"/>
          <p14:tracePt t="121842" x="5524500" y="4235450"/>
          <p14:tracePt t="121849" x="5524500" y="4229100"/>
          <p14:tracePt t="121857" x="5524500" y="4222750"/>
          <p14:tracePt t="121867" x="5524500" y="4210050"/>
          <p14:tracePt t="121885" x="5530850" y="4203700"/>
          <p14:tracePt t="121900" x="5537200" y="4191000"/>
          <p14:tracePt t="121918" x="5537200" y="4171950"/>
          <p14:tracePt t="121934" x="5537200" y="4165600"/>
          <p14:tracePt t="121950" x="5537200" y="4159250"/>
          <p14:tracePt t="121967" x="5537200" y="4146550"/>
          <p14:tracePt t="122000" x="5537200" y="4140200"/>
          <p14:tracePt t="122045" x="5543550" y="4140200"/>
          <p14:tracePt t="122059" x="5556250" y="4146550"/>
          <p14:tracePt t="122066" x="5562600" y="4146550"/>
          <p14:tracePt t="122075" x="5568950" y="4152900"/>
          <p14:tracePt t="122083" x="5594350" y="4152900"/>
          <p14:tracePt t="122100" x="5727700" y="4159250"/>
          <p14:tracePt t="122117" x="6057900" y="4152900"/>
          <p14:tracePt t="122135" x="6419850" y="4152900"/>
          <p14:tracePt t="122150" x="6718300" y="4152900"/>
          <p14:tracePt t="122167" x="6997700" y="4152900"/>
          <p14:tracePt t="122184" x="7232650" y="4152900"/>
          <p14:tracePt t="122200" x="7429500" y="4146550"/>
          <p14:tracePt t="122217" x="7696200" y="4146550"/>
          <p14:tracePt t="122233" x="7829550" y="4146550"/>
          <p14:tracePt t="122250" x="8020050" y="4146550"/>
          <p14:tracePt t="122266" x="8178800" y="4146550"/>
          <p14:tracePt t="122283" x="8299450" y="4146550"/>
          <p14:tracePt t="122300" x="8426450" y="4146550"/>
          <p14:tracePt t="122316" x="8458200" y="4146550"/>
          <p14:tracePt t="122333" x="8496300" y="4146550"/>
          <p14:tracePt t="122350" x="8528050" y="4146550"/>
          <p14:tracePt t="122367" x="8547100" y="4146550"/>
          <p14:tracePt t="122384" x="8604250" y="4146550"/>
          <p14:tracePt t="122400" x="8636000" y="4146550"/>
          <p14:tracePt t="122416" x="8661400" y="4146550"/>
          <p14:tracePt t="122433" x="8686800" y="4146550"/>
          <p14:tracePt t="122450" x="8693150" y="4140200"/>
          <p14:tracePt t="122466" x="8718550" y="4133850"/>
          <p14:tracePt t="122483" x="8743950" y="4127500"/>
          <p14:tracePt t="122499" x="8756650" y="4127500"/>
          <p14:tracePt t="122516" x="8763000" y="4127500"/>
          <p14:tracePt t="122769" x="8807450" y="4102100"/>
          <p14:tracePt t="122777" x="8870950" y="4076700"/>
          <p14:tracePt t="122785" x="8940800" y="4032250"/>
          <p14:tracePt t="122799" x="9023350" y="4006850"/>
          <p14:tracePt t="122816" x="9124950" y="3968750"/>
          <p14:tracePt t="122833" x="9220200" y="3956050"/>
          <p14:tracePt t="122849" x="9321800" y="3937000"/>
          <p14:tracePt t="122866" x="9442450" y="3924300"/>
          <p14:tracePt t="122883" x="9493250" y="3917950"/>
          <p14:tracePt t="122900" x="9550400" y="3911600"/>
          <p14:tracePt t="122916" x="9671050" y="3886200"/>
          <p14:tracePt t="122932" x="9791700" y="3867150"/>
          <p14:tracePt t="122949" x="9906000" y="3848100"/>
          <p14:tracePt t="122966" x="9944100" y="3835400"/>
          <p14:tracePt t="122983" x="9982200" y="3829050"/>
          <p14:tracePt t="122999" x="10026650" y="3822700"/>
          <p14:tracePt t="123016" x="10064750" y="3816350"/>
          <p14:tracePt t="123032" x="10090150" y="3816350"/>
          <p14:tracePt t="123066" x="10096500" y="3816350"/>
          <p14:tracePt t="123155" x="10090150" y="3816350"/>
          <p14:tracePt t="123162" x="10071100" y="3816350"/>
          <p14:tracePt t="123170" x="10026650" y="3816350"/>
          <p14:tracePt t="123184" x="9531350" y="3854450"/>
          <p14:tracePt t="123199" x="8921750" y="3886200"/>
          <p14:tracePt t="123216" x="8420100" y="3898900"/>
          <p14:tracePt t="123232" x="8064500" y="3911600"/>
          <p14:tracePt t="123249" x="7905750" y="3917950"/>
          <p14:tracePt t="123266" x="7562850" y="3917950"/>
          <p14:tracePt t="123282" x="7308850" y="3943350"/>
          <p14:tracePt t="123299" x="7080250" y="3975100"/>
          <p14:tracePt t="123316" x="6927850" y="4000500"/>
          <p14:tracePt t="123332" x="6838950" y="4013200"/>
          <p14:tracePt t="123349" x="6673850" y="4051300"/>
          <p14:tracePt t="123365" x="6591300" y="4076700"/>
          <p14:tracePt t="123382" x="6565900" y="4089400"/>
          <p14:tracePt t="123399" x="6553200" y="4089400"/>
          <p14:tracePt t="123704" x="6521450" y="4089400"/>
          <p14:tracePt t="123712" x="6464300" y="4095750"/>
          <p14:tracePt t="123720" x="6400800" y="4108450"/>
          <p14:tracePt t="123732" x="6337300" y="4114800"/>
          <p14:tracePt t="123749" x="6134100" y="4133850"/>
          <p14:tracePt t="123765" x="5708650" y="4159250"/>
          <p14:tracePt t="123782" x="5391150" y="4184650"/>
          <p14:tracePt t="123799" x="5245100" y="4184650"/>
          <p14:tracePt t="123815" x="5048250" y="4191000"/>
          <p14:tracePt t="123832" x="4743450" y="4203700"/>
          <p14:tracePt t="123849" x="4552950" y="4203700"/>
          <p14:tracePt t="123865" x="4394200" y="4197350"/>
          <p14:tracePt t="123882" x="4286250" y="4191000"/>
          <p14:tracePt t="123898" x="4197350" y="4191000"/>
          <p14:tracePt t="123916" x="4044950" y="4191000"/>
          <p14:tracePt t="123933" x="3949700" y="4191000"/>
          <p14:tracePt t="123949" x="3867150" y="4191000"/>
          <p14:tracePt t="123965" x="3810000" y="4191000"/>
          <p14:tracePt t="123982" x="3752850" y="4191000"/>
          <p14:tracePt t="123999" x="3651250" y="4171950"/>
          <p14:tracePt t="124015" x="3581400" y="4152900"/>
          <p14:tracePt t="124032" x="3517900" y="4127500"/>
          <p14:tracePt t="124048" x="3448050" y="4114800"/>
          <p14:tracePt t="124065" x="3416300" y="4114800"/>
          <p14:tracePt t="124082" x="3295650" y="4102100"/>
          <p14:tracePt t="124098" x="3232150" y="4102100"/>
          <p14:tracePt t="124115" x="3168650" y="4102100"/>
          <p14:tracePt t="124132" x="3130550" y="4102100"/>
          <p14:tracePt t="124148" x="3111500" y="4102100"/>
          <p14:tracePt t="124166" x="3086100" y="4102100"/>
          <p14:tracePt t="124204" x="3098800" y="4102100"/>
          <p14:tracePt t="124507" x="3054350" y="4102100"/>
          <p14:tracePt t="124513" x="2971800" y="4102100"/>
          <p14:tracePt t="124520" x="2857500" y="4102100"/>
          <p14:tracePt t="124531" x="2762250" y="4102100"/>
          <p14:tracePt t="124548" x="2559050" y="4108450"/>
          <p14:tracePt t="124551" x="2463800" y="4114800"/>
          <p14:tracePt t="124564" x="2286000" y="4133850"/>
          <p14:tracePt t="124581" x="2152650" y="4146550"/>
          <p14:tracePt t="124598" x="2044700" y="4159250"/>
          <p14:tracePt t="124615" x="1930400" y="4165600"/>
          <p14:tracePt t="124631" x="1841500" y="4178300"/>
          <p14:tracePt t="124648" x="1752600" y="4191000"/>
          <p14:tracePt t="124665" x="1727200" y="4197350"/>
          <p14:tracePt t="124681" x="1714500" y="4197350"/>
          <p14:tracePt t="124698" x="1708150" y="4203700"/>
          <p14:tracePt t="124715" x="1701800" y="4203700"/>
          <p14:tracePt t="124731" x="1708150" y="4203700"/>
          <p14:tracePt t="124748" x="1714500" y="4203700"/>
          <p14:tracePt t="124764" x="1720850" y="4203700"/>
          <p14:tracePt t="124781" x="1771650" y="4203700"/>
          <p14:tracePt t="124798" x="2000250" y="4203700"/>
          <p14:tracePt t="124814" x="2463800" y="4216400"/>
          <p14:tracePt t="124831" x="2730500" y="4216400"/>
          <p14:tracePt t="124848" x="2882900" y="4210050"/>
          <p14:tracePt t="124864" x="3067050" y="4203700"/>
          <p14:tracePt t="124882" x="3346450" y="4184650"/>
          <p14:tracePt t="124898" x="3517900" y="4178300"/>
          <p14:tracePt t="124914" x="3657600" y="4159250"/>
          <p14:tracePt t="124931" x="3746500" y="4159250"/>
          <p14:tracePt t="124948" x="3841750" y="4159250"/>
          <p14:tracePt t="124965" x="3968750" y="4159250"/>
          <p14:tracePt t="124981" x="4032250" y="4159250"/>
          <p14:tracePt t="124998" x="4089400" y="4165600"/>
          <p14:tracePt t="125014" x="4133850" y="4171950"/>
          <p14:tracePt t="125031" x="4152900" y="4171950"/>
          <p14:tracePt t="125048" x="4197350" y="4178300"/>
          <p14:tracePt t="125064" x="4222750" y="4178300"/>
          <p14:tracePt t="125081" x="4241800" y="4178300"/>
          <p14:tracePt t="125097" x="4248150" y="4178300"/>
          <p14:tracePt t="125114" x="4254500" y="4178300"/>
          <p14:tracePt t="125131" x="4267200" y="4184650"/>
          <p14:tracePt t="125554" x="4305300" y="4184650"/>
          <p14:tracePt t="125561" x="4362450" y="4178300"/>
          <p14:tracePt t="125569" x="4406900" y="4165600"/>
          <p14:tracePt t="125580" x="4425950" y="4165600"/>
          <p14:tracePt t="125597" x="4483100" y="4152900"/>
          <p14:tracePt t="125614" x="4584700" y="4146550"/>
          <p14:tracePt t="125630" x="4629150" y="4140200"/>
          <p14:tracePt t="125647" x="4673600" y="4133850"/>
          <p14:tracePt t="125664" x="4711700" y="4133850"/>
          <p14:tracePt t="125680" x="4737100" y="4133850"/>
          <p14:tracePt t="125697" x="4787900" y="4133850"/>
          <p14:tracePt t="125714" x="4826000" y="4133850"/>
          <p14:tracePt t="125730" x="4857750" y="4133850"/>
          <p14:tracePt t="125747" x="4908550" y="4133850"/>
          <p14:tracePt t="125764" x="4946650" y="4133850"/>
          <p14:tracePt t="125780" x="4984750" y="4133850"/>
          <p14:tracePt t="125797" x="5016500" y="4133850"/>
          <p14:tracePt t="125813" x="5029200" y="4133850"/>
          <p14:tracePt t="125830" x="5035550" y="4133850"/>
          <p14:tracePt t="125847" x="5048250" y="4127500"/>
          <p14:tracePt t="125864" x="5048250" y="4121150"/>
          <p14:tracePt t="125880" x="5048250" y="4114800"/>
          <p14:tracePt t="125897" x="5022850" y="4070350"/>
          <p14:tracePt t="125914" x="4959350" y="3994150"/>
          <p14:tracePt t="125930" x="4908550" y="3898900"/>
          <p14:tracePt t="125947" x="4775200" y="3765550"/>
          <p14:tracePt t="125963" x="4711700" y="3733800"/>
          <p14:tracePt t="125980" x="4641850" y="3708400"/>
          <p14:tracePt t="125997" x="4565650" y="3683000"/>
          <p14:tracePt t="126015" x="4464050" y="3670300"/>
          <p14:tracePt t="126030" x="4368800" y="3670300"/>
          <p14:tracePt t="126047" x="4330700" y="3689350"/>
          <p14:tracePt t="126063" x="4292600" y="3708400"/>
          <p14:tracePt t="126080" x="4267200" y="3727450"/>
          <p14:tracePt t="126097" x="4248150" y="3740150"/>
          <p14:tracePt t="126113" x="4241800" y="3752850"/>
          <p14:tracePt t="126130" x="4241800" y="3759200"/>
          <p14:tracePt t="126146" x="4241800" y="3771900"/>
          <p14:tracePt t="126163" x="4260850" y="3790950"/>
          <p14:tracePt t="126180" x="4406900" y="3930650"/>
          <p14:tracePt t="126197" x="4552950" y="4025900"/>
          <p14:tracePt t="126213" x="4724400" y="4114800"/>
          <p14:tracePt t="126230" x="4851400" y="4152900"/>
          <p14:tracePt t="126246" x="4984750" y="4197350"/>
          <p14:tracePt t="126263" x="5264150" y="4248150"/>
          <p14:tracePt t="126279" x="5435600" y="4260850"/>
          <p14:tracePt t="126296" x="5594350" y="4273550"/>
          <p14:tracePt t="126313" x="5734050" y="4273550"/>
          <p14:tracePt t="126330" x="5803900" y="4273550"/>
          <p14:tracePt t="126347" x="5886450" y="4248150"/>
          <p14:tracePt t="126363" x="5943600" y="4197350"/>
          <p14:tracePt t="126380" x="5956300" y="4152900"/>
          <p14:tracePt t="126396" x="5956300" y="4089400"/>
          <p14:tracePt t="126413" x="5949950" y="4032250"/>
          <p14:tracePt t="126430" x="5937250" y="3981450"/>
          <p14:tracePt t="126446" x="5886450" y="3892550"/>
          <p14:tracePt t="126463" x="5791200" y="3797300"/>
          <p14:tracePt t="126479" x="5651500" y="3702050"/>
          <p14:tracePt t="126496" x="5518150" y="3625850"/>
          <p14:tracePt t="126513" x="5378450" y="3581400"/>
          <p14:tracePt t="126530" x="5283200" y="3575050"/>
          <p14:tracePt t="126546" x="5213350" y="3575050"/>
          <p14:tracePt t="126551" x="5181600" y="3575050"/>
          <p14:tracePt t="126563" x="5168900" y="3575050"/>
          <p14:tracePt t="126579" x="5124450" y="3594100"/>
          <p14:tracePt t="126596" x="5048250" y="3632200"/>
          <p14:tracePt t="126613" x="4991100" y="3689350"/>
          <p14:tracePt t="126629" x="4908550" y="3778250"/>
          <p14:tracePt t="126646" x="4819650" y="3892550"/>
          <p14:tracePt t="126663" x="4743450" y="4000500"/>
          <p14:tracePt t="126680" x="4705350" y="4089400"/>
          <p14:tracePt t="126696" x="4699000" y="4114800"/>
          <p14:tracePt t="126713" x="4686300" y="4133850"/>
          <p14:tracePt t="126729" x="4686300" y="4140200"/>
          <p14:tracePt t="126748" x="4686300" y="4152900"/>
          <p14:tracePt t="126763" x="4724400" y="4184650"/>
          <p14:tracePt t="126779" x="4870450" y="4267200"/>
          <p14:tracePt t="126796" x="4965700" y="4324350"/>
          <p14:tracePt t="126813" x="5105400" y="4375150"/>
          <p14:tracePt t="126829" x="5238750" y="4406900"/>
          <p14:tracePt t="126846" x="5372100" y="4419600"/>
          <p14:tracePt t="126862" x="5429250" y="4419600"/>
          <p14:tracePt t="126879" x="5441950" y="4419600"/>
          <p14:tracePt t="126896" x="5454650" y="4419600"/>
          <p14:tracePt t="126913" x="5467350" y="4413250"/>
          <p14:tracePt t="127239" x="5492750" y="4356100"/>
          <p14:tracePt t="127249" x="5543550" y="4279900"/>
          <p14:tracePt t="127255" x="5568950" y="4235450"/>
          <p14:tracePt t="127262" x="5588000" y="4197350"/>
          <p14:tracePt t="127279" x="5632450" y="4146550"/>
          <p14:tracePt t="127296" x="5657850" y="4108450"/>
          <p14:tracePt t="127312" x="5689600" y="4083050"/>
          <p14:tracePt t="127329" x="5721350" y="4044950"/>
          <p14:tracePt t="127345" x="5753100" y="4032250"/>
          <p14:tracePt t="127362" x="5797550" y="4013200"/>
          <p14:tracePt t="127379" x="5829300" y="3994150"/>
          <p14:tracePt t="127396" x="5848350" y="3981450"/>
          <p14:tracePt t="127412" x="5861050" y="3981450"/>
          <p14:tracePt t="127429" x="5867400" y="3981450"/>
          <p14:tracePt t="127445" x="5873750" y="3981450"/>
          <p14:tracePt t="127462" x="5886450" y="3981450"/>
          <p14:tracePt t="127479" x="5918200" y="3987800"/>
          <p14:tracePt t="127496" x="5930900" y="3994150"/>
          <p14:tracePt t="127512" x="5937250" y="4006850"/>
          <p14:tracePt t="127529" x="5949950" y="4013200"/>
          <p14:tracePt t="127562" x="5956300" y="4013200"/>
          <p14:tracePt t="127579" x="5962650" y="4013200"/>
          <p14:tracePt t="127595" x="5962650" y="4019550"/>
          <p14:tracePt t="127613" x="5969000" y="4025900"/>
          <p14:tracePt t="127629" x="5969000" y="4032250"/>
          <p14:tracePt t="127646" x="5981700" y="4032250"/>
          <p14:tracePt t="127684" x="5994400" y="4032250"/>
          <p14:tracePt t="127695" x="6000750" y="4032250"/>
          <p14:tracePt t="127714" x="6032500" y="4032250"/>
          <p14:tracePt t="127728" x="6057900" y="4032250"/>
          <p14:tracePt t="127745" x="6070600" y="4032250"/>
          <p14:tracePt t="127762" x="6096000" y="4032250"/>
          <p14:tracePt t="127778" x="6121400" y="4032250"/>
          <p14:tracePt t="127795" x="6159500" y="4032250"/>
          <p14:tracePt t="127811" x="6223000" y="4032250"/>
          <p14:tracePt t="127828" x="6261100" y="4032250"/>
          <p14:tracePt t="127845" x="6280150" y="4032250"/>
          <p14:tracePt t="127861" x="6292850" y="4032250"/>
          <p14:tracePt t="127878" x="6305550" y="4032250"/>
          <p14:tracePt t="127895" x="6324600" y="4038600"/>
          <p14:tracePt t="127911" x="6324600" y="4051300"/>
          <p14:tracePt t="127928" x="6337300" y="4051300"/>
          <p14:tracePt t="127945" x="6343650" y="4051300"/>
          <p14:tracePt t="127961" x="6356350" y="4057650"/>
          <p14:tracePt t="127978" x="6375400" y="4064000"/>
          <p14:tracePt t="127995" x="6381750" y="4064000"/>
          <p14:tracePt t="128011" x="6388100" y="4064000"/>
          <p14:tracePt t="128028" x="6400800" y="4070350"/>
          <p14:tracePt t="128045" x="6413500" y="4070350"/>
          <p14:tracePt t="128048" x="6419850" y="4070350"/>
          <p14:tracePt t="128072" x="6426200" y="4070350"/>
          <p14:tracePt t="128079" x="6432550" y="4070350"/>
          <p14:tracePt t="128104" x="6438900" y="4070350"/>
          <p14:tracePt t="128215" x="6438900" y="4076700"/>
          <p14:tracePt t="128872" x="6451600" y="4083050"/>
          <p14:tracePt t="128878" x="6477000" y="4083050"/>
          <p14:tracePt t="128886" x="6502400" y="4089400"/>
          <p14:tracePt t="128894" x="6521450" y="4095750"/>
          <p14:tracePt t="128911" x="6559550" y="4102100"/>
          <p14:tracePt t="128928" x="6578600" y="4102100"/>
          <p14:tracePt t="128944" x="6604000" y="4102100"/>
          <p14:tracePt t="128961" x="6623050" y="4102100"/>
          <p14:tracePt t="128994" x="6629400" y="4102100"/>
          <p14:tracePt t="129605" x="6635750" y="4102100"/>
          <p14:tracePt t="129822" x="6648450" y="4102100"/>
          <p14:tracePt t="129921" x="6654800" y="4102100"/>
          <p14:tracePt t="130405" x="6648450" y="4102100"/>
          <p14:tracePt t="130412" x="6642100" y="4102100"/>
          <p14:tracePt t="130418" x="6616700" y="4095750"/>
          <p14:tracePt t="130426" x="6597650" y="4095750"/>
          <p14:tracePt t="130443" x="6578600" y="4095750"/>
          <p14:tracePt t="130460" x="6521450" y="4089400"/>
          <p14:tracePt t="130476" x="6445250" y="4083050"/>
          <p14:tracePt t="130493" x="6286500" y="4076700"/>
          <p14:tracePt t="130509" x="6165850" y="4076700"/>
          <p14:tracePt t="130526" x="6102350" y="4076700"/>
          <p14:tracePt t="130543" x="6013450" y="4076700"/>
          <p14:tracePt t="130546" x="5975350" y="4076700"/>
          <p14:tracePt t="130559" x="5930900" y="4076700"/>
          <p14:tracePt t="130576" x="5854700" y="4076700"/>
          <p14:tracePt t="130593" x="5753100" y="4083050"/>
          <p14:tracePt t="130609" x="5708650" y="4089400"/>
          <p14:tracePt t="130626" x="5664200" y="4095750"/>
          <p14:tracePt t="130643" x="5632450" y="4102100"/>
          <p14:tracePt t="130659" x="5607050" y="4102100"/>
          <p14:tracePt t="130698" x="5607050" y="4108450"/>
          <p14:tracePt t="130713" x="5607050" y="4114800"/>
          <p14:tracePt t="130760" x="5619750" y="4114800"/>
          <p14:tracePt t="130767" x="5619750" y="4121150"/>
          <p14:tracePt t="130776" x="5626100" y="4121150"/>
          <p14:tracePt t="130792" x="5638800" y="4121150"/>
          <p14:tracePt t="130810" x="5651500" y="4121150"/>
          <p14:tracePt t="130826" x="5664200" y="4121150"/>
          <p14:tracePt t="130842" x="5670550" y="4121150"/>
          <p14:tracePt t="130859" x="5683250" y="4121150"/>
          <p14:tracePt t="130876" x="5689600" y="4121150"/>
          <p14:tracePt t="130893" x="5708650" y="4121150"/>
          <p14:tracePt t="130909" x="5727700" y="4114800"/>
          <p14:tracePt t="130926" x="5765800" y="4108450"/>
          <p14:tracePt t="130942" x="5810250" y="4102100"/>
          <p14:tracePt t="130959" x="5880100" y="4102100"/>
          <p14:tracePt t="130976" x="6032500" y="4102100"/>
          <p14:tracePt t="130992" x="6140450" y="4102100"/>
          <p14:tracePt t="131009" x="6223000" y="4102100"/>
          <p14:tracePt t="131026" x="6273800" y="4102100"/>
          <p14:tracePt t="131042" x="6305550" y="4108450"/>
          <p14:tracePt t="131046" x="6330950" y="4114800"/>
          <p14:tracePt t="131059" x="6350000" y="4127500"/>
          <p14:tracePt t="131076" x="6369050" y="4133850"/>
          <p14:tracePt t="131092" x="6369050" y="4152900"/>
          <p14:tracePt t="131109" x="6375400" y="4152900"/>
          <p14:tracePt t="131125" x="6375400" y="4165600"/>
          <p14:tracePt t="131142" x="6375400" y="4178300"/>
          <p14:tracePt t="131159" x="6375400" y="4184650"/>
          <p14:tracePt t="131175" x="6375400" y="4203700"/>
          <p14:tracePt t="131192" x="6375400" y="4210050"/>
          <p14:tracePt t="131209" x="6369050" y="4222750"/>
          <p14:tracePt t="131225" x="6337300" y="4254500"/>
          <p14:tracePt t="131242" x="6299200" y="4267200"/>
          <p14:tracePt t="131260" x="6273800" y="4273550"/>
          <p14:tracePt t="131275" x="6248400" y="4279900"/>
          <p14:tracePt t="131294" x="6235700" y="4279900"/>
          <p14:tracePt t="131325" x="6229350" y="4279900"/>
          <p14:tracePt t="131416" x="6235700" y="4279900"/>
          <p14:tracePt t="131430" x="6242050" y="4279900"/>
          <p14:tracePt t="131436" x="6261100" y="4273550"/>
          <p14:tracePt t="131452" x="6267450" y="4273550"/>
          <p14:tracePt t="131461" x="6280150" y="4273550"/>
          <p14:tracePt t="131475" x="6330950" y="4273550"/>
          <p14:tracePt t="131492" x="6400800" y="4292600"/>
          <p14:tracePt t="131508" x="6496050" y="4343400"/>
          <p14:tracePt t="131525" x="6591300" y="4406900"/>
          <p14:tracePt t="131542" x="6648450" y="4445000"/>
          <p14:tracePt t="131559" x="6692900" y="4502150"/>
          <p14:tracePt t="131575" x="6731000" y="4540250"/>
          <p14:tracePt t="131592" x="6743700" y="4578350"/>
          <p14:tracePt t="131608" x="6750050" y="4603750"/>
          <p14:tracePt t="131625" x="6756400" y="4622800"/>
          <p14:tracePt t="131642" x="6756400" y="4648200"/>
          <p14:tracePt t="131658" x="6756400" y="4673600"/>
          <p14:tracePt t="131675" x="6756400" y="4711700"/>
          <p14:tracePt t="131692" x="6743700" y="4756150"/>
          <p14:tracePt t="131708" x="6731000" y="4813300"/>
          <p14:tracePt t="131725" x="6699250" y="4864100"/>
          <p14:tracePt t="131743" x="6661150" y="4940300"/>
          <p14:tracePt t="131759" x="6610350" y="5016500"/>
          <p14:tracePt t="131776" x="6565900" y="5086350"/>
          <p14:tracePt t="131792" x="6527800" y="5168900"/>
          <p14:tracePt t="131809" x="6483350" y="5226050"/>
          <p14:tracePt t="131825" x="6451600" y="5289550"/>
          <p14:tracePt t="131842" x="6375400" y="5397500"/>
          <p14:tracePt t="131859" x="6248400" y="5524500"/>
          <p14:tracePt t="131875" x="6178550" y="5594350"/>
          <p14:tracePt t="131892" x="6121400" y="5651500"/>
          <p14:tracePt t="131908" x="6064250" y="5702300"/>
          <p14:tracePt t="131925" x="6032500" y="5721350"/>
          <p14:tracePt t="131942" x="6007100" y="5734050"/>
          <p14:tracePt t="131958" x="6000750" y="5740400"/>
          <p14:tracePt t="131992" x="6000750" y="5734050"/>
          <p14:tracePt t="132008" x="6000750" y="5727700"/>
          <p14:tracePt t="132025" x="6000750" y="5702300"/>
          <p14:tracePt t="132041" x="6007100" y="5670550"/>
          <p14:tracePt t="132058" x="6026150" y="5638800"/>
          <p14:tracePt t="132074" x="6038850" y="5568950"/>
          <p14:tracePt t="132091" x="6064250" y="5499100"/>
          <p14:tracePt t="132108" x="6089650" y="5422900"/>
          <p14:tracePt t="132125" x="6102350" y="5372100"/>
          <p14:tracePt t="132141" x="6108700" y="5346700"/>
          <p14:tracePt t="132158" x="6108700" y="5334000"/>
          <p14:tracePt t="132174" x="6115050" y="5321300"/>
          <p14:tracePt t="132191" x="6115050" y="5314950"/>
          <p14:tracePt t="132207" x="6115050" y="5308600"/>
          <p14:tracePt t="132225" x="6115050" y="5302250"/>
          <p14:tracePt t="132328" x="6108700" y="5302250"/>
          <p14:tracePt t="132345" x="6102350" y="5308600"/>
          <p14:tracePt t="132352" x="6102350" y="5314950"/>
          <p14:tracePt t="132359" x="6096000" y="5334000"/>
          <p14:tracePt t="132375" x="6076950" y="5365750"/>
          <p14:tracePt t="132391" x="6064250" y="5429250"/>
          <p14:tracePt t="132408" x="6038850" y="5492750"/>
          <p14:tracePt t="132425" x="6007100" y="5543550"/>
          <p14:tracePt t="132441" x="5994400" y="5575300"/>
          <p14:tracePt t="132458" x="5981700" y="5594350"/>
          <p14:tracePt t="132474" x="5975350" y="5600700"/>
          <p14:tracePt t="132541" x="5981700" y="5600700"/>
          <p14:tracePt t="132555" x="5994400" y="5600700"/>
          <p14:tracePt t="132562" x="6000750" y="5594350"/>
          <p14:tracePt t="132574" x="6032500" y="5594350"/>
          <p14:tracePt t="132591" x="6184900" y="5575300"/>
          <p14:tracePt t="132608" x="6343650" y="5556250"/>
          <p14:tracePt t="132624" x="6515100" y="5537200"/>
          <p14:tracePt t="132641" x="6673850" y="5511800"/>
          <p14:tracePt t="132657" x="6775450" y="5492750"/>
          <p14:tracePt t="132674" x="6838950" y="5486400"/>
          <p14:tracePt t="132691" x="6845300" y="5480050"/>
          <p14:tracePt t="132708" x="6858000" y="5473700"/>
          <p14:tracePt t="132724" x="6858000" y="5467350"/>
          <p14:tracePt t="132740" x="6858000" y="5461000"/>
          <p14:tracePt t="132758" x="6826250" y="5416550"/>
          <p14:tracePt t="132774" x="6737350" y="5232400"/>
          <p14:tracePt t="132790" x="6629400" y="4997450"/>
          <p14:tracePt t="132808" x="6565900" y="4775200"/>
          <p14:tracePt t="132824" x="6540500" y="4591050"/>
          <p14:tracePt t="132841" x="6540500" y="4400550"/>
          <p14:tracePt t="132857" x="6540500" y="4279900"/>
          <p14:tracePt t="132874" x="6559550" y="4178300"/>
          <p14:tracePt t="132891" x="6565900" y="4114800"/>
          <p14:tracePt t="132908" x="6565900" y="4083050"/>
          <p14:tracePt t="132947" x="6559550" y="4083050"/>
          <p14:tracePt t="132963" x="6553200" y="4083050"/>
          <p14:tracePt t="132974" x="6546850" y="4076700"/>
          <p14:tracePt t="132992" x="6515100" y="4076700"/>
          <p14:tracePt t="133007" x="6502400" y="4070350"/>
          <p14:tracePt t="133024" x="6496050" y="4070350"/>
          <p14:tracePt t="133040" x="6477000" y="4070350"/>
          <p14:tracePt t="133061" x="6470650" y="4070350"/>
          <p14:tracePt t="133225" x="6483350" y="4070350"/>
          <p14:tracePt t="133255" x="6483350" y="4076700"/>
          <p14:tracePt t="133285" x="6489700" y="4076700"/>
          <p14:tracePt t="133324" x="6496050" y="4076700"/>
          <p14:tracePt t="133347" x="6502400" y="4083050"/>
          <p14:tracePt t="133377" x="6521450" y="4095750"/>
          <p14:tracePt t="133384" x="6546850" y="4095750"/>
          <p14:tracePt t="133393" x="6578600" y="4095750"/>
          <p14:tracePt t="133407" x="6705600" y="4102100"/>
          <p14:tracePt t="133424" x="6826250" y="4108450"/>
          <p14:tracePt t="133441" x="6959600" y="4108450"/>
          <p14:tracePt t="133457" x="7035800" y="4108450"/>
          <p14:tracePt t="133475" x="7245350" y="4108450"/>
          <p14:tracePt t="133490" x="7378700" y="4108450"/>
          <p14:tracePt t="133508" x="7505700" y="4083050"/>
          <p14:tracePt t="133524" x="7607300" y="4076700"/>
          <p14:tracePt t="133540" x="7702550" y="4070350"/>
          <p14:tracePt t="133543" x="7721600" y="4064000"/>
          <p14:tracePt t="133557" x="7759700" y="4064000"/>
          <p14:tracePt t="133573" x="7804150" y="4057650"/>
          <p14:tracePt t="133590" x="7835900" y="4044950"/>
          <p14:tracePt t="133607" x="7861300" y="4038600"/>
          <p14:tracePt t="133624" x="7880350" y="4032250"/>
          <p14:tracePt t="133640" x="7886700" y="4025900"/>
          <p14:tracePt t="133657" x="7893050" y="4019550"/>
          <p14:tracePt t="133674" x="7893050" y="4013200"/>
          <p14:tracePt t="133707" x="7886700" y="3994150"/>
          <p14:tracePt t="133727" x="7829550" y="3917950"/>
          <p14:tracePt t="133740" x="7747000" y="3810000"/>
          <p14:tracePt t="133757" x="7664450" y="3727450"/>
          <p14:tracePt t="133773" x="7575550" y="3670300"/>
          <p14:tracePt t="133790" x="7518400" y="3644900"/>
          <p14:tracePt t="133807" x="7448550" y="3638550"/>
          <p14:tracePt t="133823" x="7397750" y="3638550"/>
          <p14:tracePt t="133840" x="7340600" y="3663950"/>
          <p14:tracePt t="133856" x="7270750" y="3727450"/>
          <p14:tracePt t="133873" x="7219950" y="3790950"/>
          <p14:tracePt t="133890" x="7194550" y="3854450"/>
          <p14:tracePt t="133906" x="7188200" y="3879850"/>
          <p14:tracePt t="133923" x="7188200" y="3911600"/>
          <p14:tracePt t="133940" x="7207250" y="3956050"/>
          <p14:tracePt t="133957" x="7308850" y="4083050"/>
          <p14:tracePt t="133973" x="7404100" y="4152900"/>
          <p14:tracePt t="133990" x="7493000" y="4191000"/>
          <p14:tracePt t="134006" x="7581900" y="4229100"/>
          <p14:tracePt t="134023" x="7715250" y="4260850"/>
          <p14:tracePt t="134040" x="7918450" y="4273550"/>
          <p14:tracePt t="134056" x="8064500" y="4267200"/>
          <p14:tracePt t="134073" x="8197850" y="4222750"/>
          <p14:tracePt t="134090" x="8242300" y="4197350"/>
          <p14:tracePt t="134106" x="8318500" y="4133850"/>
          <p14:tracePt t="134123" x="8394700" y="4032250"/>
          <p14:tracePt t="134140" x="8420100" y="3949700"/>
          <p14:tracePt t="134156" x="8439150" y="3867150"/>
          <p14:tracePt t="134173" x="8426450" y="3759200"/>
          <p14:tracePt t="134189" x="8401050" y="3702050"/>
          <p14:tracePt t="134206" x="8305800" y="3543300"/>
          <p14:tracePt t="134223" x="8204200" y="3467100"/>
          <p14:tracePt t="134239" x="8070850" y="3397250"/>
          <p14:tracePt t="134256" x="7937500" y="3359150"/>
          <p14:tracePt t="134273" x="7854950" y="3340100"/>
          <p14:tracePt t="134289" x="7734300" y="3340100"/>
          <p14:tracePt t="134306" x="7664450" y="3340100"/>
          <p14:tracePt t="134322" x="7620000" y="3352800"/>
          <p14:tracePt t="134339" x="7588250" y="3371850"/>
          <p14:tracePt t="134357" x="7569200" y="3390900"/>
          <p14:tracePt t="134372" x="7562850" y="3403600"/>
          <p14:tracePt t="134389" x="7556500" y="3441700"/>
          <p14:tracePt t="134406" x="7556500" y="3467100"/>
          <p14:tracePt t="134423" x="7556500" y="3543300"/>
          <p14:tracePt t="134441" x="7581900" y="3657600"/>
          <p14:tracePt t="134456" x="7626350" y="3740150"/>
          <p14:tracePt t="134473" x="7696200" y="3816350"/>
          <p14:tracePt t="134489" x="7804150" y="3898900"/>
          <p14:tracePt t="134506" x="7950200" y="3962400"/>
          <p14:tracePt t="134523" x="8128000" y="4000500"/>
          <p14:tracePt t="134539" x="8210550" y="4025900"/>
          <p14:tracePt t="134556" x="8312150" y="4013200"/>
          <p14:tracePt t="134573" x="8394700" y="3994150"/>
          <p14:tracePt t="134589" x="8451850" y="3975100"/>
          <p14:tracePt t="134607" x="8496300" y="3924300"/>
          <p14:tracePt t="134623" x="8509000" y="3905250"/>
          <p14:tracePt t="134639" x="8509000" y="3854450"/>
          <p14:tracePt t="134656" x="8489950" y="3765550"/>
          <p14:tracePt t="134673" x="8420100" y="3663950"/>
          <p14:tracePt t="134689" x="8280400" y="3562350"/>
          <p14:tracePt t="134706" x="8172450" y="3524250"/>
          <p14:tracePt t="134722" x="8089900" y="3524250"/>
          <p14:tracePt t="134739" x="7988300" y="3549650"/>
          <p14:tracePt t="134756" x="7899400" y="3600450"/>
          <p14:tracePt t="134772" x="7804150" y="3708400"/>
          <p14:tracePt t="134789" x="7785100" y="3752850"/>
          <p14:tracePt t="134806" x="7772400" y="3778250"/>
          <p14:tracePt t="134822" x="7772400" y="3816350"/>
          <p14:tracePt t="134840" x="7797800" y="3892550"/>
          <p14:tracePt t="134856" x="7867650" y="3968750"/>
          <p14:tracePt t="134872" x="7994650" y="4064000"/>
          <p14:tracePt t="134889" x="8147050" y="4127500"/>
          <p14:tracePt t="134906" x="8229600" y="4146550"/>
          <p14:tracePt t="134924" x="8401050" y="4152900"/>
          <p14:tracePt t="134939" x="8509000" y="4152900"/>
          <p14:tracePt t="134956" x="8578850" y="4127500"/>
          <p14:tracePt t="134972" x="8610600" y="4108450"/>
          <p14:tracePt t="134989" x="8616950" y="4083050"/>
          <p14:tracePt t="135006" x="8616950" y="4025900"/>
          <p14:tracePt t="135022" x="8528050" y="3860800"/>
          <p14:tracePt t="135040" x="8375650" y="3663950"/>
          <p14:tracePt t="135055" x="8274050" y="3530600"/>
          <p14:tracePt t="135072" x="8185150" y="3479800"/>
          <p14:tracePt t="135089" x="8089900" y="3435350"/>
          <p14:tracePt t="135105" x="7969250" y="3416300"/>
          <p14:tracePt t="135122" x="7854950" y="3416300"/>
          <p14:tracePt t="135139" x="7734300" y="3429000"/>
          <p14:tracePt t="135709" x="7816850" y="3467100"/>
          <p14:tracePt t="135716" x="7886700" y="3517900"/>
          <p14:tracePt t="135725" x="7969250" y="3549650"/>
          <p14:tracePt t="135738" x="8108950" y="3638550"/>
          <p14:tracePt t="135755" x="8191500" y="3695700"/>
          <p14:tracePt t="135772" x="8229600" y="3721100"/>
          <p14:tracePt t="135788" x="8267700" y="3759200"/>
          <p14:tracePt t="135805" x="8337550" y="3822700"/>
          <p14:tracePt t="135821" x="8413750" y="3848100"/>
          <p14:tracePt t="135838" x="8483600" y="3892550"/>
          <p14:tracePt t="135855" x="8540750" y="3911600"/>
          <p14:tracePt t="135871" x="8604250" y="3937000"/>
          <p14:tracePt t="135888" x="8655050" y="3968750"/>
          <p14:tracePt t="135905" x="8674100" y="3975100"/>
          <p14:tracePt t="135921" x="8693150" y="3975100"/>
          <p14:tracePt t="135938" x="8699500" y="3975100"/>
          <p14:tracePt t="135955" x="8705850" y="3975100"/>
          <p14:tracePt t="135971" x="8712200" y="3975100"/>
          <p14:tracePt t="135988" x="8731250" y="3975100"/>
          <p14:tracePt t="136005" x="8743950" y="3975100"/>
          <p14:tracePt t="136021" x="8756650" y="3968750"/>
          <p14:tracePt t="136038" x="8775700" y="3949700"/>
          <p14:tracePt t="136043" x="8788400" y="3937000"/>
          <p14:tracePt t="136055" x="8820150" y="3911600"/>
          <p14:tracePt t="136071" x="8864600" y="3873500"/>
          <p14:tracePt t="136088" x="8896350" y="3848100"/>
          <p14:tracePt t="136105" x="8928100" y="3816350"/>
          <p14:tracePt t="136121" x="8940800" y="3803650"/>
          <p14:tracePt t="136138" x="8966200" y="3784600"/>
          <p14:tracePt t="136154" x="8978900" y="3771900"/>
          <p14:tracePt t="136171" x="8991600" y="3759200"/>
          <p14:tracePt t="136188" x="9004300" y="3752850"/>
          <p14:tracePt t="136205" x="9036050" y="3733800"/>
          <p14:tracePt t="136221" x="9048750" y="3733800"/>
          <p14:tracePt t="136238" x="9067800" y="3733800"/>
          <p14:tracePt t="136254" x="9080500" y="3733800"/>
          <p14:tracePt t="136271" x="9099550" y="3733800"/>
          <p14:tracePt t="136289" x="9137650" y="3733800"/>
          <p14:tracePt t="136304" x="9163050" y="3746500"/>
          <p14:tracePt t="136321" x="9182100" y="3752850"/>
          <p14:tracePt t="136338" x="9194800" y="3759200"/>
          <p14:tracePt t="136354" x="9213850" y="3771900"/>
          <p14:tracePt t="136371" x="9239250" y="3784600"/>
          <p14:tracePt t="136387" x="9245600" y="3790950"/>
          <p14:tracePt t="136404" x="9251950" y="3797300"/>
          <p14:tracePt t="136446" x="9251950" y="3803650"/>
          <p14:tracePt t="136461" x="9245600" y="3803650"/>
          <p14:tracePt t="136471" x="9245600" y="3810000"/>
          <p14:tracePt t="136487" x="9163050" y="3810000"/>
          <p14:tracePt t="136504" x="8959850" y="3803650"/>
          <p14:tracePt t="136521" x="8851900" y="3797300"/>
          <p14:tracePt t="136538" x="8553450" y="3727450"/>
          <p14:tracePt t="136554" x="8280400" y="3676650"/>
          <p14:tracePt t="136571" x="8026400" y="3632200"/>
          <p14:tracePt t="136588" x="7816850" y="3600450"/>
          <p14:tracePt t="136604" x="7683500" y="3594100"/>
          <p14:tracePt t="136621" x="7397750" y="3581400"/>
          <p14:tracePt t="136637" x="7169150" y="3581400"/>
          <p14:tracePt t="136654" x="6921500" y="3581400"/>
          <p14:tracePt t="136671" x="6648450" y="3613150"/>
          <p14:tracePt t="136689" x="6413500" y="3663950"/>
          <p14:tracePt t="136704" x="6235700" y="3702050"/>
          <p14:tracePt t="136720" x="6096000" y="3746500"/>
          <p14:tracePt t="136737" x="6000750" y="3784600"/>
          <p14:tracePt t="136754" x="5930900" y="3829050"/>
          <p14:tracePt t="136771" x="5880100" y="3848100"/>
          <p14:tracePt t="136787" x="5861050" y="3854450"/>
          <p14:tracePt t="136804" x="5854700" y="3860800"/>
          <p14:tracePt t="136837" x="5861050" y="3860800"/>
          <p14:tracePt t="137158" x="5867400" y="3879850"/>
          <p14:tracePt t="137166" x="5880100" y="3905250"/>
          <p14:tracePt t="137174" x="5886450" y="3930650"/>
          <p14:tracePt t="137187" x="5905500" y="3956050"/>
          <p14:tracePt t="137204" x="5937250" y="4006850"/>
          <p14:tracePt t="137220" x="5969000" y="4051300"/>
          <p14:tracePt t="137237" x="6026150" y="4083050"/>
          <p14:tracePt t="137254" x="6140450" y="4127500"/>
          <p14:tracePt t="137270" x="6210300" y="4146550"/>
          <p14:tracePt t="137287" x="6311900" y="4152900"/>
          <p14:tracePt t="137304" x="6451600" y="4165600"/>
          <p14:tracePt t="137320" x="6553200" y="4165600"/>
          <p14:tracePt t="137338" x="6781800" y="4146550"/>
          <p14:tracePt t="137353" x="6940550" y="4127500"/>
          <p14:tracePt t="137370" x="7010400" y="4095750"/>
          <p14:tracePt t="137386" x="7124700" y="4083050"/>
          <p14:tracePt t="137403" x="7219950" y="4076700"/>
          <p14:tracePt t="137420" x="7334250" y="4064000"/>
          <p14:tracePt t="137437" x="7410450" y="4044950"/>
          <p14:tracePt t="137453" x="7473950" y="4019550"/>
          <p14:tracePt t="137470" x="7543800" y="4006850"/>
          <p14:tracePt t="137486" x="7620000" y="3981450"/>
          <p14:tracePt t="137503" x="7734300" y="3968750"/>
          <p14:tracePt t="137520" x="7766050" y="3956050"/>
          <p14:tracePt t="137538" x="7791450" y="3949700"/>
          <p14:tracePt t="137542" x="7797800" y="3949700"/>
          <p14:tracePt t="137564" x="7804150" y="3949700"/>
          <p14:tracePt t="137609" x="7797800" y="3937000"/>
          <p14:tracePt t="137618" x="7759700" y="3924300"/>
          <p14:tracePt t="137624" x="7696200" y="3879850"/>
          <p14:tracePt t="137636" x="7594600" y="3829050"/>
          <p14:tracePt t="137653" x="7397750" y="3714750"/>
          <p14:tracePt t="137670" x="7239000" y="3644900"/>
          <p14:tracePt t="137686" x="7105650" y="3587750"/>
          <p14:tracePt t="137703" x="6972300" y="3536950"/>
          <p14:tracePt t="137720" x="6800850" y="3505200"/>
          <p14:tracePt t="137737" x="6604000" y="3454400"/>
          <p14:tracePt t="137753" x="6464300" y="3448050"/>
          <p14:tracePt t="137770" x="6318250" y="3448050"/>
          <p14:tracePt t="137786" x="6197600" y="3448050"/>
          <p14:tracePt t="137803" x="6096000" y="3448050"/>
          <p14:tracePt t="137820" x="5975350" y="3454400"/>
          <p14:tracePt t="137836" x="5918200" y="3467100"/>
          <p14:tracePt t="137853" x="5835650" y="3505200"/>
          <p14:tracePt t="137870" x="5746750" y="3543300"/>
          <p14:tracePt t="137887" x="5670550" y="3600450"/>
          <p14:tracePt t="137903" x="5594350" y="3670300"/>
          <p14:tracePt t="137920" x="5568950" y="3702050"/>
          <p14:tracePt t="137936" x="5543550" y="3727450"/>
          <p14:tracePt t="137953" x="5524500" y="3759200"/>
          <p14:tracePt t="137971" x="5518150" y="3784600"/>
          <p14:tracePt t="137986" x="5518150" y="3816350"/>
          <p14:tracePt t="138003" x="5530850" y="3854450"/>
          <p14:tracePt t="138019" x="5588000" y="3937000"/>
          <p14:tracePt t="138036" x="5676900" y="4025900"/>
          <p14:tracePt t="138055" x="5899150" y="4133850"/>
          <p14:tracePt t="138070" x="6070600" y="4178300"/>
          <p14:tracePt t="138086" x="6172200" y="4203700"/>
          <p14:tracePt t="138103" x="6311900" y="4216400"/>
          <p14:tracePt t="138119" x="6483350" y="4229100"/>
          <p14:tracePt t="138137" x="6705600" y="4235450"/>
          <p14:tracePt t="138153" x="6864350" y="4216400"/>
          <p14:tracePt t="138169" x="7016750" y="4191000"/>
          <p14:tracePt t="138186" x="7099300" y="4171950"/>
          <p14:tracePt t="138203" x="7213600" y="4152900"/>
          <p14:tracePt t="138220" x="7340600" y="4133850"/>
          <p14:tracePt t="138236" x="7397750" y="4121150"/>
          <p14:tracePt t="138252" x="7448550" y="4114800"/>
          <p14:tracePt t="138269" x="7493000" y="4095750"/>
          <p14:tracePt t="138286" x="7531100" y="4089400"/>
          <p14:tracePt t="138302" x="7607300" y="4070350"/>
          <p14:tracePt t="138319" x="7639050" y="4057650"/>
          <p14:tracePt t="138336" x="7658100" y="4051300"/>
          <p14:tracePt t="138352" x="7664450" y="4038600"/>
          <p14:tracePt t="138369" x="7670800" y="4032250"/>
          <p14:tracePt t="138386" x="7670800" y="3975100"/>
          <p14:tracePt t="138402" x="7670800" y="3905250"/>
          <p14:tracePt t="138419" x="7664450" y="3873500"/>
          <p14:tracePt t="138436" x="7664450" y="3848100"/>
          <p14:tracePt t="138452" x="7645400" y="3829050"/>
          <p14:tracePt t="138469" x="7639050" y="3816350"/>
          <p14:tracePt t="138485" x="7613650" y="3790950"/>
          <p14:tracePt t="138502" x="7569200" y="3752850"/>
          <p14:tracePt t="138519" x="7518400" y="3727450"/>
          <p14:tracePt t="138536" x="7467600" y="3708400"/>
          <p14:tracePt t="138552" x="7429500" y="3689350"/>
          <p14:tracePt t="138569" x="7397750" y="3689350"/>
          <p14:tracePt t="138585" x="7385050" y="3689350"/>
          <p14:tracePt t="138602" x="7359650" y="3683000"/>
          <p14:tracePt t="138619" x="7327900" y="3676650"/>
          <p14:tracePt t="138636" x="7283450" y="3670300"/>
          <p14:tracePt t="138652" x="7226300" y="3670300"/>
          <p14:tracePt t="138669" x="7150100" y="3663950"/>
          <p14:tracePt t="138685" x="7092950" y="3663950"/>
          <p14:tracePt t="138703" x="7004050" y="3663950"/>
          <p14:tracePt t="138719" x="6946900" y="3676650"/>
          <p14:tracePt t="138736" x="6902450" y="3683000"/>
          <p14:tracePt t="138753" x="6832600" y="3714750"/>
          <p14:tracePt t="138771" x="6673850" y="3771900"/>
          <p14:tracePt t="138786" x="6540500" y="3829050"/>
          <p14:tracePt t="138803" x="6413500" y="3879850"/>
          <p14:tracePt t="138819" x="6350000" y="3905250"/>
          <p14:tracePt t="138835" x="6292850" y="3943350"/>
          <p14:tracePt t="138852" x="6267450" y="3956050"/>
          <p14:tracePt t="138868" x="6235700" y="3975100"/>
          <p14:tracePt t="138885" x="6229350" y="3981450"/>
          <p14:tracePt t="139277" x="6210300" y="3981450"/>
          <p14:tracePt t="139285" x="6153150" y="3968750"/>
          <p14:tracePt t="139292" x="6108700" y="3962400"/>
          <p14:tracePt t="139302" x="6051550" y="3949700"/>
          <p14:tracePt t="139320" x="5975350" y="3943350"/>
          <p14:tracePt t="139335" x="5918200" y="3930650"/>
          <p14:tracePt t="139352" x="5861050" y="3930650"/>
          <p14:tracePt t="139368" x="5829300" y="3930650"/>
          <p14:tracePt t="139386" x="5822950" y="3930650"/>
          <p14:tracePt t="139402" x="5816600" y="3930650"/>
          <p14:tracePt t="139419" x="5816600" y="3937000"/>
          <p14:tracePt t="139435" x="5816600" y="3943350"/>
          <p14:tracePt t="139452" x="5816600" y="3949700"/>
          <p14:tracePt t="139468" x="5822950" y="3949700"/>
          <p14:tracePt t="139485" x="5822950" y="3956050"/>
          <p14:tracePt t="139502" x="5835650" y="3962400"/>
          <p14:tracePt t="139535" x="5842000" y="3962400"/>
          <p14:tracePt t="139551" x="5848350" y="3962400"/>
          <p14:tracePt t="139568" x="5854700" y="3962400"/>
          <p14:tracePt t="139594" x="5854700" y="3968750"/>
          <p14:tracePt t="139686" x="5854700" y="3975100"/>
          <p14:tracePt t="139700" x="5854700" y="3981450"/>
          <p14:tracePt t="139730" x="5861050" y="3987800"/>
          <p14:tracePt t="139738" x="5861050" y="3994150"/>
          <p14:tracePt t="139745" x="5861050" y="4000500"/>
          <p14:tracePt t="139760" x="5861050" y="4013200"/>
          <p14:tracePt t="139768" x="5861050" y="4019550"/>
          <p14:tracePt t="139785" x="5861050" y="4025900"/>
          <p14:tracePt t="139801" x="5861050" y="4032250"/>
          <p14:tracePt t="139818" x="5861050" y="4038600"/>
          <p14:tracePt t="139865" x="5867400" y="4038600"/>
          <p14:tracePt t="139911" x="5880100" y="4038600"/>
          <p14:tracePt t="139926" x="5886450" y="4038600"/>
          <p14:tracePt t="139934" x="5892800" y="4038600"/>
          <p14:tracePt t="139940" x="5911850" y="4044950"/>
          <p14:tracePt t="139952" x="5962650" y="4057650"/>
          <p14:tracePt t="139968" x="6108700" y="4076700"/>
          <p14:tracePt t="139984" x="6254750" y="4102100"/>
          <p14:tracePt t="140001" x="6413500" y="4108450"/>
          <p14:tracePt t="140018" x="6540500" y="4127500"/>
          <p14:tracePt t="140034" x="6680200" y="4140200"/>
          <p14:tracePt t="140051" x="6851650" y="4152900"/>
          <p14:tracePt t="140055" x="6927850" y="4159250"/>
          <p14:tracePt t="140068" x="7016750" y="4171950"/>
          <p14:tracePt t="140085" x="7092950" y="4178300"/>
          <p14:tracePt t="140102" x="7200900" y="4191000"/>
          <p14:tracePt t="140118" x="7321550" y="4197350"/>
          <p14:tracePt t="140135" x="7416800" y="4203700"/>
          <p14:tracePt t="140151" x="7524750" y="4222750"/>
          <p14:tracePt t="140168" x="7581900" y="4222750"/>
          <p14:tracePt t="140184" x="7658100" y="4222750"/>
          <p14:tracePt t="140201" x="7734300" y="4222750"/>
          <p14:tracePt t="140218" x="7810500" y="4222750"/>
          <p14:tracePt t="140235" x="7886700" y="4222750"/>
          <p14:tracePt t="140251" x="7937500" y="4222750"/>
          <p14:tracePt t="140268" x="8020050" y="4222750"/>
          <p14:tracePt t="140284" x="8128000" y="4210050"/>
          <p14:tracePt t="140301" x="8216900" y="4203700"/>
          <p14:tracePt t="140318" x="8280400" y="4203700"/>
          <p14:tracePt t="140334" x="8312150" y="4203700"/>
          <p14:tracePt t="140351" x="8324850" y="4203700"/>
          <p14:tracePt t="140367" x="8343900" y="4203700"/>
          <p14:tracePt t="140384" x="8369300" y="4197350"/>
          <p14:tracePt t="140401" x="8394700" y="4197350"/>
          <p14:tracePt t="140418" x="8401050" y="4197350"/>
          <p14:tracePt t="140434" x="8413750" y="4197350"/>
          <p14:tracePt t="140478" x="8413750" y="4191000"/>
          <p14:tracePt t="140569" x="8407400" y="4191000"/>
          <p14:tracePt t="140643" x="8407400" y="4184650"/>
          <p14:tracePt t="140749" x="8407400" y="4178300"/>
          <p14:tracePt t="140786" x="8407400" y="4171950"/>
          <p14:tracePt t="140825" x="8407400" y="4165600"/>
          <p14:tracePt t="140841" x="8407400" y="4159250"/>
          <p14:tracePt t="140870" x="8407400" y="4146550"/>
          <p14:tracePt t="140878" x="8413750" y="4140200"/>
          <p14:tracePt t="140887" x="8426450" y="4127500"/>
          <p14:tracePt t="140901" x="8445500" y="4089400"/>
          <p14:tracePt t="140917" x="8477250" y="4057650"/>
          <p14:tracePt t="140934" x="8509000" y="4025900"/>
          <p14:tracePt t="140950" x="8534400" y="4013200"/>
          <p14:tracePt t="140967" x="8585200" y="4000500"/>
          <p14:tracePt t="140984" x="8629650" y="3994150"/>
          <p14:tracePt t="141000" x="8693150" y="3987800"/>
          <p14:tracePt t="141017" x="8756650" y="3987800"/>
          <p14:tracePt t="141034" x="8826500" y="3994150"/>
          <p14:tracePt t="141050" x="8890000" y="4013200"/>
          <p14:tracePt t="141067" x="8928100" y="4032250"/>
          <p14:tracePt t="141083" x="8947150" y="4051300"/>
          <p14:tracePt t="141100" x="8953500" y="4051300"/>
          <p14:tracePt t="141117" x="8959850" y="4051300"/>
          <p14:tracePt t="141407" x="9017000" y="4051300"/>
          <p14:tracePt t="141415" x="9124950" y="4044950"/>
          <p14:tracePt t="141422" x="9226550" y="4032250"/>
          <p14:tracePt t="141434" x="9334500" y="4025900"/>
          <p14:tracePt t="141450" x="9537700" y="4025900"/>
          <p14:tracePt t="141467" x="9785350" y="4025900"/>
          <p14:tracePt t="141483" x="9912350" y="4025900"/>
          <p14:tracePt t="141500" x="9994900" y="4032250"/>
          <p14:tracePt t="141517" x="10064750" y="4044950"/>
          <p14:tracePt t="141533" x="10229850" y="4076700"/>
          <p14:tracePt t="141550" x="10331450" y="4108450"/>
          <p14:tracePt t="141567" x="10420350" y="4140200"/>
          <p14:tracePt t="141583" x="10490200" y="4159250"/>
          <p14:tracePt t="141600" x="10521950" y="4165600"/>
          <p14:tracePt t="141616" x="10560050" y="4178300"/>
          <p14:tracePt t="141633" x="10572750" y="4178300"/>
          <p14:tracePt t="141650" x="10579100" y="4178300"/>
          <p14:tracePt t="141667" x="10585450" y="4178300"/>
          <p14:tracePt t="141683" x="10598150" y="4178300"/>
          <p14:tracePt t="141716" x="10604500" y="4178300"/>
          <p14:tracePt t="141733" x="10617200" y="4178300"/>
          <p14:tracePt t="141749" x="10623550" y="4178300"/>
          <p14:tracePt t="141766" x="10642600" y="4178300"/>
          <p14:tracePt t="141783" x="10655300" y="4178300"/>
          <p14:tracePt t="141799" x="10668000" y="4171950"/>
          <p14:tracePt t="141816" x="10718800" y="4159250"/>
          <p14:tracePt t="141833" x="10775950" y="4146550"/>
          <p14:tracePt t="141850" x="10852150" y="4133850"/>
          <p14:tracePt t="141866" x="10883900" y="4133850"/>
          <p14:tracePt t="141883" x="10922000" y="4133850"/>
          <p14:tracePt t="141899" x="10947400" y="4133850"/>
          <p14:tracePt t="141917" x="10979150" y="4133850"/>
          <p14:tracePt t="141933" x="11055350" y="4146550"/>
          <p14:tracePt t="141949" x="11074400" y="4159250"/>
          <p14:tracePt t="141966" x="11087100" y="4159250"/>
          <p14:tracePt t="141983" x="11093450" y="4165600"/>
          <p14:tracePt t="142049" x="11080750" y="4165600"/>
          <p14:tracePt t="142055" x="11023600" y="4165600"/>
          <p14:tracePt t="142066" x="10915650" y="4159250"/>
          <p14:tracePt t="142083" x="10687050" y="4146550"/>
          <p14:tracePt t="142099" x="10064750" y="4057650"/>
          <p14:tracePt t="142116" x="9429750" y="4013200"/>
          <p14:tracePt t="142133" x="8693150" y="4000500"/>
          <p14:tracePt t="142149" x="8064500" y="4006850"/>
          <p14:tracePt t="142166" x="7486650" y="4006850"/>
          <p14:tracePt t="142183" x="7143750" y="4006850"/>
          <p14:tracePt t="142199" x="6743700" y="4019550"/>
          <p14:tracePt t="142216" x="6407150" y="4051300"/>
          <p14:tracePt t="142233" x="6127750" y="4121150"/>
          <p14:tracePt t="142250" x="5835650" y="4203700"/>
          <p14:tracePt t="142266" x="5746750" y="4222750"/>
          <p14:tracePt t="142282" x="5689600" y="4254500"/>
          <p14:tracePt t="142299" x="5657850" y="4260850"/>
          <p14:tracePt t="142316" x="5651500" y="4260850"/>
          <p14:tracePt t="142606" x="5581650" y="4267200"/>
          <p14:tracePt t="142613" x="5480050" y="4279900"/>
          <p14:tracePt t="142621" x="5327650" y="4286250"/>
          <p14:tracePt t="142632" x="5086350" y="4311650"/>
          <p14:tracePt t="142649" x="4610100" y="4381500"/>
          <p14:tracePt t="142665" x="3867150" y="4470400"/>
          <p14:tracePt t="142683" x="3594100" y="4521200"/>
          <p14:tracePt t="142699" x="3352800" y="4552950"/>
          <p14:tracePt t="142716" x="3130550" y="4578350"/>
          <p14:tracePt t="142732" x="2933700" y="4622800"/>
          <p14:tracePt t="142749" x="2781300" y="4648200"/>
          <p14:tracePt t="142765" x="2667000" y="4660900"/>
          <p14:tracePt t="142782" x="2597150" y="4679950"/>
          <p14:tracePt t="142798" x="2514600" y="4705350"/>
          <p14:tracePt t="142815" x="2425700" y="4724400"/>
          <p14:tracePt t="142832" x="2311400" y="4743450"/>
          <p14:tracePt t="142849" x="2286000" y="4749800"/>
          <p14:tracePt t="142865" x="2254250" y="4749800"/>
          <p14:tracePt t="142882" x="2228850" y="4749800"/>
          <p14:tracePt t="142898" x="2171700" y="4749800"/>
          <p14:tracePt t="142916" x="2032000" y="4749800"/>
          <p14:tracePt t="142932" x="1955800" y="4749800"/>
          <p14:tracePt t="142949" x="1917700" y="4749800"/>
          <p14:tracePt t="142965" x="1873250" y="4749800"/>
          <p14:tracePt t="142982" x="1835150" y="4749800"/>
          <p14:tracePt t="142998" x="1752600" y="4749800"/>
          <p14:tracePt t="143015" x="1714500" y="4749800"/>
          <p14:tracePt t="143032" x="1682750" y="4749800"/>
          <p14:tracePt t="143048" x="1638300" y="4749800"/>
          <p14:tracePt t="143052" x="1619250" y="4749800"/>
          <p14:tracePt t="143066" x="1593850" y="4743450"/>
          <p14:tracePt t="143082" x="1562100" y="4743450"/>
          <p14:tracePt t="143098" x="1543050" y="4737100"/>
          <p14:tracePt t="143115" x="1530350" y="4737100"/>
          <p14:tracePt t="143132" x="1524000" y="4730750"/>
          <p14:tracePt t="143149" x="1517650" y="4724400"/>
          <p14:tracePt t="143165" x="1511300" y="4724400"/>
          <p14:tracePt t="143203" x="1517650" y="4724400"/>
          <p14:tracePt t="143210" x="1524000" y="4724400"/>
          <p14:tracePt t="143218" x="1543050" y="4724400"/>
          <p14:tracePt t="143232" x="1568450" y="4724400"/>
          <p14:tracePt t="143248" x="1619250" y="4724400"/>
          <p14:tracePt t="143265" x="1663700" y="4737100"/>
          <p14:tracePt t="143282" x="1714500" y="4756150"/>
          <p14:tracePt t="143298" x="1758950" y="4775200"/>
          <p14:tracePt t="143315" x="1841500" y="4800600"/>
          <p14:tracePt t="143332" x="1892300" y="4826000"/>
          <p14:tracePt t="143348" x="1924050" y="4832350"/>
          <p14:tracePt t="143365" x="1936750" y="4838700"/>
          <p14:tracePt t="143382" x="1943100" y="4838700"/>
          <p14:tracePt t="143398" x="1949450" y="4838700"/>
          <p14:tracePt t="144547" x="1955800" y="4838700"/>
          <p14:tracePt t="144562" x="1962150" y="4832350"/>
          <p14:tracePt t="144571" x="1968500" y="4832350"/>
          <p14:tracePt t="144581" x="2012950" y="4806950"/>
          <p14:tracePt t="144599" x="2241550" y="4692650"/>
          <p14:tracePt t="144614" x="2419350" y="4616450"/>
          <p14:tracePt t="144631" x="2711450" y="4508500"/>
          <p14:tracePt t="144647" x="3079750" y="4400550"/>
          <p14:tracePt t="144664" x="3441700" y="4318000"/>
          <p14:tracePt t="144681" x="3892550" y="4210050"/>
          <p14:tracePt t="144697" x="4032250" y="4191000"/>
          <p14:tracePt t="144714" x="4248150" y="4159250"/>
          <p14:tracePt t="144730" x="4476750" y="4127500"/>
          <p14:tracePt t="144747" x="4686300" y="4114800"/>
          <p14:tracePt t="144764" x="4946650" y="4108450"/>
          <p14:tracePt t="144780" x="5080000" y="4108450"/>
          <p14:tracePt t="144797" x="5194300" y="4108450"/>
          <p14:tracePt t="144814" x="5353050" y="4108450"/>
          <p14:tracePt t="144830" x="5530850" y="4108450"/>
          <p14:tracePt t="144847" x="5740400" y="4108450"/>
          <p14:tracePt t="144863" x="5880100" y="4108450"/>
          <p14:tracePt t="144880" x="5956300" y="4108450"/>
          <p14:tracePt t="144897" x="6045200" y="4114800"/>
          <p14:tracePt t="144913" x="6121400" y="4114800"/>
          <p14:tracePt t="144930" x="6197600" y="4127500"/>
          <p14:tracePt t="144946" x="6210300" y="4127500"/>
          <p14:tracePt t="144963" x="6223000" y="4127500"/>
          <p14:tracePt t="144980" x="6229350" y="4127500"/>
          <p14:tracePt t="145452" x="6235700" y="4127500"/>
          <p14:tracePt t="145459" x="6248400" y="4127500"/>
          <p14:tracePt t="145468" x="6267450" y="4127500"/>
          <p14:tracePt t="145480" x="6292850" y="4127500"/>
          <p14:tracePt t="145497" x="6350000" y="4127500"/>
          <p14:tracePt t="145513" x="6381750" y="4127500"/>
          <p14:tracePt t="145530" x="6407150" y="4127500"/>
          <p14:tracePt t="145546" x="6426200" y="4127500"/>
          <p14:tracePt t="145550" x="6438900" y="4127500"/>
          <p14:tracePt t="145565" x="6457950" y="4127500"/>
          <p14:tracePt t="145580" x="6464300" y="4127500"/>
          <p14:tracePt t="145596" x="6470650" y="4121150"/>
          <p14:tracePt t="145613" x="6477000" y="4121150"/>
          <p14:tracePt t="145630" x="6483350" y="4121150"/>
          <p14:tracePt t="145647" x="6489700" y="4114800"/>
          <p14:tracePt t="145663" x="6496050" y="4114800"/>
          <p14:tracePt t="145730" x="6502400" y="4114800"/>
          <p14:tracePt t="145959" x="6508750" y="4114800"/>
          <p14:tracePt t="145966" x="6508750" y="4121150"/>
          <p14:tracePt t="145979" x="6527800" y="4140200"/>
          <p14:tracePt t="145996" x="6540500" y="4178300"/>
          <p14:tracePt t="146012" x="6546850" y="4197350"/>
          <p14:tracePt t="146029" x="6559550" y="4229100"/>
          <p14:tracePt t="146046" x="6565900" y="4248150"/>
          <p14:tracePt t="146049" x="6578600" y="4260850"/>
          <p14:tracePt t="146063" x="6591300" y="4292600"/>
          <p14:tracePt t="146079" x="6591300" y="4337050"/>
          <p14:tracePt t="146096" x="6597650" y="4362450"/>
          <p14:tracePt t="146112" x="6597650" y="4394200"/>
          <p14:tracePt t="146129" x="6597650" y="4406900"/>
          <p14:tracePt t="146146" x="6597650" y="4425950"/>
          <p14:tracePt t="146162" x="6597650" y="4438650"/>
          <p14:tracePt t="146179" x="6584950" y="4451350"/>
          <p14:tracePt t="146196" x="6540500" y="4470400"/>
          <p14:tracePt t="146214" x="6350000" y="4552950"/>
          <p14:tracePt t="146229" x="6178550" y="4635500"/>
          <p14:tracePt t="146246" x="5911850" y="4743450"/>
          <p14:tracePt t="146262" x="5575300" y="4870450"/>
          <p14:tracePt t="146279" x="5175250" y="4972050"/>
          <p14:tracePt t="146296" x="4819650" y="5035550"/>
          <p14:tracePt t="146312" x="4578350" y="5041900"/>
          <p14:tracePt t="146329" x="4356100" y="5041900"/>
          <p14:tracePt t="146345" x="4108450" y="5041900"/>
          <p14:tracePt t="146362" x="3892550" y="5041900"/>
          <p14:tracePt t="146379" x="3638550" y="5022850"/>
          <p14:tracePt t="146395" x="3505200" y="4997450"/>
          <p14:tracePt t="146412" x="3390900" y="4991100"/>
          <p14:tracePt t="146429" x="3321050" y="4991100"/>
          <p14:tracePt t="146445" x="3289300" y="4991100"/>
          <p14:tracePt t="146462" x="3276600" y="4991100"/>
          <p14:tracePt t="146479" x="3282950" y="4991100"/>
          <p14:tracePt t="146743" x="3257550" y="4984750"/>
          <p14:tracePt t="146750" x="3194050" y="4978400"/>
          <p14:tracePt t="146757" x="3098800" y="4953000"/>
          <p14:tracePt t="146766" x="2997200" y="4927600"/>
          <p14:tracePt t="146779" x="2813050" y="4864100"/>
          <p14:tracePt t="146795" x="2679700" y="4813300"/>
          <p14:tracePt t="146812" x="2559050" y="4775200"/>
          <p14:tracePt t="146828" x="2482850" y="4737100"/>
          <p14:tracePt t="146845" x="2387600" y="4718050"/>
          <p14:tracePt t="146862" x="2216150" y="4667250"/>
          <p14:tracePt t="146878" x="2127250" y="4641850"/>
          <p14:tracePt t="146895" x="2070100" y="4629150"/>
          <p14:tracePt t="146912" x="2038350" y="4622800"/>
          <p14:tracePt t="146928" x="2012950" y="4622800"/>
          <p14:tracePt t="146945" x="1993900" y="4622800"/>
          <p14:tracePt t="146962" x="1987550" y="4622800"/>
          <p14:tracePt t="146995" x="1974850" y="4622800"/>
          <p14:tracePt t="147105" x="1981200" y="4622800"/>
          <p14:tracePt t="147127" x="1987550" y="4622800"/>
          <p14:tracePt t="147135" x="1993900" y="4622800"/>
          <p14:tracePt t="147144" x="2000250" y="4622800"/>
          <p14:tracePt t="147162" x="2038350" y="4622800"/>
          <p14:tracePt t="147178" x="2063750" y="4622800"/>
          <p14:tracePt t="147195" x="2228850" y="4616450"/>
          <p14:tracePt t="147211" x="2368550" y="4603750"/>
          <p14:tracePt t="147228" x="2489200" y="4603750"/>
          <p14:tracePt t="147245" x="2571750" y="4603750"/>
          <p14:tracePt t="147263" x="2641600" y="4603750"/>
          <p14:tracePt t="147278" x="2705100" y="4603750"/>
          <p14:tracePt t="147295" x="2768600" y="4603750"/>
          <p14:tracePt t="147311" x="2844800" y="4603750"/>
          <p14:tracePt t="147328" x="2927350" y="4603750"/>
          <p14:tracePt t="147345" x="3016250" y="4603750"/>
          <p14:tracePt t="147361" x="3105150" y="4603750"/>
          <p14:tracePt t="147378" x="3200400" y="4603750"/>
          <p14:tracePt t="147395" x="3276600" y="4603750"/>
          <p14:tracePt t="147411" x="3340100" y="4603750"/>
          <p14:tracePt t="147428" x="3403600" y="4616450"/>
          <p14:tracePt t="147445" x="3441700" y="4622800"/>
          <p14:tracePt t="147462" x="3473450" y="4629150"/>
          <p14:tracePt t="147478" x="3479800" y="4629150"/>
          <p14:tracePt t="147784" x="3543300" y="4629150"/>
          <p14:tracePt t="147791" x="3632200" y="4629150"/>
          <p14:tracePt t="147799" x="3727450" y="4629150"/>
          <p14:tracePt t="147811" x="3822700" y="4629150"/>
          <p14:tracePt t="147828" x="4089400" y="4629150"/>
          <p14:tracePt t="147845" x="4159250" y="4629150"/>
          <p14:tracePt t="147861" x="4279900" y="4629150"/>
          <p14:tracePt t="147878" x="4362450" y="4629150"/>
          <p14:tracePt t="147894" x="4425950" y="4641850"/>
          <p14:tracePt t="147911" x="4489450" y="4654550"/>
          <p14:tracePt t="147928" x="4502150" y="4654550"/>
          <p14:tracePt t="147944" x="4533900" y="4660900"/>
          <p14:tracePt t="147961" x="4559300" y="4667250"/>
          <p14:tracePt t="147977" x="4584700" y="4667250"/>
          <p14:tracePt t="147994" x="4603750" y="4667250"/>
          <p14:tracePt t="148011" x="4610100" y="4667250"/>
          <p14:tracePt t="148028" x="4616450" y="4667250"/>
          <p14:tracePt t="148071" x="4622800" y="4667250"/>
          <p14:tracePt t="148079" x="4635500" y="4660900"/>
          <p14:tracePt t="148094" x="4635500" y="4654550"/>
          <p14:tracePt t="148110" x="4654550" y="4641850"/>
          <p14:tracePt t="148127" x="4692650" y="4616450"/>
          <p14:tracePt t="148144" x="4724400" y="4578350"/>
          <p14:tracePt t="148161" x="4730750" y="4565650"/>
          <p14:tracePt t="148177" x="4743450" y="4559300"/>
          <p14:tracePt t="148210" x="4743450" y="4546600"/>
          <p14:tracePt t="148228" x="4743450" y="4533900"/>
          <p14:tracePt t="148244" x="4743450" y="4527550"/>
          <p14:tracePt t="148261" x="4749800" y="4502150"/>
          <p14:tracePt t="148277" x="4749800" y="4489450"/>
          <p14:tracePt t="148294" x="4749800" y="4470400"/>
          <p14:tracePt t="148311" x="4756150" y="4438650"/>
          <p14:tracePt t="148327" x="4756150" y="4425950"/>
          <p14:tracePt t="148344" x="4768850" y="4406900"/>
          <p14:tracePt t="148360" x="4775200" y="4400550"/>
          <p14:tracePt t="148377" x="4775200" y="4387850"/>
          <p14:tracePt t="148394" x="4781550" y="4381500"/>
          <p14:tracePt t="148410" x="4794250" y="4381500"/>
          <p14:tracePt t="148478" x="4794250" y="4394200"/>
          <p14:tracePt t="148486" x="4794250" y="4400550"/>
          <p14:tracePt t="148509" x="4794250" y="4406900"/>
          <p14:tracePt t="148516" x="4794250" y="4413250"/>
          <p14:tracePt t="148531" x="4794250" y="4419600"/>
          <p14:tracePt t="148548" x="4800600" y="4425950"/>
          <p14:tracePt t="148560" x="4806950" y="4445000"/>
          <p14:tracePt t="148577" x="4813300" y="4457700"/>
          <p14:tracePt t="148594" x="4813300" y="4464050"/>
          <p14:tracePt t="148610" x="4819650" y="4470400"/>
          <p14:tracePt t="148628" x="4826000" y="4476750"/>
          <p14:tracePt t="148644" x="4826000" y="4495800"/>
          <p14:tracePt t="148677" x="4826000" y="4502150"/>
          <p14:tracePt t="148693" x="4819650" y="4508500"/>
          <p14:tracePt t="148711" x="4806950" y="4508500"/>
          <p14:tracePt t="148727" x="4787900" y="4508500"/>
          <p14:tracePt t="148744" x="4781550" y="4508500"/>
          <p14:tracePt t="148760" x="4775200" y="4495800"/>
          <p14:tracePt t="148779" x="4768850" y="4476750"/>
          <p14:tracePt t="148793" x="4762500" y="4457700"/>
          <p14:tracePt t="148810" x="4756150" y="4432300"/>
          <p14:tracePt t="148827" x="4749800" y="4425950"/>
          <p14:tracePt t="148843" x="4724400" y="4406900"/>
          <p14:tracePt t="148860" x="4692650" y="4381500"/>
          <p14:tracePt t="148876" x="4610100" y="4349750"/>
          <p14:tracePt t="148893" x="4565650" y="4330700"/>
          <p14:tracePt t="148910" x="4521200" y="4318000"/>
          <p14:tracePt t="148926" x="4489450" y="4318000"/>
          <p14:tracePt t="148943" x="4476750" y="4318000"/>
          <p14:tracePt t="148960" x="4464050" y="4324350"/>
          <p14:tracePt t="148976" x="4457700" y="4337050"/>
          <p14:tracePt t="148993" x="4457700" y="4349750"/>
          <p14:tracePt t="149010" x="4457700" y="4381500"/>
          <p14:tracePt t="149026" x="4432300" y="4451350"/>
          <p14:tracePt t="149043" x="4419600" y="4533900"/>
          <p14:tracePt t="149060" x="4400550" y="4591050"/>
          <p14:tracePt t="149076" x="4394200" y="4641850"/>
          <p14:tracePt t="149093" x="4394200" y="4660900"/>
          <p14:tracePt t="149110" x="4394200" y="4673600"/>
          <p14:tracePt t="149126" x="4394200" y="4679950"/>
          <p14:tracePt t="149143" x="4394200" y="4686300"/>
          <p14:tracePt t="149160" x="4400550" y="4686300"/>
          <p14:tracePt t="149176" x="4413250" y="4699000"/>
          <p14:tracePt t="149193" x="4521200" y="4749800"/>
          <p14:tracePt t="149210" x="4597400" y="4781550"/>
          <p14:tracePt t="149226" x="4679950" y="4794250"/>
          <p14:tracePt t="149244" x="4718050" y="4794250"/>
          <p14:tracePt t="149259" x="4749800" y="4794250"/>
          <p14:tracePt t="149276" x="4781550" y="4787900"/>
          <p14:tracePt t="149293" x="4800600" y="4768850"/>
          <p14:tracePt t="149311" x="4832350" y="4737100"/>
          <p14:tracePt t="149327" x="4851400" y="4711700"/>
          <p14:tracePt t="149343" x="4857750" y="4692650"/>
          <p14:tracePt t="149360" x="4857750" y="4667250"/>
          <p14:tracePt t="149377" x="4857750" y="4635500"/>
          <p14:tracePt t="149393" x="4857750" y="4610100"/>
          <p14:tracePt t="149410" x="4857750" y="4565650"/>
          <p14:tracePt t="149427" x="4851400" y="4533900"/>
          <p14:tracePt t="149443" x="4826000" y="4502150"/>
          <p14:tracePt t="149460" x="4806950" y="4476750"/>
          <p14:tracePt t="149476" x="4762500" y="4445000"/>
          <p14:tracePt t="149493" x="4711700" y="4400550"/>
          <p14:tracePt t="149512" x="4635500" y="4343400"/>
          <p14:tracePt t="149526" x="4616450" y="4337050"/>
          <p14:tracePt t="149543" x="4591050" y="4324350"/>
          <p14:tracePt t="149549" x="4578350" y="4324350"/>
          <p14:tracePt t="149560" x="4572000" y="4324350"/>
          <p14:tracePt t="149576" x="4546600" y="4324350"/>
          <p14:tracePt t="149595" x="4508500" y="4324350"/>
          <p14:tracePt t="149610" x="4489450" y="4337050"/>
          <p14:tracePt t="149626" x="4451350" y="4368800"/>
          <p14:tracePt t="149643" x="4432300" y="4381500"/>
          <p14:tracePt t="149659" x="4400550" y="4394200"/>
          <p14:tracePt t="149677" x="4368800" y="4432300"/>
          <p14:tracePt t="149693" x="4337050" y="4451350"/>
          <p14:tracePt t="149709" x="4330700" y="4483100"/>
          <p14:tracePt t="149726" x="4324350" y="4489450"/>
          <p14:tracePt t="149743" x="4318000" y="4502150"/>
          <p14:tracePt t="149760" x="4318000" y="4527550"/>
          <p14:tracePt t="149776" x="4324350" y="4533900"/>
          <p14:tracePt t="149793" x="4324350" y="4552950"/>
          <p14:tracePt t="149809" x="4330700" y="4572000"/>
          <p14:tracePt t="149826" x="4330700" y="4584700"/>
          <p14:tracePt t="149843" x="4343400" y="4597400"/>
          <p14:tracePt t="149859" x="4356100" y="4603750"/>
          <p14:tracePt t="149876" x="4368800" y="4629150"/>
          <p14:tracePt t="149892" x="4375150" y="4635500"/>
          <p14:tracePt t="149909" x="4400550" y="4654550"/>
          <p14:tracePt t="149926" x="4432300" y="4679950"/>
          <p14:tracePt t="149942" x="4451350" y="4692650"/>
          <p14:tracePt t="149959" x="4489450" y="4718050"/>
          <p14:tracePt t="149976" x="4521200" y="4724400"/>
          <p14:tracePt t="149994" x="4597400" y="4737100"/>
          <p14:tracePt t="150011" x="4654550" y="4743450"/>
          <p14:tracePt t="150026" x="4711700" y="4743450"/>
          <p14:tracePt t="150043" x="4749800" y="4743450"/>
          <p14:tracePt t="150047" x="4768850" y="4743450"/>
          <p14:tracePt t="150059" x="4775200" y="4743450"/>
          <p14:tracePt t="150076" x="4800600" y="4737100"/>
          <p14:tracePt t="150092" x="4851400" y="4705350"/>
          <p14:tracePt t="150109" x="4895850" y="4673600"/>
          <p14:tracePt t="150126" x="4927600" y="4641850"/>
          <p14:tracePt t="150142" x="4965700" y="4610100"/>
          <p14:tracePt t="150160" x="4978400" y="4584700"/>
          <p14:tracePt t="150175" x="4984750" y="4578350"/>
          <p14:tracePt t="150192" x="4991100" y="4565650"/>
          <p14:tracePt t="150209" x="4991100" y="4546600"/>
          <p14:tracePt t="150225" x="4991100" y="4533900"/>
          <p14:tracePt t="150242" x="4978400" y="4521200"/>
          <p14:tracePt t="150259" x="4965700" y="4495800"/>
          <p14:tracePt t="150275" x="4927600" y="4470400"/>
          <p14:tracePt t="150292" x="4889500" y="4432300"/>
          <p14:tracePt t="150309" x="4851400" y="4394200"/>
          <p14:tracePt t="150326" x="4813300" y="4349750"/>
          <p14:tracePt t="150342" x="4775200" y="4311650"/>
          <p14:tracePt t="150358" x="4743450" y="4292600"/>
          <p14:tracePt t="150375" x="4724400" y="4273550"/>
          <p14:tracePt t="150392" x="4705350" y="4260850"/>
          <p14:tracePt t="150409" x="4686300" y="4254500"/>
          <p14:tracePt t="150425" x="4673600" y="4254500"/>
          <p14:tracePt t="150442" x="4654550" y="4254500"/>
          <p14:tracePt t="150459" x="4629150" y="4254500"/>
          <p14:tracePt t="150475" x="4597400" y="4254500"/>
          <p14:tracePt t="150492" x="4572000" y="4267200"/>
          <p14:tracePt t="150509" x="4559300" y="4279900"/>
          <p14:tracePt t="150525" x="4540250" y="4279900"/>
          <p14:tracePt t="150542" x="4527550" y="4286250"/>
          <p14:tracePt t="150546" x="4527550" y="4292600"/>
          <p14:tracePt t="150559" x="4521200" y="4298950"/>
          <p14:tracePt t="150575" x="4514850" y="4311650"/>
          <p14:tracePt t="150592" x="4514850" y="4324350"/>
          <p14:tracePt t="150609" x="4514850" y="4330700"/>
          <p14:tracePt t="150625" x="4514850" y="4349750"/>
          <p14:tracePt t="150642" x="4514850" y="4362450"/>
          <p14:tracePt t="150658" x="4514850" y="4394200"/>
          <p14:tracePt t="150675" x="4514850" y="4400550"/>
          <p14:tracePt t="150692" x="4514850" y="4419600"/>
          <p14:tracePt t="150709" x="4514850" y="4432300"/>
          <p14:tracePt t="150725" x="4521200" y="4445000"/>
          <p14:tracePt t="150742" x="4527550" y="4470400"/>
          <p14:tracePt t="150759" x="4527550" y="4476750"/>
          <p14:tracePt t="150775" x="4540250" y="4489450"/>
          <p14:tracePt t="150793" x="4552950" y="4514850"/>
          <p14:tracePt t="150809" x="4597400" y="4546600"/>
          <p14:tracePt t="150825" x="4616450" y="4572000"/>
          <p14:tracePt t="150842" x="4635500" y="4578350"/>
          <p14:tracePt t="150858" x="4648200" y="4584700"/>
          <p14:tracePt t="150875" x="4667250" y="4591050"/>
          <p14:tracePt t="150892" x="4692650" y="4597400"/>
          <p14:tracePt t="150908" x="4756150" y="4603750"/>
          <p14:tracePt t="150925" x="4781550" y="4603750"/>
          <p14:tracePt t="150941" x="4794250" y="4603750"/>
          <p14:tracePt t="150958" x="4813300" y="4597400"/>
          <p14:tracePt t="150976" x="4857750" y="4552950"/>
          <p14:tracePt t="150991" x="4876800" y="4527550"/>
          <p14:tracePt t="151009" x="4895850" y="4495800"/>
          <p14:tracePt t="151025" x="4895850" y="4489450"/>
          <p14:tracePt t="151041" x="4902200" y="4476750"/>
          <p14:tracePt t="151045" x="4902200" y="4470400"/>
          <p14:tracePt t="151058" x="4902200" y="4451350"/>
          <p14:tracePt t="151075" x="4895850" y="4438650"/>
          <p14:tracePt t="151092" x="4883150" y="4425950"/>
          <p14:tracePt t="151108" x="4870450" y="4419600"/>
          <p14:tracePt t="151125" x="4857750" y="4400550"/>
          <p14:tracePt t="151141" x="4813300" y="4362450"/>
          <p14:tracePt t="151158" x="4787900" y="4343400"/>
          <p14:tracePt t="151175" x="4737100" y="4330700"/>
          <p14:tracePt t="151191" x="4711700" y="4318000"/>
          <p14:tracePt t="151208" x="4673600" y="4311650"/>
          <p14:tracePt t="151224" x="4616450" y="4311650"/>
          <p14:tracePt t="151241" x="4578350" y="4311650"/>
          <p14:tracePt t="151258" x="4540250" y="4324350"/>
          <p14:tracePt t="151275" x="4521200" y="4337050"/>
          <p14:tracePt t="151291" x="4495800" y="4356100"/>
          <p14:tracePt t="151308" x="4445000" y="4381500"/>
          <p14:tracePt t="151324" x="4406900" y="4413250"/>
          <p14:tracePt t="151341" x="4387850" y="4425950"/>
          <p14:tracePt t="151358" x="4368800" y="4438650"/>
          <p14:tracePt t="151376" x="4362450" y="4464050"/>
          <p14:tracePt t="151391" x="4356100" y="4470400"/>
          <p14:tracePt t="151408" x="4356100" y="4483100"/>
          <p14:tracePt t="151442" x="4356100" y="4489450"/>
          <p14:tracePt t="151460" x="4375150" y="4495800"/>
          <p14:tracePt t="151475" x="4400550" y="4521200"/>
          <p14:tracePt t="151492" x="4438650" y="4565650"/>
          <p14:tracePt t="151508" x="4476750" y="4610100"/>
          <p14:tracePt t="151524" x="4508500" y="4635500"/>
          <p14:tracePt t="151541" x="4540250" y="4660900"/>
          <p14:tracePt t="151544" x="4552950" y="4667250"/>
          <p14:tracePt t="151558" x="4597400" y="4699000"/>
          <p14:tracePt t="151574" x="4641850" y="4711700"/>
          <p14:tracePt t="151591" x="4679950" y="4718050"/>
          <p14:tracePt t="151608" x="4711700" y="4718050"/>
          <p14:tracePt t="151625" x="4749800" y="4718050"/>
          <p14:tracePt t="151641" x="4775200" y="4705350"/>
          <p14:tracePt t="151657" x="4813300" y="4692650"/>
          <p14:tracePt t="151674" x="4851400" y="4654550"/>
          <p14:tracePt t="151691" x="4870450" y="4622800"/>
          <p14:tracePt t="151708" x="4889500" y="4597400"/>
          <p14:tracePt t="151724" x="4902200" y="4572000"/>
          <p14:tracePt t="151741" x="4902200" y="4552950"/>
          <p14:tracePt t="151757" x="4902200" y="4533900"/>
          <p14:tracePt t="151774" x="4902200" y="4508500"/>
          <p14:tracePt t="151791" x="4889500" y="4489450"/>
          <p14:tracePt t="151808" x="4870450" y="4464050"/>
          <p14:tracePt t="151824" x="4864100" y="4445000"/>
          <p14:tracePt t="151841" x="4857750" y="4432300"/>
          <p14:tracePt t="151857" x="4845050" y="4419600"/>
          <p14:tracePt t="151874" x="4838700" y="4413250"/>
          <p14:tracePt t="151891" x="4838700" y="4406900"/>
          <p14:tracePt t="151972" x="4838700" y="4413250"/>
          <p14:tracePt t="151979" x="4838700" y="4419600"/>
          <p14:tracePt t="151991" x="4838700" y="4425950"/>
          <p14:tracePt t="152007" x="4838700" y="4432300"/>
          <p14:tracePt t="152024" x="4838700" y="4445000"/>
          <p14:tracePt t="152057" x="4838700" y="4451350"/>
          <p14:tracePt t="152074" x="4851400" y="4470400"/>
          <p14:tracePt t="152091" x="4851400" y="4476750"/>
          <p14:tracePt t="152107" x="4851400" y="4489450"/>
          <p14:tracePt t="152124" x="4851400" y="4502150"/>
          <p14:tracePt t="152140" x="4851400" y="4521200"/>
          <p14:tracePt t="152157" x="4845050" y="4540250"/>
          <p14:tracePt t="152174" x="4832350" y="4578350"/>
          <p14:tracePt t="152190" x="4826000" y="4603750"/>
          <p14:tracePt t="152207" x="4813300" y="4616450"/>
          <p14:tracePt t="152224" x="4813300" y="4622800"/>
          <p14:tracePt t="152281" x="4813300" y="4616450"/>
          <p14:tracePt t="152297" x="4819650" y="4610100"/>
          <p14:tracePt t="152304" x="4819650" y="4603750"/>
          <p14:tracePt t="152319" x="4826000" y="4597400"/>
          <p14:tracePt t="152328" x="4838700" y="4584700"/>
          <p14:tracePt t="152340" x="4857750" y="4559300"/>
          <p14:tracePt t="152357" x="4902200" y="4495800"/>
          <p14:tracePt t="152373" x="4927600" y="4470400"/>
          <p14:tracePt t="152390" x="4940300" y="4445000"/>
          <p14:tracePt t="152407" x="4946650" y="4438650"/>
          <p14:tracePt t="152423" x="4965700" y="4432300"/>
          <p14:tracePt t="152440" x="4972050" y="4419600"/>
          <p14:tracePt t="152457" x="4978400" y="4413250"/>
          <p14:tracePt t="152473" x="4978400" y="4406900"/>
          <p14:tracePt t="152490" x="4978400" y="4400550"/>
          <p14:tracePt t="152507" x="4978400" y="4394200"/>
          <p14:tracePt t="152523" x="4984750" y="4387850"/>
          <p14:tracePt t="152540" x="4984750" y="4381500"/>
          <p14:tracePt t="152570" x="4991100" y="4381500"/>
          <p14:tracePt t="152676" x="4984750" y="4381500"/>
          <p14:tracePt t="152685" x="4978400" y="4381500"/>
          <p14:tracePt t="152691" x="4972050" y="4381500"/>
          <p14:tracePt t="152707" x="4953000" y="4381500"/>
          <p14:tracePt t="152723" x="4946650" y="4381500"/>
          <p14:tracePt t="152740" x="4933950" y="4381500"/>
          <p14:tracePt t="152788" x="4933950" y="4375150"/>
          <p14:tracePt t="152795" x="4933950" y="4368800"/>
          <p14:tracePt t="152811" x="4933950" y="4362450"/>
          <p14:tracePt t="152823" x="4933950" y="4349750"/>
          <p14:tracePt t="152840" x="4953000" y="4337050"/>
          <p14:tracePt t="152856" x="4978400" y="4330700"/>
          <p14:tracePt t="152873" x="5003800" y="4311650"/>
          <p14:tracePt t="152890" x="5041900" y="4292600"/>
          <p14:tracePt t="152906" x="5060950" y="4292600"/>
          <p14:tracePt t="152923" x="5073650" y="4292600"/>
          <p14:tracePt t="152940" x="5092700" y="4292600"/>
          <p14:tracePt t="152956" x="5099050" y="4298950"/>
          <p14:tracePt t="152973" x="5105400" y="4305300"/>
          <p14:tracePt t="152990" x="5111750" y="4311650"/>
          <p14:tracePt t="153006" x="5111750" y="4324350"/>
          <p14:tracePt t="153023" x="5111750" y="4330700"/>
          <p14:tracePt t="153040" x="5111750" y="4337050"/>
          <p14:tracePt t="153056" x="5111750" y="4343400"/>
          <p14:tracePt t="153074" x="5111750" y="4362450"/>
          <p14:tracePt t="153106" x="5099050" y="4381500"/>
          <p14:tracePt t="153123" x="5092700" y="4394200"/>
          <p14:tracePt t="153139" x="5080000" y="4400550"/>
          <p14:tracePt t="153157" x="5054600" y="4419600"/>
          <p14:tracePt t="153173" x="5048250" y="4419600"/>
          <p14:tracePt t="153189" x="5041900" y="4432300"/>
          <p14:tracePt t="153206" x="5022850" y="4445000"/>
          <p14:tracePt t="153223" x="5016500" y="4451350"/>
          <p14:tracePt t="153240" x="5016500" y="4457700"/>
          <p14:tracePt t="153256" x="5010150" y="4457700"/>
          <p14:tracePt t="153394" x="5016500" y="4457700"/>
          <p14:tracePt t="153401" x="5029200" y="4457700"/>
          <p14:tracePt t="153416" x="5035550" y="4457700"/>
          <p14:tracePt t="153429" x="5041900" y="4457700"/>
          <p14:tracePt t="153439" x="5048250" y="4457700"/>
          <p14:tracePt t="153456" x="5067300" y="4457700"/>
          <p14:tracePt t="153472" x="5105400" y="4457700"/>
          <p14:tracePt t="153490" x="5175250" y="4457700"/>
          <p14:tracePt t="153506" x="5207000" y="4457700"/>
          <p14:tracePt t="153523" x="5238750" y="4457700"/>
          <p14:tracePt t="153539" x="5270500" y="4457700"/>
          <p14:tracePt t="153543" x="5289550" y="4457700"/>
          <p14:tracePt t="153556" x="5314950" y="4457700"/>
          <p14:tracePt t="153573" x="5365750" y="4457700"/>
          <p14:tracePt t="153589" x="5378450" y="4457700"/>
          <p14:tracePt t="153606" x="5403850" y="4457700"/>
          <p14:tracePt t="153623" x="5429250" y="4457700"/>
          <p14:tracePt t="153639" x="5441950" y="4457700"/>
          <p14:tracePt t="153656" x="5448300" y="4457700"/>
          <p14:tracePt t="153695" x="5448300" y="4451350"/>
          <p14:tracePt t="153966" x="5549900" y="4451350"/>
          <p14:tracePt t="153973" x="5613400" y="4464050"/>
          <p14:tracePt t="153981" x="5702300" y="4476750"/>
          <p14:tracePt t="153989" x="5803900" y="4476750"/>
          <p14:tracePt t="154006" x="6108700" y="4489450"/>
          <p14:tracePt t="154022" x="6343650" y="4495800"/>
          <p14:tracePt t="154039" x="6553200" y="4495800"/>
          <p14:tracePt t="154044" x="6661150" y="4508500"/>
          <p14:tracePt t="154055" x="6756400" y="4533900"/>
          <p14:tracePt t="154072" x="6896100" y="4546600"/>
          <p14:tracePt t="154089" x="7023100" y="4552950"/>
          <p14:tracePt t="154106" x="7131050" y="4552950"/>
          <p14:tracePt t="154122" x="7207250" y="4552950"/>
          <p14:tracePt t="154138" x="7289800" y="4552950"/>
          <p14:tracePt t="154155" x="7308850" y="4552950"/>
          <p14:tracePt t="154172" x="7340600" y="4552950"/>
          <p14:tracePt t="154188" x="7366000" y="4552950"/>
          <p14:tracePt t="154205" x="7372350" y="4546600"/>
          <p14:tracePt t="154222" x="7391400" y="4521200"/>
          <p14:tracePt t="154239" x="7410450" y="4514850"/>
          <p14:tracePt t="154255" x="7429500" y="4483100"/>
          <p14:tracePt t="154272" x="7461250" y="4451350"/>
          <p14:tracePt t="154289" x="7486650" y="4413250"/>
          <p14:tracePt t="154305" x="7505700" y="4368800"/>
          <p14:tracePt t="154322" x="7518400" y="4368800"/>
          <p14:tracePt t="154338" x="7518400" y="4356100"/>
          <p14:tracePt t="154355" x="7512050" y="4343400"/>
          <p14:tracePt t="154372" x="7493000" y="4324350"/>
          <p14:tracePt t="154388" x="7385050" y="4267200"/>
          <p14:tracePt t="154405" x="7308850" y="4222750"/>
          <p14:tracePt t="154422" x="7239000" y="4191000"/>
          <p14:tracePt t="154438" x="7156450" y="4159250"/>
          <p14:tracePt t="154457" x="7042150" y="4133850"/>
          <p14:tracePt t="154472" x="6978650" y="4133850"/>
          <p14:tracePt t="154488" x="6921500" y="4133850"/>
          <p14:tracePt t="154505" x="6896100" y="4133850"/>
          <p14:tracePt t="154522" x="6845300" y="4146550"/>
          <p14:tracePt t="154538" x="6788150" y="4191000"/>
          <p14:tracePt t="154555" x="6762750" y="4216400"/>
          <p14:tracePt t="154572" x="6743700" y="4260850"/>
          <p14:tracePt t="154589" x="6731000" y="4279900"/>
          <p14:tracePt t="154605" x="6724650" y="4305300"/>
          <p14:tracePt t="154622" x="6724650" y="4337050"/>
          <p14:tracePt t="154639" x="6731000" y="4368800"/>
          <p14:tracePt t="154655" x="6750050" y="4419600"/>
          <p14:tracePt t="154672" x="6769100" y="4451350"/>
          <p14:tracePt t="154689" x="6807200" y="4533900"/>
          <p14:tracePt t="154706" x="6870700" y="4635500"/>
          <p14:tracePt t="154722" x="6908800" y="4667250"/>
          <p14:tracePt t="154739" x="6940550" y="4699000"/>
          <p14:tracePt t="154755" x="6965950" y="4711700"/>
          <p14:tracePt t="154774" x="6978650" y="4724400"/>
          <p14:tracePt t="154790" x="7004050" y="4730750"/>
          <p14:tracePt t="154805" x="7023100" y="4730750"/>
          <p14:tracePt t="154822" x="7048500" y="4718050"/>
          <p14:tracePt t="154838" x="7086600" y="4699000"/>
          <p14:tracePt t="154855" x="7112000" y="4686300"/>
          <p14:tracePt t="154871" x="7143750" y="4660900"/>
          <p14:tracePt t="154889" x="7175500" y="4641850"/>
          <p14:tracePt t="154905" x="7200900" y="4635500"/>
          <p14:tracePt t="154921" x="7207250" y="4622800"/>
          <p14:tracePt t="154940" x="7219950" y="4610100"/>
          <p14:tracePt t="154955" x="7226300" y="4597400"/>
          <p14:tracePt t="154971" x="7239000" y="4591050"/>
          <p14:tracePt t="154988" x="7239000" y="4578350"/>
          <p14:tracePt t="155005" x="7239000" y="4559300"/>
          <p14:tracePt t="155023" x="7239000" y="4546600"/>
          <p14:tracePt t="155038" x="7219950" y="4514850"/>
          <p14:tracePt t="155055" x="7194550" y="4483100"/>
          <p14:tracePt t="155071" x="7156450" y="4425950"/>
          <p14:tracePt t="155088" x="7124700" y="4387850"/>
          <p14:tracePt t="155106" x="7092950" y="4368800"/>
          <p14:tracePt t="155121" x="7067550" y="4356100"/>
          <p14:tracePt t="155138" x="7035800" y="4349750"/>
          <p14:tracePt t="155154" x="7010400" y="4337050"/>
          <p14:tracePt t="155171" x="6972300" y="4330700"/>
          <p14:tracePt t="155189" x="6934200" y="4330700"/>
          <p14:tracePt t="155205" x="6915150" y="4330700"/>
          <p14:tracePt t="155221" x="6883400" y="4330700"/>
          <p14:tracePt t="155238" x="6858000" y="4343400"/>
          <p14:tracePt t="155255" x="6845300" y="4356100"/>
          <p14:tracePt t="155271" x="6826250" y="4368800"/>
          <p14:tracePt t="155288" x="6788150" y="4400550"/>
          <p14:tracePt t="155304" x="6756400" y="4432300"/>
          <p14:tracePt t="155321" x="6743700" y="4470400"/>
          <p14:tracePt t="155337" x="6731000" y="4489450"/>
          <p14:tracePt t="155354" x="6711950" y="4508500"/>
          <p14:tracePt t="155371" x="6711950" y="4527550"/>
          <p14:tracePt t="155387" x="6711950" y="4559300"/>
          <p14:tracePt t="155404" x="6711950" y="4578350"/>
          <p14:tracePt t="155421" x="6711950" y="4603750"/>
          <p14:tracePt t="155437" x="6711950" y="4622800"/>
          <p14:tracePt t="155454" x="6724650" y="4629150"/>
          <p14:tracePt t="155471" x="6750050" y="4641850"/>
          <p14:tracePt t="155487" x="6794500" y="4673600"/>
          <p14:tracePt t="155504" x="6864350" y="4705350"/>
          <p14:tracePt t="155521" x="6940550" y="4730750"/>
          <p14:tracePt t="155537" x="7023100" y="4737100"/>
          <p14:tracePt t="155554" x="7156450" y="4711700"/>
          <p14:tracePt t="155571" x="7270750" y="4641850"/>
          <p14:tracePt t="155588" x="7353300" y="4572000"/>
          <p14:tracePt t="155604" x="7404100" y="4514850"/>
          <p14:tracePt t="155621" x="7416800" y="4489450"/>
          <p14:tracePt t="155638" x="7416800" y="4470400"/>
          <p14:tracePt t="155654" x="7416800" y="4457700"/>
          <p14:tracePt t="155671" x="7353300" y="4375150"/>
          <p14:tracePt t="155687" x="7296150" y="4330700"/>
          <p14:tracePt t="155704" x="7270750" y="4311650"/>
          <p14:tracePt t="155721" x="7232650" y="4298950"/>
          <p14:tracePt t="155737" x="7213600" y="4298950"/>
          <p14:tracePt t="155755" x="7181850" y="4298950"/>
          <p14:tracePt t="155771" x="7169150" y="4298950"/>
          <p14:tracePt t="155787" x="7156450" y="4305300"/>
          <p14:tracePt t="155804" x="7156450" y="4318000"/>
          <p14:tracePt t="155820" x="7156450" y="4337050"/>
          <p14:tracePt t="155838" x="7150100" y="4356100"/>
          <p14:tracePt t="155854" x="7137400" y="4375150"/>
          <p14:tracePt t="155871" x="7131050" y="4387850"/>
          <p14:tracePt t="155904" x="7124700" y="4394200"/>
          <p14:tracePt t="155920" x="7118350" y="4400550"/>
          <p14:tracePt t="155937" x="7112000" y="4400550"/>
          <p14:tracePt t="155971" x="7112000" y="4394200"/>
          <p14:tracePt t="155987" x="7105650" y="4381500"/>
          <p14:tracePt t="156004" x="7099300" y="4349750"/>
          <p14:tracePt t="156020" x="7086600" y="4337050"/>
          <p14:tracePt t="156037" x="7086600" y="4324350"/>
          <p14:tracePt t="156054" x="7080250" y="4305300"/>
          <p14:tracePt t="156057" x="7080250" y="4298950"/>
          <p14:tracePt t="156070" x="7080250" y="4286250"/>
          <p14:tracePt t="156088" x="7086600" y="4210050"/>
          <p14:tracePt t="156104" x="7124700" y="4095750"/>
          <p14:tracePt t="156120" x="7181850" y="4000500"/>
          <p14:tracePt t="156137" x="7200900" y="3956050"/>
          <p14:tracePt t="156153" x="7245350" y="3911600"/>
          <p14:tracePt t="156170" x="7315200" y="3860800"/>
          <p14:tracePt t="156187" x="7327900" y="3848100"/>
          <p14:tracePt t="156204" x="7334250" y="3848100"/>
          <p14:tracePt t="156220" x="7340600" y="3848100"/>
          <p14:tracePt t="156237" x="7346950" y="3848100"/>
          <p14:tracePt t="156270" x="7359650" y="3854450"/>
          <p14:tracePt t="156287" x="7372350" y="3873500"/>
          <p14:tracePt t="156303" x="7378700" y="3892550"/>
          <p14:tracePt t="156320" x="7391400" y="3917950"/>
          <p14:tracePt t="156337" x="7410450" y="3943350"/>
          <p14:tracePt t="156353" x="7410450" y="3962400"/>
          <p14:tracePt t="156370" x="7416800" y="4000500"/>
          <p14:tracePt t="156387" x="7423150" y="4025900"/>
          <p14:tracePt t="156404" x="7423150" y="4051300"/>
          <p14:tracePt t="156420" x="7423150" y="4057650"/>
          <p14:tracePt t="156437" x="7423150" y="4064000"/>
          <p14:tracePt t="156454" x="7423150" y="4070350"/>
          <p14:tracePt t="156496" x="7410450" y="4070350"/>
          <p14:tracePt t="156512" x="7404100" y="4070350"/>
          <p14:tracePt t="156549" x="7397750" y="4064000"/>
          <p14:tracePt t="156563" x="7391400" y="4064000"/>
          <p14:tracePt t="156578" x="7391400" y="4057650"/>
          <p14:tracePt t="156699" x="7397750" y="4057650"/>
          <p14:tracePt t="156722" x="7404100" y="4057650"/>
          <p14:tracePt t="156729" x="7416800" y="4057650"/>
          <p14:tracePt t="156745" x="7423150" y="4057650"/>
          <p14:tracePt t="156753" x="7435850" y="4057650"/>
          <p14:tracePt t="156770" x="7499350" y="4057650"/>
          <p14:tracePt t="156787" x="7581900" y="4051300"/>
          <p14:tracePt t="156806" x="7626350" y="4051300"/>
          <p14:tracePt t="156820" x="7632700" y="4051300"/>
          <p14:tracePt t="156836" x="7639050" y="4051300"/>
          <p14:tracePt t="156881" x="7632700" y="4051300"/>
          <p14:tracePt t="156890" x="7620000" y="4051300"/>
          <p14:tracePt t="156903" x="7543800" y="4051300"/>
          <p14:tracePt t="156920" x="7454900" y="4076700"/>
          <p14:tracePt t="156936" x="7277100" y="4140200"/>
          <p14:tracePt t="156953" x="7092950" y="4210050"/>
          <p14:tracePt t="156970" x="6896100" y="4292600"/>
          <p14:tracePt t="156986" x="6788150" y="4343400"/>
          <p14:tracePt t="157003" x="6756400" y="4368800"/>
          <p14:tracePt t="157019" x="6711950" y="4387850"/>
          <p14:tracePt t="157036" x="6699250" y="4406900"/>
          <p14:tracePt t="157054" x="6686550" y="4425950"/>
          <p14:tracePt t="157069" x="6686550" y="4432300"/>
          <p14:tracePt t="157086" x="6686550" y="4438650"/>
          <p14:tracePt t="157103" x="6686550" y="4464050"/>
          <p14:tracePt t="157120" x="6692900" y="4495800"/>
          <p14:tracePt t="157136" x="6731000" y="4565650"/>
          <p14:tracePt t="157153" x="6750050" y="4610100"/>
          <p14:tracePt t="157169" x="6762750" y="4635500"/>
          <p14:tracePt t="157186" x="6775450" y="4654550"/>
          <p14:tracePt t="157203" x="6788150" y="4660900"/>
          <p14:tracePt t="157220" x="6819900" y="4686300"/>
          <p14:tracePt t="157236" x="6864350" y="4705350"/>
          <p14:tracePt t="157253" x="6915150" y="4711700"/>
          <p14:tracePt t="157269" x="6940550" y="4718050"/>
          <p14:tracePt t="157286" x="6972300" y="4718050"/>
          <p14:tracePt t="157303" x="6997700" y="4718050"/>
          <p14:tracePt t="157319" x="7016750" y="4718050"/>
          <p14:tracePt t="157337" x="7048500" y="4699000"/>
          <p14:tracePt t="157352" x="7073900" y="4667250"/>
          <p14:tracePt t="157369" x="7099300" y="4622800"/>
          <p14:tracePt t="157386" x="7150100" y="4552950"/>
          <p14:tracePt t="157402" x="7156450" y="4527550"/>
          <p14:tracePt t="157419" x="7156450" y="4495800"/>
          <p14:tracePt t="157436" x="7156450" y="4476750"/>
          <p14:tracePt t="157452" x="7143750" y="4445000"/>
          <p14:tracePt t="157469" x="7118350" y="4387850"/>
          <p14:tracePt t="157486" x="7080250" y="4311650"/>
          <p14:tracePt t="157502" x="7054850" y="4279900"/>
          <p14:tracePt t="157519" x="7035800" y="4267200"/>
          <p14:tracePt t="157538" x="7016750" y="4254500"/>
          <p14:tracePt t="157553" x="6985000" y="4241800"/>
          <p14:tracePt t="157569" x="6965950" y="4235450"/>
          <p14:tracePt t="157586" x="6927850" y="4235450"/>
          <p14:tracePt t="157603" x="6908800" y="4229100"/>
          <p14:tracePt t="157620" x="6889750" y="4229100"/>
          <p14:tracePt t="157636" x="6877050" y="4229100"/>
          <p14:tracePt t="157653" x="6858000" y="4229100"/>
          <p14:tracePt t="157669" x="6838950" y="4229100"/>
          <p14:tracePt t="157686" x="6819900" y="4254500"/>
          <p14:tracePt t="157702" x="6788150" y="4279900"/>
          <p14:tracePt t="157719" x="6724650" y="4330700"/>
          <p14:tracePt t="157735" x="6692900" y="4368800"/>
          <p14:tracePt t="157752" x="6667500" y="4387850"/>
          <p14:tracePt t="157769" x="6654800" y="4406900"/>
          <p14:tracePt t="157786" x="6654800" y="4413250"/>
          <p14:tracePt t="157802" x="6654800" y="4419600"/>
          <p14:tracePt t="157820" x="6654800" y="4425950"/>
          <p14:tracePt t="157852" x="6673850" y="4445000"/>
          <p14:tracePt t="157869" x="6686550" y="4464050"/>
          <p14:tracePt t="157886" x="6711950" y="4502150"/>
          <p14:tracePt t="157902" x="6743700" y="4527550"/>
          <p14:tracePt t="157919" x="6762750" y="4565650"/>
          <p14:tracePt t="157935" x="6788150" y="4591050"/>
          <p14:tracePt t="157952" x="6807200" y="4616450"/>
          <p14:tracePt t="157968" x="6813550" y="4622800"/>
          <p14:tracePt t="157985" x="6826250" y="4622800"/>
          <p14:tracePt t="158002" x="6826250" y="4629150"/>
          <p14:tracePt t="158035" x="6845300" y="4641850"/>
          <p14:tracePt t="158068" x="6858000" y="4641850"/>
          <p14:tracePt t="158085" x="6858000" y="4648200"/>
          <p14:tracePt t="158102" x="6870700" y="4660900"/>
          <p14:tracePt t="158119" x="6877050" y="4660900"/>
          <p14:tracePt t="158135" x="6883400" y="4660900"/>
          <p14:tracePt t="158152" x="6889750" y="4660900"/>
          <p14:tracePt t="158650" x="6889750" y="4667250"/>
          <p14:tracePt t="158681" x="6889750" y="4673600"/>
          <p14:tracePt t="158732" x="6896100" y="4673600"/>
          <p14:tracePt t="158740" x="6896100" y="4679950"/>
          <p14:tracePt t="160847" x="6902450" y="4679950"/>
          <p14:tracePt t="160951" x="6902450" y="4673600"/>
          <p14:tracePt t="160966" x="6902450" y="4667250"/>
          <p14:tracePt t="161034" x="6908800" y="4667250"/>
          <p14:tracePt t="161050" x="6908800" y="4654550"/>
          <p14:tracePt t="161064" x="6908800" y="4648200"/>
          <p14:tracePt t="161579" x="6908800" y="4641850"/>
          <p14:tracePt t="161625" x="6908800" y="4635500"/>
          <p14:tracePt t="161654" x="6908800" y="4629150"/>
          <p14:tracePt t="161777" x="6908800" y="4622800"/>
          <p14:tracePt t="165051" x="6908800" y="4616450"/>
          <p14:tracePt t="165059" x="6915150" y="4616450"/>
          <p14:tracePt t="165068" x="6927850" y="4616450"/>
          <p14:tracePt t="165080" x="6946900" y="4597400"/>
          <p14:tracePt t="165096" x="6959600" y="4591050"/>
          <p14:tracePt t="165112" x="6997700" y="4572000"/>
          <p14:tracePt t="165129" x="7035800" y="4533900"/>
          <p14:tracePt t="165146" x="7067550" y="4508500"/>
          <p14:tracePt t="165162" x="7080250" y="4495800"/>
          <p14:tracePt t="165179" x="7105650" y="4476750"/>
          <p14:tracePt t="165196" x="7105650" y="4464050"/>
          <p14:tracePt t="165213" x="7112000" y="4451350"/>
          <p14:tracePt t="165229" x="7118350" y="4425950"/>
          <p14:tracePt t="165247" x="7131050" y="4381500"/>
          <p14:tracePt t="165263" x="7150100" y="4343400"/>
          <p14:tracePt t="165279" x="7156450" y="4318000"/>
          <p14:tracePt t="165295" x="7156450" y="4305300"/>
          <p14:tracePt t="165312" x="7156450" y="4286250"/>
          <p14:tracePt t="165329" x="7156450" y="4273550"/>
          <p14:tracePt t="165346" x="7156450" y="4254500"/>
          <p14:tracePt t="165362" x="7137400" y="4216400"/>
          <p14:tracePt t="165379" x="7118350" y="4197350"/>
          <p14:tracePt t="165396" x="7105650" y="4171950"/>
          <p14:tracePt t="165412" x="7061200" y="4152900"/>
          <p14:tracePt t="165429" x="7023100" y="4140200"/>
          <p14:tracePt t="165446" x="6959600" y="4114800"/>
          <p14:tracePt t="165462" x="6915150" y="4102100"/>
          <p14:tracePt t="165479" x="6870700" y="4102100"/>
          <p14:tracePt t="165495" x="6819900" y="4102100"/>
          <p14:tracePt t="165513" x="6794500" y="4102100"/>
          <p14:tracePt t="165529" x="6762750" y="4121150"/>
          <p14:tracePt t="165545" x="6718300" y="4146550"/>
          <p14:tracePt t="165549" x="6699250" y="4159250"/>
          <p14:tracePt t="165562" x="6654800" y="4203700"/>
          <p14:tracePt t="165579" x="6623050" y="4229100"/>
          <p14:tracePt t="165596" x="6591300" y="4273550"/>
          <p14:tracePt t="165612" x="6559550" y="4330700"/>
          <p14:tracePt t="165629" x="6521450" y="4375150"/>
          <p14:tracePt t="165647" x="6502400" y="4419600"/>
          <p14:tracePt t="165662" x="6496050" y="4457700"/>
          <p14:tracePt t="165679" x="6496050" y="4464050"/>
          <p14:tracePt t="165695" x="6496050" y="4483100"/>
          <p14:tracePt t="165712" x="6508750" y="4495800"/>
          <p14:tracePt t="165729" x="6559550" y="4552950"/>
          <p14:tracePt t="165745" x="6604000" y="4597400"/>
          <p14:tracePt t="165763" x="6623050" y="4616450"/>
          <p14:tracePt t="165779" x="6686550" y="4648200"/>
          <p14:tracePt t="165795" x="6762750" y="4679950"/>
          <p14:tracePt t="165812" x="6813550" y="4692650"/>
          <p14:tracePt t="165828" x="6877050" y="4705350"/>
          <p14:tracePt t="165845" x="6896100" y="4705350"/>
          <p14:tracePt t="165862" x="6934200" y="4705350"/>
          <p14:tracePt t="165879" x="6978650" y="4699000"/>
          <p14:tracePt t="165896" x="7054850" y="4679950"/>
          <p14:tracePt t="165912" x="7131050" y="4629150"/>
          <p14:tracePt t="165928" x="7181850" y="4597400"/>
          <p14:tracePt t="165945" x="7251700" y="4527550"/>
          <p14:tracePt t="165962" x="7315200" y="4432300"/>
          <p14:tracePt t="165978" x="7385050" y="4318000"/>
          <p14:tracePt t="165995" x="7397750" y="4279900"/>
          <p14:tracePt t="166013" x="7397750" y="4267200"/>
          <p14:tracePt t="166028" x="7397750" y="4260850"/>
          <p14:tracePt t="166045" x="7391400" y="4222750"/>
          <p14:tracePt t="166048" x="7378700" y="4210050"/>
          <p14:tracePt t="166062" x="7308850" y="4133850"/>
          <p14:tracePt t="166078" x="7226300" y="4064000"/>
          <p14:tracePt t="166095" x="7137400" y="4019550"/>
          <p14:tracePt t="166111" x="7105650" y="4006850"/>
          <p14:tracePt t="166128" x="7054850" y="4000500"/>
          <p14:tracePt t="166145" x="6978650" y="3994150"/>
          <p14:tracePt t="166162" x="6934200" y="3994150"/>
          <p14:tracePt t="166179" x="6896100" y="4013200"/>
          <p14:tracePt t="166195" x="6883400" y="4025900"/>
          <p14:tracePt t="166213" x="6864350" y="4057650"/>
          <p14:tracePt t="166228" x="6858000" y="4095750"/>
          <p14:tracePt t="166245" x="6851650" y="4152900"/>
          <p14:tracePt t="166261" x="6845300" y="4191000"/>
          <p14:tracePt t="166278" x="6838950" y="4229100"/>
          <p14:tracePt t="166295" x="6838950" y="4292600"/>
          <p14:tracePt t="166311" x="6838950" y="4330700"/>
          <p14:tracePt t="166328" x="6838950" y="4362450"/>
          <p14:tracePt t="166345" x="6851650" y="4387850"/>
          <p14:tracePt t="166361" x="6858000" y="4413250"/>
          <p14:tracePt t="166378" x="6883400" y="4457700"/>
          <p14:tracePt t="166395" x="6902450" y="4483100"/>
          <p14:tracePt t="166412" x="6927850" y="4508500"/>
          <p14:tracePt t="166428" x="6940550" y="4514850"/>
          <p14:tracePt t="166445" x="6953250" y="4527550"/>
          <p14:tracePt t="166461" x="6985000" y="4540250"/>
          <p14:tracePt t="166478" x="7010400" y="4552950"/>
          <p14:tracePt t="166495" x="7048500" y="4559300"/>
          <p14:tracePt t="166511" x="7073900" y="4559300"/>
          <p14:tracePt t="166528" x="7112000" y="4559300"/>
          <p14:tracePt t="166545" x="7150100" y="4559300"/>
          <p14:tracePt t="166561" x="7188200" y="4540250"/>
          <p14:tracePt t="166578" x="7219950" y="4514850"/>
          <p14:tracePt t="166595" x="7245350" y="4483100"/>
          <p14:tracePt t="166611" x="7277100" y="4445000"/>
          <p14:tracePt t="166628" x="7289800" y="4419600"/>
          <p14:tracePt t="166644" x="7296150" y="4400550"/>
          <p14:tracePt t="166661" x="7296150" y="4387850"/>
          <p14:tracePt t="166678" x="7296150" y="4375150"/>
          <p14:tracePt t="166694" x="7289800" y="4368800"/>
          <p14:tracePt t="166711" x="7258050" y="4337050"/>
          <p14:tracePt t="166728" x="7239000" y="4318000"/>
          <p14:tracePt t="166745" x="7194550" y="4298950"/>
          <p14:tracePt t="166761" x="7143750" y="4279900"/>
          <p14:tracePt t="166778" x="7099300" y="4273550"/>
          <p14:tracePt t="166794" x="7042150" y="4260850"/>
          <p14:tracePt t="166811" x="7004050" y="4260850"/>
          <p14:tracePt t="166828" x="6953250" y="4267200"/>
          <p14:tracePt t="166844" x="6883400" y="4286250"/>
          <p14:tracePt t="166862" x="6769100" y="4362450"/>
          <p14:tracePt t="166878" x="6718300" y="4387850"/>
          <p14:tracePt t="166894" x="6667500" y="4425950"/>
          <p14:tracePt t="166911" x="6629400" y="4464050"/>
          <p14:tracePt t="166927" x="6597650" y="4489450"/>
          <p14:tracePt t="166945" x="6578600" y="4533900"/>
          <p14:tracePt t="166961" x="6572250" y="4552950"/>
          <p14:tracePt t="166978" x="6572250" y="4559300"/>
          <p14:tracePt t="166994" x="6572250" y="4572000"/>
          <p14:tracePt t="167011" x="6572250" y="4584700"/>
          <p14:tracePt t="167028" x="6584950" y="4610100"/>
          <p14:tracePt t="167044" x="6610350" y="4654550"/>
          <p14:tracePt t="167061" x="6635750" y="4679950"/>
          <p14:tracePt t="167077" x="6667500" y="4711700"/>
          <p14:tracePt t="167094" x="6724650" y="4762500"/>
          <p14:tracePt t="167111" x="6807200" y="4813300"/>
          <p14:tracePt t="167128" x="6858000" y="4832350"/>
          <p14:tracePt t="167144" x="6889750" y="4838700"/>
          <p14:tracePt t="167161" x="6921500" y="4838700"/>
          <p14:tracePt t="167178" x="6985000" y="4838700"/>
          <p14:tracePt t="167194" x="7042150" y="4826000"/>
          <p14:tracePt t="167211" x="7118350" y="4794250"/>
          <p14:tracePt t="167227" x="7143750" y="4775200"/>
          <p14:tracePt t="167244" x="7169150" y="4756150"/>
          <p14:tracePt t="167262" x="7207250" y="4711700"/>
          <p14:tracePt t="167277" x="7226300" y="4673600"/>
          <p14:tracePt t="167294" x="7239000" y="4648200"/>
          <p14:tracePt t="167310" x="7251700" y="4616450"/>
          <p14:tracePt t="167327" x="7258050" y="4603750"/>
          <p14:tracePt t="167347" x="7258050" y="4572000"/>
          <p14:tracePt t="167360" x="7258050" y="4514850"/>
          <p14:tracePt t="167377" x="7232650" y="4445000"/>
          <p14:tracePt t="167394" x="7213600" y="4381500"/>
          <p14:tracePt t="167411" x="7207250" y="4356100"/>
          <p14:tracePt t="167429" x="7181850" y="4318000"/>
          <p14:tracePt t="167444" x="7162800" y="4305300"/>
          <p14:tracePt t="167461" x="7124700" y="4279900"/>
          <p14:tracePt t="167477" x="7092950" y="4254500"/>
          <p14:tracePt t="167494" x="7048500" y="4241800"/>
          <p14:tracePt t="167510" x="6991350" y="4235450"/>
          <p14:tracePt t="167527" x="6946900" y="4229100"/>
          <p14:tracePt t="167544" x="6915150" y="4229100"/>
          <p14:tracePt t="167560" x="6864350" y="4229100"/>
          <p14:tracePt t="167577" x="6845300" y="4235450"/>
          <p14:tracePt t="167594" x="6807200" y="4248150"/>
          <p14:tracePt t="167610" x="6775450" y="4254500"/>
          <p14:tracePt t="167627" x="6756400" y="4279900"/>
          <p14:tracePt t="167644" x="6743700" y="4298950"/>
          <p14:tracePt t="167660" x="6737350" y="4318000"/>
          <p14:tracePt t="167678" x="6718300" y="4343400"/>
          <p14:tracePt t="167694" x="6711950" y="4362450"/>
          <p14:tracePt t="167711" x="6711950" y="4400550"/>
          <p14:tracePt t="167727" x="6705600" y="4432300"/>
          <p14:tracePt t="167745" x="6705600" y="4451350"/>
          <p14:tracePt t="167760" x="6705600" y="4483100"/>
          <p14:tracePt t="167777" x="6718300" y="4508500"/>
          <p14:tracePt t="167794" x="6750050" y="4559300"/>
          <p14:tracePt t="167810" x="6775450" y="4597400"/>
          <p14:tracePt t="167827" x="6813550" y="4648200"/>
          <p14:tracePt t="167843" x="6832600" y="4673600"/>
          <p14:tracePt t="167860" x="6870700" y="4692650"/>
          <p14:tracePt t="167877" x="6915150" y="4724400"/>
          <p14:tracePt t="167894" x="6946900" y="4743450"/>
          <p14:tracePt t="167910" x="6997700" y="4749800"/>
          <p14:tracePt t="167927" x="7042150" y="4756150"/>
          <p14:tracePt t="167944" x="7073900" y="4756150"/>
          <p14:tracePt t="167960" x="7124700" y="4756150"/>
          <p14:tracePt t="167977" x="7188200" y="4743450"/>
          <p14:tracePt t="167995" x="7315200" y="4667250"/>
          <p14:tracePt t="168010" x="7346950" y="4622800"/>
          <p14:tracePt t="168027" x="7366000" y="4603750"/>
          <p14:tracePt t="168043" x="7385050" y="4572000"/>
          <p14:tracePt t="168047" x="7385050" y="4559300"/>
          <p14:tracePt t="168060" x="7391400" y="4552950"/>
          <p14:tracePt t="168077" x="7404100" y="4495800"/>
          <p14:tracePt t="168093" x="7410450" y="4457700"/>
          <p14:tracePt t="168110" x="7410450" y="4394200"/>
          <p14:tracePt t="168127" x="7410450" y="4343400"/>
          <p14:tracePt t="168143" x="7410450" y="4286250"/>
          <p14:tracePt t="168160" x="7397750" y="4248150"/>
          <p14:tracePt t="168176" x="7385050" y="4229100"/>
          <p14:tracePt t="168194" x="7385050" y="4222750"/>
          <p14:tracePt t="168210" x="7372350" y="4216400"/>
          <p14:tracePt t="168226" x="7353300" y="4203700"/>
          <p14:tracePt t="168243" x="7340600" y="4197350"/>
          <p14:tracePt t="168260" x="7334250" y="4184650"/>
          <p14:tracePt t="168276" x="7327900" y="4184650"/>
          <p14:tracePt t="168699" x="7207250" y="4197350"/>
          <p14:tracePt t="168706" x="6934200" y="4241800"/>
          <p14:tracePt t="168715" x="6692900" y="4267200"/>
          <p14:tracePt t="168726" x="6127750" y="4362450"/>
          <p14:tracePt t="168743" x="5543550" y="4432300"/>
          <p14:tracePt t="168760" x="4959350" y="4527550"/>
          <p14:tracePt t="168777" x="4457700" y="4610100"/>
          <p14:tracePt t="168793" x="4286250" y="4641850"/>
          <p14:tracePt t="168810" x="4019550" y="4673600"/>
          <p14:tracePt t="168826" x="3879850" y="4699000"/>
          <p14:tracePt t="168843" x="3778250" y="4718050"/>
          <p14:tracePt t="168859" x="3714750" y="4730750"/>
          <p14:tracePt t="168876" x="3670300" y="4743450"/>
          <p14:tracePt t="168893" x="3587750" y="4749800"/>
          <p14:tracePt t="168909" x="3524250" y="4762500"/>
          <p14:tracePt t="168926" x="3473450" y="4768850"/>
          <p14:tracePt t="168942" x="3422650" y="4787900"/>
          <p14:tracePt t="168959" x="3403600" y="4794250"/>
          <p14:tracePt t="168976" x="3359150" y="4806950"/>
          <p14:tracePt t="168992" x="3321050" y="4806950"/>
          <p14:tracePt t="169009" x="3308350" y="4806950"/>
          <p14:tracePt t="169026" x="3302000" y="4806950"/>
          <p14:tracePt t="169067" x="3295650" y="4806950"/>
          <p14:tracePt t="169083" x="3289300" y="4806950"/>
          <p14:tracePt t="169092" x="3282950" y="4806950"/>
          <p14:tracePt t="169109" x="3263900" y="4806950"/>
          <p14:tracePt t="169127" x="3219450" y="4806950"/>
          <p14:tracePt t="169142" x="3149600" y="4813300"/>
          <p14:tracePt t="169159" x="3067050" y="4826000"/>
          <p14:tracePt t="169176" x="2978150" y="4826000"/>
          <p14:tracePt t="169192" x="2921000" y="4826000"/>
          <p14:tracePt t="169210" x="2870200" y="4826000"/>
          <p14:tracePt t="169226" x="2844800" y="4826000"/>
          <p14:tracePt t="169243" x="2806700" y="4826000"/>
          <p14:tracePt t="169259" x="2787650" y="4819650"/>
          <p14:tracePt t="169276" x="2768600" y="4813300"/>
          <p14:tracePt t="169293" x="2755900" y="4800600"/>
          <p14:tracePt t="169309" x="2749550" y="4800600"/>
          <p14:tracePt t="169326" x="2749550" y="4794250"/>
          <p14:tracePt t="169407" x="2749550" y="4787900"/>
          <p14:tracePt t="169422" x="2749550" y="4781550"/>
          <p14:tracePt t="169429" x="2755900" y="4781550"/>
          <p14:tracePt t="169445" x="2762250" y="4781550"/>
          <p14:tracePt t="169459" x="2768600" y="4781550"/>
          <p14:tracePt t="169476" x="2774950" y="4781550"/>
          <p14:tracePt t="169492" x="2787650" y="4781550"/>
          <p14:tracePt t="169509" x="2794000" y="4781550"/>
          <p14:tracePt t="169543" x="2813050" y="4781550"/>
          <p14:tracePt t="169558" x="2838450" y="4781550"/>
          <p14:tracePt t="169575" x="2870200" y="4781550"/>
          <p14:tracePt t="169592" x="2908300" y="4794250"/>
          <p14:tracePt t="169609" x="2946400" y="4794250"/>
          <p14:tracePt t="169625" x="3022600" y="4826000"/>
          <p14:tracePt t="169642" x="3048000" y="4838700"/>
          <p14:tracePt t="169659" x="3067050" y="4845050"/>
          <p14:tracePt t="169675" x="3073400" y="4851400"/>
          <p14:tracePt t="169692" x="3079750" y="4851400"/>
          <p14:tracePt t="169708" x="3079750" y="4857750"/>
          <p14:tracePt t="169725" x="3086100" y="4857750"/>
          <p14:tracePt t="169937" x="3098800" y="4864100"/>
          <p14:tracePt t="169945" x="3105150" y="4864100"/>
          <p14:tracePt t="169952" x="3111500" y="4870450"/>
          <p14:tracePt t="169962" x="3124200" y="4870450"/>
          <p14:tracePt t="169975" x="3130550" y="4870450"/>
          <p14:tracePt t="169991" x="3143250" y="4870450"/>
          <p14:tracePt t="170008" x="3149600" y="4870450"/>
          <p14:tracePt t="170025" x="3175000" y="4870450"/>
          <p14:tracePt t="170042" x="3194050" y="4870450"/>
          <p14:tracePt t="170058" x="3206750" y="4870450"/>
          <p14:tracePt t="170075" x="3225800" y="4870450"/>
          <p14:tracePt t="170108" x="3238500" y="4870450"/>
          <p14:tracePt t="170125" x="3244850" y="4870450"/>
          <p14:tracePt t="170141" x="3251200" y="4870450"/>
          <p14:tracePt t="170158" x="3263900" y="4870450"/>
          <p14:tracePt t="170175" x="3270250" y="4870450"/>
          <p14:tracePt t="170191" x="3276600" y="4870450"/>
          <p14:tracePt t="170208" x="3282950" y="4870450"/>
          <p14:tracePt t="170224" x="3289300" y="4870450"/>
          <p14:tracePt t="170241" x="3295650" y="4870450"/>
          <p14:tracePt t="170258" x="3302000" y="4870450"/>
          <p14:tracePt t="170283" x="3302000" y="4864100"/>
          <p14:tracePt t="170313" x="3302000" y="4857750"/>
          <p14:tracePt t="170351" x="3308350" y="4857750"/>
          <p14:tracePt t="170367" x="3308350" y="4845050"/>
          <p14:tracePt t="170375" x="3314700" y="4845050"/>
          <p14:tracePt t="170390" x="3321050" y="4838700"/>
          <p14:tracePt t="170405" x="3327400" y="4838700"/>
          <p14:tracePt t="170413" x="3340100" y="4838700"/>
          <p14:tracePt t="170426" x="3346450" y="4832350"/>
          <p14:tracePt t="170442" x="3365500" y="4832350"/>
          <p14:tracePt t="170458" x="3378200" y="4826000"/>
          <p14:tracePt t="170475" x="3397250" y="4826000"/>
          <p14:tracePt t="170492" x="3429000" y="4826000"/>
          <p14:tracePt t="170508" x="3467100" y="4826000"/>
          <p14:tracePt t="170524" x="3479800" y="4826000"/>
          <p14:tracePt t="170541" x="3492500" y="4826000"/>
          <p14:tracePt t="170558" x="3498850" y="4826000"/>
          <p14:tracePt t="170574" x="3511550" y="4826000"/>
          <p14:tracePt t="170593" x="3511550" y="4819650"/>
          <p14:tracePt t="170623" x="3511550" y="4813300"/>
          <p14:tracePt t="170638" x="3511550" y="4806950"/>
          <p14:tracePt t="170654" x="3505200" y="4806950"/>
          <p14:tracePt t="170663" x="3486150" y="4794250"/>
          <p14:tracePt t="170676" x="3460750" y="4794250"/>
          <p14:tracePt t="170691" x="3371850" y="4781550"/>
          <p14:tracePt t="170708" x="3276600" y="4762500"/>
          <p14:tracePt t="170725" x="3187700" y="4743450"/>
          <p14:tracePt t="170741" x="3130550" y="4730750"/>
          <p14:tracePt t="170758" x="3111500" y="4724400"/>
          <p14:tracePt t="170775" x="3105150" y="4724400"/>
          <p14:tracePt t="170808" x="3117850" y="4724400"/>
          <p14:tracePt t="170824" x="3136900" y="4724400"/>
          <p14:tracePt t="170841" x="3403600" y="4743450"/>
          <p14:tracePt t="170858" x="3568700" y="4749800"/>
          <p14:tracePt t="170874" x="3987800" y="4775200"/>
          <p14:tracePt t="170891" x="4387850" y="4813300"/>
          <p14:tracePt t="170908" x="4749800" y="4832350"/>
          <p14:tracePt t="170924" x="5124450" y="4857750"/>
          <p14:tracePt t="170941" x="5448300" y="4870450"/>
          <p14:tracePt t="170958" x="5613400" y="4876800"/>
          <p14:tracePt t="170974" x="5746750" y="4883150"/>
          <p14:tracePt t="170991" x="5854700" y="4889500"/>
          <p14:tracePt t="171008" x="5956300" y="4902200"/>
          <p14:tracePt t="171024" x="5994400" y="4908550"/>
          <p14:tracePt t="171041" x="6007100" y="4914900"/>
          <p14:tracePt t="171045" x="6019800" y="4914900"/>
          <p14:tracePt t="171058" x="6038850" y="4914900"/>
          <p14:tracePt t="171074" x="6057900" y="4927600"/>
          <p14:tracePt t="171091" x="6121400" y="4946650"/>
          <p14:tracePt t="171107" x="6197600" y="4953000"/>
          <p14:tracePt t="171124" x="6254750" y="4959350"/>
          <p14:tracePt t="171141" x="6381750" y="4965700"/>
          <p14:tracePt t="171158" x="6635750" y="4965700"/>
          <p14:tracePt t="171174" x="6781800" y="4953000"/>
          <p14:tracePt t="171191" x="6915150" y="4940300"/>
          <p14:tracePt t="171207" x="6972300" y="4940300"/>
          <p14:tracePt t="171224" x="7004050" y="4933950"/>
          <p14:tracePt t="171241" x="7023100" y="4927600"/>
          <p14:tracePt t="171258" x="7023100" y="4921250"/>
          <p14:tracePt t="171516" x="6953250" y="4895850"/>
          <p14:tracePt t="171524" x="6883400" y="4870450"/>
          <p14:tracePt t="171533" x="6819900" y="4864100"/>
          <p14:tracePt t="171540" x="6762750" y="4857750"/>
          <p14:tracePt t="171557" x="6711950" y="4838700"/>
          <p14:tracePt t="171573" x="6692900" y="4832350"/>
          <p14:tracePt t="171607" x="6686550" y="4832350"/>
          <p14:tracePt t="171643" x="6692900" y="4832350"/>
          <p14:tracePt t="171650" x="6699250" y="4832350"/>
          <p14:tracePt t="171659" x="6705600" y="4832350"/>
          <p14:tracePt t="171674" x="6838950" y="4819650"/>
          <p14:tracePt t="171690" x="7054850" y="4813300"/>
          <p14:tracePt t="171707" x="7239000" y="4806950"/>
          <p14:tracePt t="171724" x="7435850" y="4794250"/>
          <p14:tracePt t="171740" x="7499350" y="4794250"/>
          <p14:tracePt t="171757" x="7537450" y="4794250"/>
          <p14:tracePt t="171774" x="7588250" y="4800600"/>
          <p14:tracePt t="171790" x="7620000" y="4800600"/>
          <p14:tracePt t="171809" x="7664450" y="4813300"/>
          <p14:tracePt t="171823" x="7670800" y="4813300"/>
          <p14:tracePt t="171840" x="7677150" y="4813300"/>
          <p14:tracePt t="171884" x="7670800" y="4819650"/>
          <p14:tracePt t="171892" x="7658100" y="4819650"/>
          <p14:tracePt t="171907" x="7581900" y="4826000"/>
          <p14:tracePt t="171923" x="7543800" y="4826000"/>
          <p14:tracePt t="171940" x="7486650" y="4838700"/>
          <p14:tracePt t="171957" x="7448550" y="4838700"/>
          <p14:tracePt t="171973" x="7442200" y="4838700"/>
          <p14:tracePt t="172042" x="7454900" y="4838700"/>
          <p14:tracePt t="172050" x="7467600" y="4838700"/>
          <p14:tracePt t="172059" x="7480300" y="4838700"/>
          <p14:tracePt t="172073" x="7543800" y="4838700"/>
          <p14:tracePt t="172090" x="7607300" y="4832350"/>
          <p14:tracePt t="172106" x="7645400" y="4826000"/>
          <p14:tracePt t="172123" x="7664450" y="4819650"/>
          <p14:tracePt t="172139" x="7670800" y="4819650"/>
          <p14:tracePt t="172173" x="7658100" y="4819650"/>
          <p14:tracePt t="172190" x="7550150" y="4813300"/>
          <p14:tracePt t="172206" x="7042150" y="4800600"/>
          <p14:tracePt t="172223" x="6184900" y="4813300"/>
          <p14:tracePt t="172240" x="4857750" y="4908550"/>
          <p14:tracePt t="172256" x="4222750" y="4946650"/>
          <p14:tracePt t="172273" x="3994150" y="4965700"/>
          <p14:tracePt t="172290" x="3714750" y="4997450"/>
          <p14:tracePt t="172306" x="3416300" y="5022850"/>
          <p14:tracePt t="172323" x="3308350" y="5029200"/>
          <p14:tracePt t="172339" x="3270250" y="5029200"/>
          <p14:tracePt t="172356" x="3257550" y="5029200"/>
          <p14:tracePt t="172373" x="3251200" y="5029200"/>
          <p14:tracePt t="172390" x="3270250" y="5029200"/>
          <p14:tracePt t="172683" x="3257550" y="5022850"/>
          <p14:tracePt t="172692" x="3238500" y="5010150"/>
          <p14:tracePt t="172699" x="3225800" y="4997450"/>
          <p14:tracePt t="172707" x="3213100" y="4978400"/>
          <p14:tracePt t="172723" x="3206750" y="4972050"/>
          <p14:tracePt t="172739" x="3206750" y="4965700"/>
          <p14:tracePt t="172783" x="3219450" y="4965700"/>
          <p14:tracePt t="172790" x="3238500" y="4959350"/>
          <p14:tracePt t="172806" x="3295650" y="4946650"/>
          <p14:tracePt t="172822" x="3810000" y="4857750"/>
          <p14:tracePt t="172839" x="4343400" y="4806950"/>
          <p14:tracePt t="172856" x="4876800" y="4762500"/>
          <p14:tracePt t="172873" x="5594350" y="4749800"/>
          <p14:tracePt t="172889" x="5848350" y="4749800"/>
          <p14:tracePt t="172906" x="6070600" y="4756150"/>
          <p14:tracePt t="172922" x="6305550" y="4781550"/>
          <p14:tracePt t="172939" x="6508750" y="4806950"/>
          <p14:tracePt t="172955" x="6705600" y="4832350"/>
          <p14:tracePt t="172972" x="6769100" y="4838700"/>
          <p14:tracePt t="172989" x="6788150" y="4838700"/>
          <p14:tracePt t="173006" x="6794500" y="4838700"/>
          <p14:tracePt t="173250" x="6864350" y="4838700"/>
          <p14:tracePt t="173259" x="6959600" y="4845050"/>
          <p14:tracePt t="173266" x="7054850" y="4864100"/>
          <p14:tracePt t="173273" x="7131050" y="4870450"/>
          <p14:tracePt t="173289" x="7258050" y="4889500"/>
          <p14:tracePt t="173306" x="7315200" y="4895850"/>
          <p14:tracePt t="173322" x="7385050" y="4908550"/>
          <p14:tracePt t="173339" x="7435850" y="4908550"/>
          <p14:tracePt t="173356" x="7493000" y="4914900"/>
          <p14:tracePt t="173372" x="7550150" y="4914900"/>
          <p14:tracePt t="173389" x="7581900" y="4902200"/>
          <p14:tracePt t="173405" x="7651750" y="4889500"/>
          <p14:tracePt t="173422" x="7721600" y="4876800"/>
          <p14:tracePt t="173438" x="7912100" y="4806950"/>
          <p14:tracePt t="173455" x="8032750" y="4756150"/>
          <p14:tracePt t="173472" x="8108950" y="4730750"/>
          <p14:tracePt t="173489" x="8178800" y="4711700"/>
          <p14:tracePt t="173505" x="8280400" y="4679950"/>
          <p14:tracePt t="173522" x="8382000" y="4654550"/>
          <p14:tracePt t="173539" x="8445500" y="4648200"/>
          <p14:tracePt t="173555" x="8521700" y="4641850"/>
          <p14:tracePt t="173572" x="8566150" y="4635500"/>
          <p14:tracePt t="173590" x="8699500" y="4610100"/>
          <p14:tracePt t="173605" x="8775700" y="4603750"/>
          <p14:tracePt t="173622" x="8832850" y="4603750"/>
          <p14:tracePt t="173639" x="8883650" y="4603750"/>
          <p14:tracePt t="173655" x="8928100" y="4597400"/>
          <p14:tracePt t="173672" x="8997950" y="4597400"/>
          <p14:tracePt t="173688" x="9074150" y="4597400"/>
          <p14:tracePt t="173705" x="9144000" y="4597400"/>
          <p14:tracePt t="173721" x="9175750" y="4603750"/>
          <p14:tracePt t="173738" x="9207500" y="4616450"/>
          <p14:tracePt t="173755" x="9232900" y="4635500"/>
          <p14:tracePt t="173772" x="9258300" y="4648200"/>
          <p14:tracePt t="173789" x="9315450" y="4692650"/>
          <p14:tracePt t="173805" x="9359900" y="4718050"/>
          <p14:tracePt t="173822" x="9398000" y="4749800"/>
          <p14:tracePt t="173838" x="9436100" y="4762500"/>
          <p14:tracePt t="173855" x="9448800" y="4768850"/>
          <p14:tracePt t="173871" x="9455150" y="4775200"/>
          <p14:tracePt t="173889" x="9461500" y="4775200"/>
          <p14:tracePt t="173905" x="9467850" y="4775200"/>
          <p14:tracePt t="173922" x="9486900" y="4781550"/>
          <p14:tracePt t="173955" x="9493250" y="4781550"/>
          <p14:tracePt t="174504" x="9486900" y="4781550"/>
          <p14:tracePt t="174511" x="9436100" y="4775200"/>
          <p14:tracePt t="174521" x="9359900" y="4756150"/>
          <p14:tracePt t="174537" x="9175750" y="4705350"/>
          <p14:tracePt t="174554" x="8991600" y="4622800"/>
          <p14:tracePt t="174557" x="8902700" y="4591050"/>
          <p14:tracePt t="174571" x="8801100" y="4559300"/>
          <p14:tracePt t="174588" x="8667750" y="4514850"/>
          <p14:tracePt t="174604" x="8540750" y="4489450"/>
          <p14:tracePt t="174621" x="8375650" y="4464050"/>
          <p14:tracePt t="174639" x="8140700" y="4451350"/>
          <p14:tracePt t="174654" x="7994650" y="4451350"/>
          <p14:tracePt t="174671" x="7937500" y="4457700"/>
          <p14:tracePt t="174688" x="7848600" y="4489450"/>
          <p14:tracePt t="174704" x="7772400" y="4521200"/>
          <p14:tracePt t="174722" x="7721600" y="4540250"/>
          <p14:tracePt t="174737" x="7708900" y="4552950"/>
          <p14:tracePt t="174754" x="7708900" y="4559300"/>
          <p14:tracePt t="174791" x="7715250" y="4559300"/>
          <p14:tracePt t="174805" x="7721600" y="4559300"/>
          <p14:tracePt t="174820" x="7734300" y="4559300"/>
          <p14:tracePt t="174837" x="7740650" y="4559300"/>
          <p14:tracePt t="174854" x="7747000" y="4572000"/>
          <p14:tracePt t="174888" x="7759700" y="4572000"/>
          <p14:tracePt t="174904" x="7766050" y="4572000"/>
          <p14:tracePt t="176001" x="7766050" y="4565650"/>
          <p14:tracePt t="176036" x="7753350" y="4559300"/>
          <p14:tracePt t="176052" x="7740650" y="4552950"/>
          <p14:tracePt t="176059" x="7721600" y="4546600"/>
          <p14:tracePt t="176075" x="7702550" y="4533900"/>
          <p14:tracePt t="176087" x="7677150" y="4533900"/>
          <p14:tracePt t="176104" x="7562850" y="4508500"/>
          <p14:tracePt t="176120" x="7518400" y="4495800"/>
          <p14:tracePt t="176137" x="7467600" y="4489450"/>
          <p14:tracePt t="176153" x="7448550" y="4483100"/>
          <p14:tracePt t="176170" x="7429500" y="4483100"/>
          <p14:tracePt t="176187" x="7397750" y="4483100"/>
          <p14:tracePt t="176203" x="7385050" y="4483100"/>
          <p14:tracePt t="176220" x="7366000" y="4483100"/>
          <p14:tracePt t="176236" x="7353300" y="4476750"/>
          <p14:tracePt t="176253" x="7334250" y="4470400"/>
          <p14:tracePt t="176270" x="7308850" y="4470400"/>
          <p14:tracePt t="176286" x="7277100" y="4464050"/>
          <p14:tracePt t="176303" x="7239000" y="4457700"/>
          <p14:tracePt t="176320" x="7219950" y="4451350"/>
          <p14:tracePt t="176338" x="7162800" y="4451350"/>
          <p14:tracePt t="176353" x="7112000" y="4451350"/>
          <p14:tracePt t="176369" x="7073900" y="4451350"/>
          <p14:tracePt t="176386" x="7048500" y="4451350"/>
          <p14:tracePt t="176403" x="7029450" y="4451350"/>
          <p14:tracePt t="176419" x="7004050" y="4451350"/>
          <p14:tracePt t="176436" x="6959600" y="4483100"/>
          <p14:tracePt t="176453" x="6946900" y="4483100"/>
          <p14:tracePt t="176469" x="6921500" y="4495800"/>
          <p14:tracePt t="176486" x="6915150" y="4502150"/>
          <p14:tracePt t="176503" x="6915150" y="4514850"/>
          <p14:tracePt t="176519" x="6915150" y="4527550"/>
          <p14:tracePt t="176536" x="6915150" y="4533900"/>
          <p14:tracePt t="176553" x="6915150" y="4546600"/>
          <p14:tracePt t="176557" x="6908800" y="4552950"/>
          <p14:tracePt t="176573" x="6908800" y="4559300"/>
          <p14:tracePt t="176586" x="6902450" y="4572000"/>
          <p14:tracePt t="176603" x="6902450" y="4591050"/>
          <p14:tracePt t="176619" x="6902450" y="4603750"/>
          <p14:tracePt t="176636" x="6896100" y="4610100"/>
          <p14:tracePt t="176652" x="6896100" y="4635500"/>
          <p14:tracePt t="176669" x="6889750" y="4654550"/>
          <p14:tracePt t="176686" x="6889750" y="4667250"/>
          <p14:tracePt t="176702" x="6877050" y="4673600"/>
          <p14:tracePt t="176719" x="6877050" y="4686300"/>
          <p14:tracePt t="176735" x="6870700" y="4692650"/>
          <p14:tracePt t="176752" x="6870700" y="4705350"/>
          <p14:tracePt t="176769" x="6870700" y="4724400"/>
          <p14:tracePt t="176786" x="6870700" y="4737100"/>
          <p14:tracePt t="176802" x="6870700" y="4743450"/>
          <p14:tracePt t="176819" x="6870700" y="4756150"/>
          <p14:tracePt t="176836" x="6870700" y="4775200"/>
          <p14:tracePt t="176852" x="6870700" y="4787900"/>
          <p14:tracePt t="176869" x="6870700" y="4800600"/>
          <p14:tracePt t="176886" x="6883400" y="4832350"/>
          <p14:tracePt t="176902" x="6889750" y="4845050"/>
          <p14:tracePt t="176919" x="6946900" y="4940300"/>
          <p14:tracePt t="176935" x="6997700" y="5010150"/>
          <p14:tracePt t="176952" x="7061200" y="5073650"/>
          <p14:tracePt t="176969" x="7118350" y="5124450"/>
          <p14:tracePt t="176987" x="7162800" y="5162550"/>
          <p14:tracePt t="177002" x="7200900" y="5181600"/>
          <p14:tracePt t="177019" x="7251700" y="5213350"/>
          <p14:tracePt t="177035" x="7302500" y="5232400"/>
          <p14:tracePt t="177052" x="7359650" y="5245100"/>
          <p14:tracePt t="177056" x="7372350" y="5245100"/>
          <p14:tracePt t="177070" x="7404100" y="5245100"/>
          <p14:tracePt t="177086" x="7442200" y="5245100"/>
          <p14:tracePt t="177102" x="7486650" y="5245100"/>
          <p14:tracePt t="177119" x="7543800" y="5238750"/>
          <p14:tracePt t="177135" x="7600950" y="5232400"/>
          <p14:tracePt t="177152" x="7658100" y="5219700"/>
          <p14:tracePt t="177169" x="7715250" y="5187950"/>
          <p14:tracePt t="177185" x="7766050" y="5175250"/>
          <p14:tracePt t="177202" x="7829550" y="5149850"/>
          <p14:tracePt t="177218" x="7893050" y="5118100"/>
          <p14:tracePt t="177235" x="7950200" y="5080000"/>
          <p14:tracePt t="177252" x="7994650" y="5060950"/>
          <p14:tracePt t="177269" x="8045450" y="5022850"/>
          <p14:tracePt t="177285" x="8089900" y="4984750"/>
          <p14:tracePt t="177302" x="8153400" y="4953000"/>
          <p14:tracePt t="177320" x="8223250" y="4889500"/>
          <p14:tracePt t="177336" x="8280400" y="4819650"/>
          <p14:tracePt t="177352" x="8318500" y="4775200"/>
          <p14:tracePt t="177368" x="8331200" y="4756150"/>
          <p14:tracePt t="177385" x="8331200" y="4737100"/>
          <p14:tracePt t="177402" x="8331200" y="4724400"/>
          <p14:tracePt t="177419" x="8331200" y="4711700"/>
          <p14:tracePt t="177435" x="8324850" y="4667250"/>
          <p14:tracePt t="177452" x="8299450" y="4597400"/>
          <p14:tracePt t="177470" x="8229600" y="4495800"/>
          <p14:tracePt t="177485" x="8216900" y="4457700"/>
          <p14:tracePt t="177502" x="8191500" y="4445000"/>
          <p14:tracePt t="177519" x="8153400" y="4419600"/>
          <p14:tracePt t="177535" x="8102600" y="4394200"/>
          <p14:tracePt t="177554" x="8026400" y="4349750"/>
          <p14:tracePt t="177568" x="7975600" y="4337050"/>
          <p14:tracePt t="177585" x="7956550" y="4337050"/>
          <p14:tracePt t="177602" x="7899400" y="4337050"/>
          <p14:tracePt t="177618" x="7816850" y="4337050"/>
          <p14:tracePt t="177636" x="7689850" y="4337050"/>
          <p14:tracePt t="177652" x="7613650" y="4337050"/>
          <p14:tracePt t="177669" x="7556500" y="4337050"/>
          <p14:tracePt t="177685" x="7429500" y="4343400"/>
          <p14:tracePt t="177701" x="7315200" y="4356100"/>
          <p14:tracePt t="177718" x="7150100" y="4400550"/>
          <p14:tracePt t="177735" x="7035800" y="4438650"/>
          <p14:tracePt t="177752" x="6997700" y="4464050"/>
          <p14:tracePt t="177768" x="6896100" y="4502150"/>
          <p14:tracePt t="177785" x="6819900" y="4546600"/>
          <p14:tracePt t="177801" x="6756400" y="4597400"/>
          <p14:tracePt t="177818" x="6743700" y="4610100"/>
          <p14:tracePt t="177835" x="6737350" y="4629150"/>
          <p14:tracePt t="177851" x="6737350" y="4635500"/>
          <p14:tracePt t="177868" x="6737350" y="4641850"/>
          <p14:tracePt t="177885" x="6743700" y="4648200"/>
          <p14:tracePt t="177901" x="6769100" y="4667250"/>
          <p14:tracePt t="177918" x="6788150" y="4699000"/>
          <p14:tracePt t="177935" x="6832600" y="4762500"/>
          <p14:tracePt t="177951" x="6877050" y="4832350"/>
          <p14:tracePt t="177968" x="6953250" y="4940300"/>
          <p14:tracePt t="177984" x="7023100" y="5003800"/>
          <p14:tracePt t="178001" x="7086600" y="5048250"/>
          <p14:tracePt t="178018" x="7143750" y="5080000"/>
          <p14:tracePt t="178036" x="7270750" y="5143500"/>
          <p14:tracePt t="178051" x="7359650" y="5162550"/>
          <p14:tracePt t="178068" x="7448550" y="5175250"/>
          <p14:tracePt t="178085" x="7512050" y="5175250"/>
          <p14:tracePt t="178101" x="7575550" y="5175250"/>
          <p14:tracePt t="178119" x="7734300" y="5162550"/>
          <p14:tracePt t="178135" x="7835900" y="5137150"/>
          <p14:tracePt t="178151" x="7924800" y="5118100"/>
          <p14:tracePt t="178168" x="7962900" y="5099050"/>
          <p14:tracePt t="178184" x="8013700" y="5067300"/>
          <p14:tracePt t="178202" x="8147050" y="4991100"/>
          <p14:tracePt t="178218" x="8210550" y="4946650"/>
          <p14:tracePt t="178234" x="8255000" y="4914900"/>
          <p14:tracePt t="178251" x="8293100" y="4876800"/>
          <p14:tracePt t="178268" x="8305800" y="4864100"/>
          <p14:tracePt t="178285" x="8312150" y="4851400"/>
          <p14:tracePt t="178301" x="8318500" y="4832350"/>
          <p14:tracePt t="178318" x="8318500" y="4819650"/>
          <p14:tracePt t="178335" x="8318500" y="4800600"/>
          <p14:tracePt t="178351" x="8312150" y="4781550"/>
          <p14:tracePt t="178368" x="8242300" y="4699000"/>
          <p14:tracePt t="178384" x="8166100" y="4635500"/>
          <p14:tracePt t="178401" x="8108950" y="4578350"/>
          <p14:tracePt t="178418" x="8058150" y="4546600"/>
          <p14:tracePt t="178437" x="7994650" y="4502150"/>
          <p14:tracePt t="178451" x="7943850" y="4483100"/>
          <p14:tracePt t="178467" x="7886700" y="4457700"/>
          <p14:tracePt t="178484" x="7816850" y="4445000"/>
          <p14:tracePt t="178501" x="7740650" y="4432300"/>
          <p14:tracePt t="178519" x="7664450" y="4432300"/>
          <p14:tracePt t="178534" x="7607300" y="4432300"/>
          <p14:tracePt t="178551" x="7550150" y="4432300"/>
          <p14:tracePt t="178567" x="7486650" y="4432300"/>
          <p14:tracePt t="178584" x="7429500" y="4432300"/>
          <p14:tracePt t="178602" x="7359650" y="4445000"/>
          <p14:tracePt t="178618" x="7302500" y="4451350"/>
          <p14:tracePt t="178634" x="7226300" y="4483100"/>
          <p14:tracePt t="178651" x="7156450" y="4508500"/>
          <p14:tracePt t="178667" x="7092950" y="4540250"/>
          <p14:tracePt t="178685" x="7048500" y="4565650"/>
          <p14:tracePt t="178701" x="7016750" y="4597400"/>
          <p14:tracePt t="178717" x="6985000" y="4622800"/>
          <p14:tracePt t="178734" x="6965950" y="4641850"/>
          <p14:tracePt t="178751" x="6965950" y="4654550"/>
          <p14:tracePt t="178768" x="6965950" y="4667250"/>
          <p14:tracePt t="178784" x="6972300" y="4673600"/>
          <p14:tracePt t="178801" x="6991350" y="4679950"/>
          <p14:tracePt t="178817" x="7048500" y="4724400"/>
          <p14:tracePt t="178834" x="7131050" y="4800600"/>
          <p14:tracePt t="178851" x="7239000" y="4889500"/>
          <p14:tracePt t="178867" x="7327900" y="4965700"/>
          <p14:tracePt t="178884" x="7410450" y="5022850"/>
          <p14:tracePt t="178900" x="7480300" y="5054600"/>
          <p14:tracePt t="178917" x="7543800" y="5080000"/>
          <p14:tracePt t="178934" x="7600950" y="5092700"/>
          <p14:tracePt t="178951" x="7639050" y="5099050"/>
          <p14:tracePt t="178967" x="7683500" y="5099050"/>
          <p14:tracePt t="178984" x="7766050" y="5099050"/>
          <p14:tracePt t="179000" x="7867650" y="5099050"/>
          <p14:tracePt t="179017" x="7975600" y="5060950"/>
          <p14:tracePt t="179033" x="8026400" y="5035550"/>
          <p14:tracePt t="179050" x="8102600" y="4984750"/>
          <p14:tracePt t="179067" x="8178800" y="4940300"/>
          <p14:tracePt t="179084" x="8242300" y="4895850"/>
          <p14:tracePt t="179100" x="8280400" y="4851400"/>
          <p14:tracePt t="179117" x="8293100" y="4845050"/>
          <p14:tracePt t="179133" x="8299450" y="4832350"/>
          <p14:tracePt t="179150" x="8305800" y="4826000"/>
          <p14:tracePt t="179169" x="8305800" y="4806950"/>
          <p14:tracePt t="179184" x="8305800" y="4800600"/>
          <p14:tracePt t="179200" x="8305800" y="4794250"/>
          <p14:tracePt t="179217" x="8299450" y="4781550"/>
          <p14:tracePt t="179234" x="8274050" y="4756150"/>
          <p14:tracePt t="179250" x="8242300" y="4724400"/>
          <p14:tracePt t="179267" x="8216900" y="4711700"/>
          <p14:tracePt t="179284" x="8204200" y="4692650"/>
          <p14:tracePt t="179300" x="8191500" y="4679950"/>
          <p14:tracePt t="179317" x="8153400" y="4654550"/>
          <p14:tracePt t="179334" x="8102600" y="4635500"/>
          <p14:tracePt t="179350" x="8039100" y="4610100"/>
          <p14:tracePt t="179367" x="8013700" y="4597400"/>
          <p14:tracePt t="179384" x="7962900" y="4584700"/>
          <p14:tracePt t="179400" x="7905750" y="4578350"/>
          <p14:tracePt t="179418" x="7823200" y="4565650"/>
          <p14:tracePt t="179433" x="7766050" y="4565650"/>
          <p14:tracePt t="179450" x="7715250" y="4559300"/>
          <p14:tracePt t="179467" x="7658100" y="4552950"/>
          <p14:tracePt t="179483" x="7588250" y="4552950"/>
          <p14:tracePt t="179500" x="7512050" y="4552950"/>
          <p14:tracePt t="179517" x="7410450" y="4552950"/>
          <p14:tracePt t="179533" x="7372350" y="4552950"/>
          <p14:tracePt t="179550" x="7315200" y="4552950"/>
          <p14:tracePt t="179553" x="7289800" y="4559300"/>
          <p14:tracePt t="179566" x="7258050" y="4559300"/>
          <p14:tracePt t="179583" x="7162800" y="4578350"/>
          <p14:tracePt t="179601" x="7112000" y="4584700"/>
          <p14:tracePt t="179617" x="7099300" y="4591050"/>
          <p14:tracePt t="179633" x="7073900" y="4591050"/>
          <p14:tracePt t="179666" x="7067550" y="4597400"/>
          <p14:tracePt t="179683" x="7067550" y="4603750"/>
          <p14:tracePt t="179713" x="7067550" y="4610100"/>
          <p14:tracePt t="179729" x="7067550" y="4616450"/>
          <p14:tracePt t="179836" x="7067550" y="4622800"/>
          <p14:tracePt t="179850" x="7061200" y="4629150"/>
          <p14:tracePt t="179873" x="7048500" y="4635500"/>
          <p14:tracePt t="179879" x="7035800" y="4641850"/>
          <p14:tracePt t="179888" x="7035800" y="4654550"/>
          <p14:tracePt t="179901" x="7016750" y="4673600"/>
          <p14:tracePt t="179916" x="7004050" y="4699000"/>
          <p14:tracePt t="179934" x="7004050" y="4711700"/>
          <p14:tracePt t="179950" x="7004050" y="4718050"/>
          <p14:tracePt t="179966" x="7004050" y="4730750"/>
          <p14:tracePt t="179984" x="7016750" y="4743450"/>
          <p14:tracePt t="179999" x="7124700" y="4832350"/>
          <p14:tracePt t="180016" x="7270750" y="4940300"/>
          <p14:tracePt t="180033" x="7404100" y="5022850"/>
          <p14:tracePt t="180050" x="7461250" y="5048250"/>
          <p14:tracePt t="180053" x="7493000" y="5073650"/>
          <p14:tracePt t="180067" x="7556500" y="5092700"/>
          <p14:tracePt t="180083" x="7645400" y="5105400"/>
          <p14:tracePt t="180099" x="7740650" y="5105400"/>
          <p14:tracePt t="180116" x="7848600" y="5105400"/>
          <p14:tracePt t="180133" x="7899400" y="5092700"/>
          <p14:tracePt t="180149" x="8070850" y="5010150"/>
          <p14:tracePt t="180166" x="8166100" y="4959350"/>
          <p14:tracePt t="180183" x="8229600" y="4914900"/>
          <p14:tracePt t="180200" x="8305800" y="4857750"/>
          <p14:tracePt t="180216" x="8331200" y="4832350"/>
          <p14:tracePt t="180232" x="8362950" y="4806950"/>
          <p14:tracePt t="180249" x="8369300" y="4787900"/>
          <p14:tracePt t="180266" x="8375650" y="4775200"/>
          <p14:tracePt t="180282" x="8382000" y="4762500"/>
          <p14:tracePt t="180316" x="8382000" y="4749800"/>
          <p14:tracePt t="180333" x="8362950" y="4730750"/>
          <p14:tracePt t="180349" x="8305800" y="4692650"/>
          <p14:tracePt t="180366" x="8223250" y="4635500"/>
          <p14:tracePt t="180383" x="8159750" y="4603750"/>
          <p14:tracePt t="180399" x="8051800" y="4565650"/>
          <p14:tracePt t="180416" x="7962900" y="4546600"/>
          <p14:tracePt t="180433" x="7893050" y="4514850"/>
          <p14:tracePt t="180449" x="7810500" y="4508500"/>
          <p14:tracePt t="180466" x="7753350" y="4502150"/>
          <p14:tracePt t="180482" x="7664450" y="4502150"/>
          <p14:tracePt t="180499" x="7613650" y="4502150"/>
          <p14:tracePt t="180516" x="7562850" y="4502150"/>
          <p14:tracePt t="180532" x="7524750" y="4502150"/>
          <p14:tracePt t="180549" x="7461250" y="4514850"/>
          <p14:tracePt t="180566" x="7410450" y="4533900"/>
          <p14:tracePt t="180582" x="7359650" y="4546600"/>
          <p14:tracePt t="180599" x="7315200" y="4559300"/>
          <p14:tracePt t="180615" x="7302500" y="4565650"/>
          <p14:tracePt t="180632" x="7289800" y="4572000"/>
          <p14:tracePt t="180649" x="7283450" y="4584700"/>
          <p14:tracePt t="180682" x="7283450" y="4591050"/>
          <p14:tracePt t="180702" x="7283450" y="4597400"/>
          <p14:tracePt t="181405" x="7289800" y="4597400"/>
          <p14:tracePt t="181427" x="7296150" y="4597400"/>
          <p14:tracePt t="181441" x="7302500" y="4597400"/>
          <p14:tracePt t="181941" x="7302500" y="4603750"/>
          <p14:tracePt t="181971" x="7308850" y="4603750"/>
          <p14:tracePt t="181988" x="7315200" y="4603750"/>
          <p14:tracePt t="182010" x="7321550" y="4610100"/>
          <p14:tracePt t="182018" x="7327900" y="4610100"/>
          <p14:tracePt t="182024" x="7334250" y="4610100"/>
          <p14:tracePt t="182041" x="7340600" y="4610100"/>
          <p14:tracePt t="182048" x="7353300" y="4610100"/>
          <p14:tracePt t="182071" x="7359650" y="4610100"/>
          <p14:tracePt t="182081" x="7366000" y="4610100"/>
          <p14:tracePt t="182098" x="7410450" y="4635500"/>
          <p14:tracePt t="182114" x="7442200" y="4648200"/>
          <p14:tracePt t="182131" x="7480300" y="4660900"/>
          <p14:tracePt t="182148" x="7493000" y="4667250"/>
          <p14:tracePt t="182164" x="7512050" y="4673600"/>
          <p14:tracePt t="182182" x="7531100" y="4679950"/>
          <p14:tracePt t="182198" x="7543800" y="4679950"/>
          <p14:tracePt t="182215" x="7562850" y="4679950"/>
          <p14:tracePt t="182231" x="7569200" y="4679950"/>
          <p14:tracePt t="182248" x="7594600" y="4679950"/>
          <p14:tracePt t="182264" x="7620000" y="4679950"/>
          <p14:tracePt t="182281" x="7639050" y="4686300"/>
          <p14:tracePt t="182298" x="7683500" y="4686300"/>
          <p14:tracePt t="182314" x="7702550" y="4686300"/>
          <p14:tracePt t="182331" x="7766050" y="4686300"/>
          <p14:tracePt t="182348" x="7823200" y="4686300"/>
          <p14:tracePt t="182364" x="7886700" y="4686300"/>
          <p14:tracePt t="182381" x="7943850" y="4686300"/>
          <p14:tracePt t="182397" x="7988300" y="4673600"/>
          <p14:tracePt t="182414" x="8051800" y="4667250"/>
          <p14:tracePt t="182431" x="8096250" y="4654550"/>
          <p14:tracePt t="182447" x="8121650" y="4648200"/>
          <p14:tracePt t="182465" x="8159750" y="4648200"/>
          <p14:tracePt t="182481" x="8166100" y="4641850"/>
          <p14:tracePt t="182498" x="8185150" y="4635500"/>
          <p14:tracePt t="182514" x="8185150" y="4629150"/>
          <p14:tracePt t="182530" x="8185150" y="4622800"/>
          <p14:tracePt t="182547" x="8185150" y="4610100"/>
          <p14:tracePt t="182564" x="8153400" y="4591050"/>
          <p14:tracePt t="182581" x="8083550" y="4546600"/>
          <p14:tracePt t="182597" x="7975600" y="4514850"/>
          <p14:tracePt t="182614" x="7867650" y="4476750"/>
          <p14:tracePt t="182631" x="7778750" y="4457700"/>
          <p14:tracePt t="182647" x="7715250" y="4451350"/>
          <p14:tracePt t="182664" x="7632700" y="4445000"/>
          <p14:tracePt t="182681" x="7543800" y="4445000"/>
          <p14:tracePt t="182697" x="7435850" y="4445000"/>
          <p14:tracePt t="182714" x="7346950" y="4464050"/>
          <p14:tracePt t="182731" x="7232650" y="4483100"/>
          <p14:tracePt t="182747" x="7181850" y="4502150"/>
          <p14:tracePt t="182764" x="7112000" y="4514850"/>
          <p14:tracePt t="182781" x="7042150" y="4540250"/>
          <p14:tracePt t="182797" x="7010400" y="4552950"/>
          <p14:tracePt t="182814" x="6965950" y="4572000"/>
          <p14:tracePt t="182830" x="6959600" y="4578350"/>
          <p14:tracePt t="182847" x="6946900" y="4584700"/>
          <p14:tracePt t="182863" x="6940550" y="4597400"/>
          <p14:tracePt t="182880" x="6934200" y="4597400"/>
          <p14:tracePt t="182897" x="6934200" y="4616450"/>
          <p14:tracePt t="182915" x="6934200" y="4622800"/>
          <p14:tracePt t="182930" x="6940550" y="4629150"/>
          <p14:tracePt t="182947" x="6946900" y="4635500"/>
          <p14:tracePt t="182963" x="6959600" y="4648200"/>
          <p14:tracePt t="182980" x="6972300" y="4648200"/>
          <p14:tracePt t="182997" x="6972300" y="4654550"/>
          <p14:tracePt t="183014" x="6978650" y="4660900"/>
          <p14:tracePt t="183030" x="6991350" y="4667250"/>
          <p14:tracePt t="183047" x="7004050" y="4667250"/>
          <p14:tracePt t="183050" x="7010400" y="4667250"/>
          <p14:tracePt t="183063" x="7035800" y="4686300"/>
          <p14:tracePt t="183080" x="7067550" y="4705350"/>
          <p14:tracePt t="183097" x="7086600" y="4718050"/>
          <p14:tracePt t="183114" x="7118350" y="4737100"/>
          <p14:tracePt t="183130" x="7137400" y="4756150"/>
          <p14:tracePt t="183147" x="7169150" y="4768850"/>
          <p14:tracePt t="183164" x="7188200" y="4775200"/>
          <p14:tracePt t="183180" x="7200900" y="4781550"/>
          <p14:tracePt t="183197" x="7226300" y="4794250"/>
          <p14:tracePt t="183214" x="7245350" y="4813300"/>
          <p14:tracePt t="183230" x="7277100" y="4826000"/>
          <p14:tracePt t="183247" x="7289800" y="4832350"/>
          <p14:tracePt t="183263" x="7302500" y="4838700"/>
          <p14:tracePt t="183280" x="7340600" y="4838700"/>
          <p14:tracePt t="183297" x="7397750" y="4838700"/>
          <p14:tracePt t="183313" x="7442200" y="4838700"/>
          <p14:tracePt t="183330" x="7467600" y="4838700"/>
          <p14:tracePt t="183346" x="7499350" y="4838700"/>
          <p14:tracePt t="183363" x="7524750" y="4838700"/>
          <p14:tracePt t="183381" x="7594600" y="4832350"/>
          <p14:tracePt t="183397" x="7626350" y="4826000"/>
          <p14:tracePt t="183413" x="7664450" y="4813300"/>
          <p14:tracePt t="183430" x="7677150" y="4813300"/>
          <p14:tracePt t="183447" x="7689850" y="4813300"/>
          <p14:tracePt t="183465" x="7715250" y="4794250"/>
          <p14:tracePt t="183480" x="7721600" y="4794250"/>
          <p14:tracePt t="183496" x="7727950" y="4787900"/>
          <p14:tracePt t="183533" x="7727950" y="4781550"/>
          <p14:tracePt t="183556" x="7727950" y="4775200"/>
          <p14:tracePt t="183563" x="7727950" y="4768850"/>
          <p14:tracePt t="183579" x="7727950" y="4762500"/>
          <p14:tracePt t="183597" x="7727950" y="4749800"/>
          <p14:tracePt t="183613" x="7715250" y="4737100"/>
          <p14:tracePt t="183631" x="7683500" y="4711700"/>
          <p14:tracePt t="183647" x="7651750" y="4679950"/>
          <p14:tracePt t="183663" x="7607300" y="4648200"/>
          <p14:tracePt t="183680" x="7562850" y="4610100"/>
          <p14:tracePt t="183696" x="7518400" y="4565650"/>
          <p14:tracePt t="183713" x="7454900" y="4508500"/>
          <p14:tracePt t="183730" x="7429500" y="4495800"/>
          <p14:tracePt t="183746" x="7397750" y="4470400"/>
          <p14:tracePt t="183763" x="7372350" y="4451350"/>
          <p14:tracePt t="183780" x="7327900" y="4425950"/>
          <p14:tracePt t="183797" x="7264400" y="4381500"/>
          <p14:tracePt t="183813" x="7219950" y="4362450"/>
          <p14:tracePt t="183830" x="7175500" y="4349750"/>
          <p14:tracePt t="183846" x="7143750" y="4343400"/>
          <p14:tracePt t="183863" x="7131050" y="4343400"/>
          <p14:tracePt t="183880" x="7099300" y="4337050"/>
          <p14:tracePt t="183897" x="7073900" y="4337050"/>
          <p14:tracePt t="183913" x="7042150" y="4337050"/>
          <p14:tracePt t="183930" x="7023100" y="4337050"/>
          <p14:tracePt t="183947" x="6985000" y="4337050"/>
          <p14:tracePt t="183963" x="6959600" y="4337050"/>
          <p14:tracePt t="183980" x="6927850" y="4337050"/>
          <p14:tracePt t="183997" x="6896100" y="4337050"/>
          <p14:tracePt t="184013" x="6851650" y="4343400"/>
          <p14:tracePt t="184029" x="6832600" y="4349750"/>
          <p14:tracePt t="184046" x="6788150" y="4362450"/>
          <p14:tracePt t="184063" x="6769100" y="4375150"/>
          <p14:tracePt t="184080" x="6750050" y="4387850"/>
          <p14:tracePt t="184096" x="6737350" y="4406900"/>
          <p14:tracePt t="184113" x="6737350" y="4419600"/>
          <p14:tracePt t="184129" x="6737350" y="4432300"/>
          <p14:tracePt t="184146" x="6737350" y="4451350"/>
          <p14:tracePt t="184163" x="6737350" y="4457700"/>
          <p14:tracePt t="184179" x="6737350" y="4464050"/>
          <p14:tracePt t="184196" x="6737350" y="4476750"/>
          <p14:tracePt t="184213" x="6737350" y="4483100"/>
          <p14:tracePt t="184229" x="6743700" y="4495800"/>
          <p14:tracePt t="184246" x="6750050" y="4508500"/>
          <p14:tracePt t="184279" x="6756400" y="4521200"/>
          <p14:tracePt t="184296" x="6769100" y="4540250"/>
          <p14:tracePt t="184312" x="6769100" y="4552950"/>
          <p14:tracePt t="184329" x="6788150" y="4572000"/>
          <p14:tracePt t="184346" x="6800850" y="4591050"/>
          <p14:tracePt t="184362" x="6819900" y="4610100"/>
          <p14:tracePt t="184379" x="6845300" y="4629150"/>
          <p14:tracePt t="184395" x="6883400" y="4654550"/>
          <p14:tracePt t="184412" x="6921500" y="4679950"/>
          <p14:tracePt t="184429" x="7004050" y="4724400"/>
          <p14:tracePt t="184446" x="7048500" y="4737100"/>
          <p14:tracePt t="184462" x="7092950" y="4743450"/>
          <p14:tracePt t="184479" x="7137400" y="4743450"/>
          <p14:tracePt t="184496" x="7169150" y="4743450"/>
          <p14:tracePt t="184512" x="7207250" y="4743450"/>
          <p14:tracePt t="184529" x="7219950" y="4743450"/>
          <p14:tracePt t="184546" x="7245350" y="4737100"/>
          <p14:tracePt t="184562" x="7258050" y="4730750"/>
          <p14:tracePt t="184579" x="7283450" y="4718050"/>
          <p14:tracePt t="184595" x="7308850" y="4686300"/>
          <p14:tracePt t="184612" x="7321550" y="4673600"/>
          <p14:tracePt t="184629" x="7353300" y="4641850"/>
          <p14:tracePt t="184646" x="7372350" y="4622800"/>
          <p14:tracePt t="184663" x="7378700" y="4591050"/>
          <p14:tracePt t="184679" x="7404100" y="4565650"/>
          <p14:tracePt t="184695" x="7410450" y="4533900"/>
          <p14:tracePt t="184712" x="7423150" y="4489450"/>
          <p14:tracePt t="184729" x="7423150" y="4451350"/>
          <p14:tracePt t="184745" x="7423150" y="4419600"/>
          <p14:tracePt t="184762" x="7416800" y="4387850"/>
          <p14:tracePt t="184779" x="7410450" y="4368800"/>
          <p14:tracePt t="184796" x="7378700" y="4343400"/>
          <p14:tracePt t="184812" x="7353300" y="4279900"/>
          <p14:tracePt t="184829" x="7308850" y="4210050"/>
          <p14:tracePt t="184845" x="7251700" y="4133850"/>
          <p14:tracePt t="184862" x="7232650" y="4114800"/>
          <p14:tracePt t="184879" x="7213600" y="4095750"/>
          <p14:tracePt t="184895" x="7169150" y="4076700"/>
          <p14:tracePt t="184912" x="7112000" y="4051300"/>
          <p14:tracePt t="184929" x="6991350" y="4038600"/>
          <p14:tracePt t="184945" x="6946900" y="4038600"/>
          <p14:tracePt t="184962" x="6883400" y="4038600"/>
          <p14:tracePt t="184979" x="6800850" y="4044950"/>
          <p14:tracePt t="184998" x="6699250" y="4070350"/>
          <p14:tracePt t="185012" x="6661150" y="4089400"/>
          <p14:tracePt t="185029" x="6635750" y="4089400"/>
          <p14:tracePt t="185045" x="6610350" y="4108450"/>
          <p14:tracePt t="185062" x="6584950" y="4133850"/>
          <p14:tracePt t="185079" x="6553200" y="4159250"/>
          <p14:tracePt t="185095" x="6540500" y="4191000"/>
          <p14:tracePt t="185112" x="6534150" y="4203700"/>
          <p14:tracePt t="185128" x="6521450" y="4229100"/>
          <p14:tracePt t="185145" x="6502400" y="4260850"/>
          <p14:tracePt t="185162" x="6496050" y="4298950"/>
          <p14:tracePt t="185179" x="6496050" y="4305300"/>
          <p14:tracePt t="185195" x="6496050" y="4311650"/>
          <p14:tracePt t="185212" x="6496050" y="4318000"/>
          <p14:tracePt t="185228" x="6496050" y="4343400"/>
          <p14:tracePt t="185245" x="6496050" y="4381500"/>
          <p14:tracePt t="185262" x="6502400" y="4413250"/>
          <p14:tracePt t="185278" x="6527800" y="4451350"/>
          <p14:tracePt t="185295" x="6546850" y="4502150"/>
          <p14:tracePt t="185312" x="6597650" y="4546600"/>
          <p14:tracePt t="185328" x="6648450" y="4597400"/>
          <p14:tracePt t="185345" x="6661150" y="4610100"/>
          <p14:tracePt t="185362" x="6680200" y="4622800"/>
          <p14:tracePt t="185378" x="6680200" y="4635500"/>
          <p14:tracePt t="185395" x="6692900" y="4635500"/>
          <p14:tracePt t="185411" x="6705600" y="4635500"/>
          <p14:tracePt t="185428" x="6711950" y="4635500"/>
          <p14:tracePt t="185445" x="6737350" y="4641850"/>
          <p14:tracePt t="185461" x="6762750" y="4648200"/>
          <p14:tracePt t="185478" x="6794500" y="4654550"/>
          <p14:tracePt t="185495" x="6832600" y="4654550"/>
          <p14:tracePt t="185511" x="6883400" y="4654550"/>
          <p14:tracePt t="185528" x="6908800" y="4654550"/>
          <p14:tracePt t="185545" x="6965950" y="4654550"/>
          <p14:tracePt t="185548" x="6985000" y="4654550"/>
          <p14:tracePt t="185561" x="7010400" y="4654550"/>
          <p14:tracePt t="185578" x="7086600" y="4654550"/>
          <p14:tracePt t="185595" x="7099300" y="4654550"/>
          <p14:tracePt t="185611" x="7112000" y="4648200"/>
          <p14:tracePt t="185628" x="7137400" y="4648200"/>
          <p14:tracePt t="185646" x="7175500" y="4629150"/>
          <p14:tracePt t="185661" x="7207250" y="4610100"/>
          <p14:tracePt t="185678" x="7232650" y="4603750"/>
          <p14:tracePt t="185694" x="7264400" y="4584700"/>
          <p14:tracePt t="185711" x="7289800" y="4572000"/>
          <p14:tracePt t="185728" x="7340600" y="4546600"/>
          <p14:tracePt t="185744" x="7359650" y="4540250"/>
          <p14:tracePt t="185762" x="7366000" y="4533900"/>
          <p14:tracePt t="185778" x="7372350" y="4521200"/>
          <p14:tracePt t="185795" x="7378700" y="4521200"/>
          <p14:tracePt t="185811" x="7378700" y="4514850"/>
          <p14:tracePt t="185827" x="7378700" y="4502150"/>
          <p14:tracePt t="185844" x="7378700" y="4495800"/>
          <p14:tracePt t="185861" x="7378700" y="4489450"/>
          <p14:tracePt t="185878" x="7378700" y="4483100"/>
          <p14:tracePt t="185894" x="7378700" y="4464050"/>
          <p14:tracePt t="185911" x="7378700" y="4457700"/>
          <p14:tracePt t="185927" x="7378700" y="4451350"/>
          <p14:tracePt t="185961" x="7372350" y="4438650"/>
          <p14:tracePt t="185977" x="7372350" y="4432300"/>
          <p14:tracePt t="185994" x="7372350" y="4425950"/>
          <p14:tracePt t="186011" x="7366000" y="4419600"/>
          <p14:tracePt t="186027" x="7366000" y="4413250"/>
          <p14:tracePt t="186044" x="7353300" y="4413250"/>
          <p14:tracePt t="186061" x="7353300" y="4406900"/>
          <p14:tracePt t="186077" x="7353300" y="4400550"/>
          <p14:tracePt t="186094" x="7346950" y="4400550"/>
          <p14:tracePt t="186111" x="7340600" y="4394200"/>
          <p14:tracePt t="186130" x="7334250" y="4394200"/>
          <p14:tracePt t="186144" x="7334250" y="4381500"/>
          <p14:tracePt t="186167" x="7327900" y="4381500"/>
          <p14:tracePt t="186183" x="7327900" y="4375150"/>
          <p14:tracePt t="186194" x="7321550" y="4375150"/>
          <p14:tracePt t="186212" x="7321550" y="4368800"/>
          <p14:tracePt t="186228" x="7302500" y="4362450"/>
          <p14:tracePt t="186245" x="7289800" y="4356100"/>
          <p14:tracePt t="186261" x="7270750" y="4330700"/>
          <p14:tracePt t="186278" x="7245350" y="4318000"/>
          <p14:tracePt t="186295" x="7226300" y="4305300"/>
          <p14:tracePt t="186311" x="7200900" y="4298950"/>
          <p14:tracePt t="186328" x="7188200" y="4292600"/>
          <p14:tracePt t="186344" x="7175500" y="4279900"/>
          <p14:tracePt t="186361" x="7143750" y="4273550"/>
          <p14:tracePt t="186379" x="7105650" y="4260850"/>
          <p14:tracePt t="186394" x="7048500" y="4254500"/>
          <p14:tracePt t="186411" x="6985000" y="4248150"/>
          <p14:tracePt t="186428" x="6940550" y="4241800"/>
          <p14:tracePt t="186444" x="6902450" y="4241800"/>
          <p14:tracePt t="186461" x="6877050" y="4241800"/>
          <p14:tracePt t="186478" x="6838950" y="4241800"/>
          <p14:tracePt t="186494" x="6819900" y="4254500"/>
          <p14:tracePt t="186510" x="6775450" y="4267200"/>
          <p14:tracePt t="186527" x="6724650" y="4298950"/>
          <p14:tracePt t="186544" x="6699250" y="4311650"/>
          <p14:tracePt t="186560" x="6680200" y="4324350"/>
          <p14:tracePt t="186577" x="6661150" y="4337050"/>
          <p14:tracePt t="186594" x="6654800" y="4356100"/>
          <p14:tracePt t="186610" x="6648450" y="4362450"/>
          <p14:tracePt t="186627" x="6635750" y="4375150"/>
          <p14:tracePt t="186644" x="6623050" y="4387850"/>
          <p14:tracePt t="186660" x="6623050" y="4394200"/>
          <p14:tracePt t="186677" x="6616700" y="4400550"/>
          <p14:tracePt t="186694" x="6616700" y="4406900"/>
          <p14:tracePt t="186711" x="6616700" y="4419600"/>
          <p14:tracePt t="186744" x="6616700" y="4438650"/>
          <p14:tracePt t="186760" x="6616700" y="4451350"/>
          <p14:tracePt t="186778" x="6616700" y="4464050"/>
          <p14:tracePt t="186794" x="6616700" y="4483100"/>
          <p14:tracePt t="186810" x="6616700" y="4495800"/>
          <p14:tracePt t="186827" x="6616700" y="4508500"/>
          <p14:tracePt t="186844" x="6616700" y="4533900"/>
          <p14:tracePt t="186861" x="6623050" y="4546600"/>
          <p14:tracePt t="186877" x="6629400" y="4559300"/>
          <p14:tracePt t="186894" x="6629400" y="4565650"/>
          <p14:tracePt t="186910" x="6648450" y="4565650"/>
          <p14:tracePt t="186927" x="6661150" y="4578350"/>
          <p14:tracePt t="186944" x="6692900" y="4591050"/>
          <p14:tracePt t="186960" x="6718300" y="4610100"/>
          <p14:tracePt t="186977" x="6750050" y="4635500"/>
          <p14:tracePt t="186993" x="6775450" y="4648200"/>
          <p14:tracePt t="187010" x="6813550" y="4667250"/>
          <p14:tracePt t="187026" x="6870700" y="4692650"/>
          <p14:tracePt t="187043" x="6896100" y="4705350"/>
          <p14:tracePt t="187060" x="6959600" y="4705350"/>
          <p14:tracePt t="187077" x="7029450" y="4705350"/>
          <p14:tracePt t="187093" x="7105650" y="4705350"/>
          <p14:tracePt t="187110" x="7194550" y="4692650"/>
          <p14:tracePt t="187127" x="7226300" y="4673600"/>
          <p14:tracePt t="187143" x="7270750" y="4667250"/>
          <p14:tracePt t="187160" x="7289800" y="4660900"/>
          <p14:tracePt t="187177" x="7308850" y="4641850"/>
          <p14:tracePt t="187193" x="7327900" y="4603750"/>
          <p14:tracePt t="187210" x="7334250" y="4578350"/>
          <p14:tracePt t="187227" x="7359650" y="4546600"/>
          <p14:tracePt t="187243" x="7372350" y="4514850"/>
          <p14:tracePt t="187261" x="7378700" y="4502150"/>
          <p14:tracePt t="187276" x="7378700" y="4489450"/>
          <p14:tracePt t="187293" x="7385050" y="4483100"/>
          <p14:tracePt t="187310" x="7385050" y="4464050"/>
          <p14:tracePt t="187327" x="7385050" y="4451350"/>
          <p14:tracePt t="187346" x="7385050" y="4445000"/>
          <p14:tracePt t="187377" x="7385050" y="4432300"/>
          <p14:tracePt t="187394" x="7385050" y="4425950"/>
          <p14:tracePt t="187410" x="7378700" y="4419600"/>
          <p14:tracePt t="187427" x="7366000" y="4413250"/>
          <p14:tracePt t="187443" x="7366000" y="4406900"/>
          <p14:tracePt t="187460" x="7353300" y="4400550"/>
          <p14:tracePt t="187493" x="7346950" y="4394200"/>
          <p14:tracePt t="187510" x="7334250" y="4387850"/>
          <p14:tracePt t="187526" x="7334250" y="4381500"/>
          <p14:tracePt t="187543" x="7327900" y="4375150"/>
          <p14:tracePt t="187560" x="7321550" y="4375150"/>
          <p14:tracePt t="187576" x="7315200" y="4368800"/>
          <p14:tracePt t="187593" x="7315200" y="4362450"/>
          <p14:tracePt t="187609" x="7308850" y="4362450"/>
          <p14:tracePt t="187626" x="7308850" y="4356100"/>
          <p14:tracePt t="187643" x="7308850" y="4349750"/>
          <p14:tracePt t="187692" x="7308850" y="4343400"/>
          <p14:tracePt t="187707" x="7308850" y="4330700"/>
          <p14:tracePt t="187837" x="7302500" y="4330700"/>
          <p14:tracePt t="188500" x="7277100" y="4349750"/>
          <p14:tracePt t="188509" x="7226300" y="4381500"/>
          <p14:tracePt t="188517" x="7200900" y="4419600"/>
          <p14:tracePt t="188526" x="7169150" y="4451350"/>
          <p14:tracePt t="188543" x="7061200" y="4533900"/>
          <p14:tracePt t="188549" x="7023100" y="4578350"/>
          <p14:tracePt t="188559" x="6997700" y="4591050"/>
          <p14:tracePt t="188575" x="6870700" y="4711700"/>
          <p14:tracePt t="188592" x="6743700" y="4806950"/>
          <p14:tracePt t="188608" x="6635750" y="4876800"/>
          <p14:tracePt t="188625" x="6502400" y="4940300"/>
          <p14:tracePt t="188642" x="6362700" y="5010150"/>
          <p14:tracePt t="188658" x="6229350" y="5060950"/>
          <p14:tracePt t="188675" x="6083300" y="5111750"/>
          <p14:tracePt t="188692" x="5943600" y="5149850"/>
          <p14:tracePt t="188709" x="5810250" y="5175250"/>
          <p14:tracePt t="188727" x="5664200" y="5207000"/>
          <p14:tracePt t="188742" x="5594350" y="5213350"/>
          <p14:tracePt t="188759" x="5467350" y="5213350"/>
          <p14:tracePt t="188776" x="5340350" y="5213350"/>
          <p14:tracePt t="188792" x="5219700" y="5213350"/>
          <p14:tracePt t="188809" x="5124450" y="5213350"/>
          <p14:tracePt t="188825" x="5041900" y="5187950"/>
          <p14:tracePt t="188842" x="4972050" y="5156200"/>
          <p14:tracePt t="188858" x="4908550" y="5111750"/>
          <p14:tracePt t="188875" x="4832350" y="5048250"/>
          <p14:tracePt t="188892" x="4705350" y="4946650"/>
          <p14:tracePt t="188908" x="4679950" y="4927600"/>
          <p14:tracePt t="188925" x="4629150" y="4876800"/>
          <p14:tracePt t="188942" x="4572000" y="4826000"/>
          <p14:tracePt t="188958" x="4533900" y="4794250"/>
          <p14:tracePt t="188975" x="4476750" y="4737100"/>
          <p14:tracePt t="188992" x="4451350" y="4724400"/>
          <p14:tracePt t="189009" x="4432300" y="4711700"/>
          <p14:tracePt t="189025" x="4425950" y="4705350"/>
          <p14:tracePt t="189042" x="4419600" y="4711700"/>
          <p14:tracePt t="189045" x="4419600" y="4718050"/>
          <p14:tracePt t="189059" x="4425950" y="4724400"/>
          <p14:tracePt t="189421" x="4400550" y="4730750"/>
          <p14:tracePt t="189429" x="4387850" y="4737100"/>
          <p14:tracePt t="189435" x="4356100" y="4743450"/>
          <p14:tracePt t="189444" x="4337050" y="4749800"/>
          <p14:tracePt t="189458" x="4279900" y="4762500"/>
          <p14:tracePt t="189475" x="4222750" y="4775200"/>
          <p14:tracePt t="189491" x="4171950" y="4794250"/>
          <p14:tracePt t="189508" x="4133850" y="4806950"/>
          <p14:tracePt t="189524" x="4102100" y="4806950"/>
          <p14:tracePt t="189541" x="4044950" y="4806950"/>
          <p14:tracePt t="189558" x="4006850" y="4806950"/>
          <p14:tracePt t="189574" x="3981450" y="4806950"/>
          <p14:tracePt t="189591" x="3949700" y="4806950"/>
          <p14:tracePt t="189608" x="3943350" y="4806950"/>
          <p14:tracePt t="189624" x="3930650" y="4806950"/>
          <p14:tracePt t="189679" x="3937000" y="4806950"/>
          <p14:tracePt t="189692" x="3943350" y="4806950"/>
          <p14:tracePt t="189707" x="3962400" y="4806950"/>
          <p14:tracePt t="189715" x="3975100" y="4806950"/>
          <p14:tracePt t="189724" x="4025900" y="4806950"/>
          <p14:tracePt t="189741" x="4152900" y="4806950"/>
          <p14:tracePt t="189758" x="4311650" y="4813300"/>
          <p14:tracePt t="189776" x="4451350" y="4813300"/>
          <p14:tracePt t="189791" x="4540250" y="4813300"/>
          <p14:tracePt t="189807" x="4616450" y="4813300"/>
          <p14:tracePt t="189824" x="4660900" y="4813300"/>
          <p14:tracePt t="189841" x="4705350" y="4813300"/>
          <p14:tracePt t="189858" x="4730750" y="4813300"/>
          <p14:tracePt t="189874" x="4749800" y="4813300"/>
          <p14:tracePt t="189891" x="4762500" y="4813300"/>
          <p14:tracePt t="189907" x="4775200" y="4813300"/>
          <p14:tracePt t="189924" x="4781550" y="4813300"/>
          <p14:tracePt t="190312" x="4845050" y="4813300"/>
          <p14:tracePt t="190320" x="4940300" y="4813300"/>
          <p14:tracePt t="190328" x="5035550" y="4813300"/>
          <p14:tracePt t="190342" x="5238750" y="4806950"/>
          <p14:tracePt t="190357" x="5372100" y="4800600"/>
          <p14:tracePt t="190374" x="5524500" y="4787900"/>
          <p14:tracePt t="190390" x="5715000" y="4781550"/>
          <p14:tracePt t="190407" x="5880100" y="4781550"/>
          <p14:tracePt t="190424" x="6076950" y="4781550"/>
          <p14:tracePt t="190441" x="6153150" y="4794250"/>
          <p14:tracePt t="190457" x="6216650" y="4794250"/>
          <p14:tracePt t="190474" x="6286500" y="4794250"/>
          <p14:tracePt t="190491" x="6381750" y="4794250"/>
          <p14:tracePt t="190507" x="6489700" y="4787900"/>
          <p14:tracePt t="190524" x="6540500" y="4787900"/>
          <p14:tracePt t="190540" x="6572250" y="4781550"/>
          <p14:tracePt t="190557" x="6604000" y="4781550"/>
          <p14:tracePt t="190574" x="6629400" y="4781550"/>
          <p14:tracePt t="190590" x="6654800" y="4775200"/>
          <p14:tracePt t="190607" x="6661150" y="4768850"/>
          <p14:tracePt t="190624" x="6673850" y="4762500"/>
          <p14:tracePt t="190640" x="6699250" y="4749800"/>
          <p14:tracePt t="190657" x="6718300" y="4737100"/>
          <p14:tracePt t="190673" x="6743700" y="4730750"/>
          <p14:tracePt t="190690" x="6756400" y="4730750"/>
          <p14:tracePt t="190724" x="6769100" y="4730750"/>
          <p14:tracePt t="190740" x="6781800" y="4730750"/>
          <p14:tracePt t="190757" x="6807200" y="4724400"/>
          <p14:tracePt t="190773" x="6832600" y="4724400"/>
          <p14:tracePt t="190790" x="6845300" y="4724400"/>
          <p14:tracePt t="190807" x="6851650" y="4724400"/>
          <p14:tracePt t="190823" x="6858000" y="4724400"/>
          <p14:tracePt t="190840" x="6864350" y="4724400"/>
          <p14:tracePt t="191141" x="6902450" y="4730750"/>
          <p14:tracePt t="191149" x="6972300" y="4743450"/>
          <p14:tracePt t="191156" x="7023100" y="4756150"/>
          <p14:tracePt t="191173" x="7124700" y="4781550"/>
          <p14:tracePt t="191189" x="7194550" y="4800600"/>
          <p14:tracePt t="191206" x="7258050" y="4813300"/>
          <p14:tracePt t="191223" x="7302500" y="4826000"/>
          <p14:tracePt t="191240" x="7334250" y="4832350"/>
          <p14:tracePt t="191256" x="7359650" y="4832350"/>
          <p14:tracePt t="191273" x="7378700" y="4838700"/>
          <p14:tracePt t="191290" x="7385050" y="4838700"/>
          <p14:tracePt t="191306" x="7397750" y="4838700"/>
          <p14:tracePt t="191323" x="7410450" y="4838700"/>
          <p14:tracePt t="191339" x="7416800" y="4838700"/>
          <p14:tracePt t="191356" x="7442200" y="4838700"/>
          <p14:tracePt t="191373" x="7473950" y="4838700"/>
          <p14:tracePt t="191390" x="7518400" y="4838700"/>
          <p14:tracePt t="191406" x="7575550" y="4838700"/>
          <p14:tracePt t="191423" x="7632700" y="4826000"/>
          <p14:tracePt t="191440" x="7664450" y="4813300"/>
          <p14:tracePt t="191456" x="7702550" y="4806950"/>
          <p14:tracePt t="191474" x="7715250" y="4800600"/>
          <p14:tracePt t="191490" x="7734300" y="4794250"/>
          <p14:tracePt t="191507" x="7753350" y="4787900"/>
          <p14:tracePt t="191523" x="7759700" y="4781550"/>
          <p14:tracePt t="191541" x="7797800" y="4768850"/>
          <p14:tracePt t="191547" x="7829550" y="4756150"/>
          <p14:tracePt t="191558" x="7912100" y="4724400"/>
          <p14:tracePt t="191573" x="7975600" y="4711700"/>
          <p14:tracePt t="191590" x="8032750" y="4692650"/>
          <p14:tracePt t="191606" x="8102600" y="4686300"/>
          <p14:tracePt t="191623" x="8153400" y="4667250"/>
          <p14:tracePt t="191640" x="8197850" y="4667250"/>
          <p14:tracePt t="191656" x="8210550" y="4667250"/>
          <p14:tracePt t="191673" x="8216900" y="4667250"/>
          <p14:tracePt t="191706" x="8223250" y="4667250"/>
          <p14:tracePt t="192065" x="8274050" y="4679950"/>
          <p14:tracePt t="192072" x="8312150" y="4686300"/>
          <p14:tracePt t="192080" x="8362950" y="4692650"/>
          <p14:tracePt t="192089" x="8420100" y="4718050"/>
          <p14:tracePt t="192106" x="8585200" y="4768850"/>
          <p14:tracePt t="192124" x="8832850" y="4851400"/>
          <p14:tracePt t="192139" x="8997950" y="4883150"/>
          <p14:tracePt t="192156" x="9150350" y="4927600"/>
          <p14:tracePt t="192172" x="9220200" y="4940300"/>
          <p14:tracePt t="192189" x="9309100" y="4959350"/>
          <p14:tracePt t="192206" x="9448800" y="4984750"/>
          <p14:tracePt t="192222" x="9537700" y="4991100"/>
          <p14:tracePt t="192239" x="9607550" y="5003800"/>
          <p14:tracePt t="192256" x="9652000" y="5010150"/>
          <p14:tracePt t="192272" x="9683750" y="5010150"/>
          <p14:tracePt t="192289" x="9721850" y="5010150"/>
          <p14:tracePt t="192306" x="9791700" y="5010150"/>
          <p14:tracePt t="192322" x="9836150" y="4997450"/>
          <p14:tracePt t="192339" x="9880600" y="4978400"/>
          <p14:tracePt t="192355" x="9918700" y="4959350"/>
          <p14:tracePt t="192372" x="10013950" y="4895850"/>
          <p14:tracePt t="192389" x="10052050" y="4870450"/>
          <p14:tracePt t="192405" x="10090150" y="4845050"/>
          <p14:tracePt t="192422" x="10102850" y="4838700"/>
          <p14:tracePt t="192439" x="10115550" y="4832350"/>
          <p14:tracePt t="192455" x="10134600" y="4826000"/>
          <p14:tracePt t="192489" x="10134600" y="4819650"/>
          <p14:tracePt t="192505" x="10147300" y="4819650"/>
          <p14:tracePt t="192522" x="10153650" y="4819650"/>
          <p14:tracePt t="192538" x="10160000" y="4819650"/>
          <p14:tracePt t="192555" x="10179050" y="4819650"/>
          <p14:tracePt t="192572" x="10185400" y="4813300"/>
          <p14:tracePt t="192590" x="10191750" y="4813300"/>
          <p14:tracePt t="192827" x="10204450" y="4813300"/>
          <p14:tracePt t="192834" x="10229850" y="4813300"/>
          <p14:tracePt t="192842" x="10248900" y="4813300"/>
          <p14:tracePt t="192855" x="10274300" y="4813300"/>
          <p14:tracePt t="192872" x="10325100" y="4813300"/>
          <p14:tracePt t="192888" x="10337800" y="4813300"/>
          <p14:tracePt t="192905" x="10350500" y="4813300"/>
          <p14:tracePt t="192922" x="10363200" y="4813300"/>
          <p14:tracePt t="192938" x="10369550" y="4813300"/>
          <p14:tracePt t="192955" x="10375900" y="4813300"/>
          <p14:tracePt t="192972" x="10382250" y="4813300"/>
          <p14:tracePt t="192989" x="10388600" y="4813300"/>
          <p14:tracePt t="193996" x="10433050" y="4813300"/>
          <p14:tracePt t="194003" x="10445750" y="4813300"/>
          <p14:tracePt t="194010" x="10471150" y="4813300"/>
          <p14:tracePt t="194020" x="10490200" y="4813300"/>
          <p14:tracePt t="194037" x="10528300" y="4813300"/>
          <p14:tracePt t="194057" x="10579100" y="4813300"/>
          <p14:tracePt t="194072" x="10610850" y="4813300"/>
          <p14:tracePt t="194088" x="10648950" y="4813300"/>
          <p14:tracePt t="194104" x="10674350" y="4813300"/>
          <p14:tracePt t="194121" x="10699750" y="4813300"/>
          <p14:tracePt t="194137" x="10725150" y="4813300"/>
          <p14:tracePt t="194154" x="10744200" y="4813300"/>
          <p14:tracePt t="194170" x="10775950" y="4800600"/>
          <p14:tracePt t="194187" x="10795000" y="4794250"/>
          <p14:tracePt t="194204" x="10801350" y="4794250"/>
          <p14:tracePt t="194220" x="10807700" y="4794250"/>
          <p14:tracePt t="194254" x="10795000" y="4794250"/>
          <p14:tracePt t="194270" x="10744200" y="4794250"/>
          <p14:tracePt t="194288" x="10287000" y="4794250"/>
          <p14:tracePt t="194304" x="9740900" y="4813300"/>
          <p14:tracePt t="194320" x="8858250" y="4933950"/>
          <p14:tracePt t="194337" x="8070850" y="5003800"/>
          <p14:tracePt t="194354" x="7378700" y="5092700"/>
          <p14:tracePt t="194370" x="6965950" y="5168900"/>
          <p14:tracePt t="194389" x="6667500" y="5226050"/>
          <p14:tracePt t="194403" x="6559550" y="5238750"/>
          <p14:tracePt t="194420" x="6502400" y="5270500"/>
          <p14:tracePt t="194437" x="6470650" y="5270500"/>
          <p14:tracePt t="194454" x="6464300" y="5276850"/>
          <p14:tracePt t="194487" x="6483350" y="5276850"/>
          <p14:tracePt t="194783" x="6407150" y="5283200"/>
          <p14:tracePt t="194790" x="6311900" y="5295900"/>
          <p14:tracePt t="194804" x="6273800" y="5295900"/>
          <p14:tracePt t="194820" x="5962650" y="5295900"/>
          <p14:tracePt t="194837" x="5715000" y="5295900"/>
          <p14:tracePt t="194853" x="5467350" y="5314950"/>
          <p14:tracePt t="194870" x="5251450" y="5334000"/>
          <p14:tracePt t="194887" x="5124450" y="5346700"/>
          <p14:tracePt t="194903" x="4927600" y="5391150"/>
          <p14:tracePt t="194920" x="4826000" y="5397500"/>
          <p14:tracePt t="194937" x="4737100" y="5403850"/>
          <p14:tracePt t="194953" x="4660900" y="5403850"/>
          <p14:tracePt t="194970" x="4584700" y="5403850"/>
          <p14:tracePt t="194987" x="4521200" y="5403850"/>
          <p14:tracePt t="195003" x="4470400" y="5403850"/>
          <p14:tracePt t="195020" x="4387850" y="5403850"/>
          <p14:tracePt t="195036" x="4318000" y="5403850"/>
          <p14:tracePt t="195053" x="4241800" y="5397500"/>
          <p14:tracePt t="195069" x="4178300" y="5391150"/>
          <p14:tracePt t="195086" x="4095750" y="5372100"/>
          <p14:tracePt t="195103" x="4006850" y="5353050"/>
          <p14:tracePt t="195122" x="3854450" y="5327650"/>
          <p14:tracePt t="195137" x="3790950" y="5308600"/>
          <p14:tracePt t="195153" x="3727450" y="5295900"/>
          <p14:tracePt t="195169" x="3670300" y="5264150"/>
          <p14:tracePt t="195187" x="3613150" y="5219700"/>
          <p14:tracePt t="195204" x="3536950" y="5156200"/>
          <p14:tracePt t="195220" x="3511550" y="5137150"/>
          <p14:tracePt t="195236" x="3479800" y="5124450"/>
          <p14:tracePt t="195253" x="3460750" y="5105400"/>
          <p14:tracePt t="195269" x="3441700" y="5099050"/>
          <p14:tracePt t="195287" x="3422650" y="5080000"/>
          <p14:tracePt t="195303" x="3416300" y="5073650"/>
          <p14:tracePt t="195320" x="3403600" y="5067300"/>
          <p14:tracePt t="195336" x="3403600" y="5054600"/>
          <p14:tracePt t="195353" x="3397250" y="5054600"/>
          <p14:tracePt t="195370" x="3384550" y="5054600"/>
          <p14:tracePt t="195408" x="3378200" y="5054600"/>
          <p14:tracePt t="195431" x="3371850" y="5054600"/>
          <p14:tracePt t="195453" x="3365500" y="5054600"/>
          <p14:tracePt t="195461" x="3359150" y="5054600"/>
          <p14:tracePt t="195469" x="3352800" y="5054600"/>
          <p14:tracePt t="195491" x="3340100" y="5054600"/>
          <p14:tracePt t="195508" x="3333750" y="5054600"/>
          <p14:tracePt t="195519" x="3321050" y="5054600"/>
          <p14:tracePt t="195536" x="3282950" y="5054600"/>
          <p14:tracePt t="195553" x="3257550" y="5054600"/>
          <p14:tracePt t="195569" x="3219450" y="5054600"/>
          <p14:tracePt t="195586" x="3175000" y="5054600"/>
          <p14:tracePt t="195603" x="3130550" y="5054600"/>
          <p14:tracePt t="195619" x="3035300" y="5054600"/>
          <p14:tracePt t="195636" x="2978150" y="5054600"/>
          <p14:tracePt t="195652" x="2952750" y="5054600"/>
          <p14:tracePt t="195669" x="2921000" y="5054600"/>
          <p14:tracePt t="195686" x="2895600" y="5054600"/>
          <p14:tracePt t="195703" x="2863850" y="5054600"/>
          <p14:tracePt t="195719" x="2851150" y="5054600"/>
          <p14:tracePt t="195736" x="2844800" y="5054600"/>
          <p14:tracePt t="195753" x="2825750" y="5054600"/>
          <p14:tracePt t="195785" x="2819400" y="5054600"/>
          <p14:tracePt t="195831" x="2813050" y="5048250"/>
          <p14:tracePt t="195960" x="2819400" y="5048250"/>
          <p14:tracePt t="195968" x="2819400" y="5041900"/>
          <p14:tracePt t="195983" x="2825750" y="5041900"/>
          <p14:tracePt t="195998" x="2838450" y="5041900"/>
          <p14:tracePt t="196007" x="2838450" y="5035550"/>
          <p14:tracePt t="196019" x="2844800" y="5035550"/>
          <p14:tracePt t="196036" x="2889250" y="5035550"/>
          <p14:tracePt t="196052" x="2927350" y="5041900"/>
          <p14:tracePt t="196069" x="2965450" y="5054600"/>
          <p14:tracePt t="196086" x="2978150" y="5054600"/>
          <p14:tracePt t="196102" x="3028950" y="5080000"/>
          <p14:tracePt t="196119" x="3111500" y="5092700"/>
          <p14:tracePt t="196135" x="3225800" y="5099050"/>
          <p14:tracePt t="196152" x="3308350" y="5111750"/>
          <p14:tracePt t="196169" x="3333750" y="5118100"/>
          <p14:tracePt t="196185" x="3384550" y="5143500"/>
          <p14:tracePt t="196202" x="3448050" y="5162550"/>
          <p14:tracePt t="196219" x="3575050" y="5187950"/>
          <p14:tracePt t="196236" x="3702050" y="5226050"/>
          <p14:tracePt t="196252" x="3841750" y="5251450"/>
          <p14:tracePt t="196268" x="4095750" y="5276850"/>
          <p14:tracePt t="196286" x="4229100" y="5302250"/>
          <p14:tracePt t="196302" x="4324350" y="5308600"/>
          <p14:tracePt t="196319" x="4381500" y="5308600"/>
          <p14:tracePt t="196336" x="4445000" y="5308600"/>
          <p14:tracePt t="196352" x="4597400" y="5308600"/>
          <p14:tracePt t="196369" x="4692650" y="5308600"/>
          <p14:tracePt t="196385" x="4768850" y="5308600"/>
          <p14:tracePt t="196402" x="4876800" y="5308600"/>
          <p14:tracePt t="196418" x="4933950" y="5302250"/>
          <p14:tracePt t="196435" x="5060950" y="5302250"/>
          <p14:tracePt t="196452" x="5137150" y="5302250"/>
          <p14:tracePt t="196468" x="5207000" y="5289550"/>
          <p14:tracePt t="196485" x="5283200" y="5283200"/>
          <p14:tracePt t="196502" x="5314950" y="5276850"/>
          <p14:tracePt t="196518" x="5378450" y="5276850"/>
          <p14:tracePt t="196535" x="5422900" y="5276850"/>
          <p14:tracePt t="196552" x="5448300" y="5270500"/>
          <p14:tracePt t="196555" x="5461000" y="5270500"/>
          <p14:tracePt t="196568" x="5480050" y="5257800"/>
          <p14:tracePt t="196585" x="5511800" y="5245100"/>
          <p14:tracePt t="196602" x="5537200" y="5219700"/>
          <p14:tracePt t="196618" x="5575300" y="5207000"/>
          <p14:tracePt t="196635" x="5594350" y="5187950"/>
          <p14:tracePt t="196652" x="5607050" y="5175250"/>
          <p14:tracePt t="196668" x="5613400" y="5162550"/>
          <p14:tracePt t="196685" x="5613400" y="5149850"/>
          <p14:tracePt t="196702" x="5613400" y="5118100"/>
          <p14:tracePt t="196718" x="5607050" y="5073650"/>
          <p14:tracePt t="196735" x="5581650" y="5016500"/>
          <p14:tracePt t="196752" x="5543550" y="4927600"/>
          <p14:tracePt t="196769" x="5537200" y="4914900"/>
          <p14:tracePt t="196785" x="5518150" y="4883150"/>
          <p14:tracePt t="196802" x="5492750" y="4851400"/>
          <p14:tracePt t="196820" x="5448300" y="4832350"/>
          <p14:tracePt t="196835" x="5410200" y="4794250"/>
          <p14:tracePt t="196852" x="5353050" y="4768850"/>
          <p14:tracePt t="196869" x="5302250" y="4743450"/>
          <p14:tracePt t="196885" x="5245100" y="4724400"/>
          <p14:tracePt t="196904" x="5168900" y="4699000"/>
          <p14:tracePt t="196919" x="5118100" y="4679950"/>
          <p14:tracePt t="196935" x="5099050" y="4673600"/>
          <p14:tracePt t="196952" x="5041900" y="4660900"/>
          <p14:tracePt t="196968" x="4959350" y="4641850"/>
          <p14:tracePt t="196986" x="4883150" y="4635500"/>
          <p14:tracePt t="197001" x="4838700" y="4635500"/>
          <p14:tracePt t="197018" x="4800600" y="4635500"/>
          <p14:tracePt t="197035" x="4768850" y="4635500"/>
          <p14:tracePt t="197052" x="4711700" y="4635500"/>
          <p14:tracePt t="197057" x="4673600" y="4635500"/>
          <p14:tracePt t="197069" x="4597400" y="4635500"/>
          <p14:tracePt t="197085" x="4508500" y="4635500"/>
          <p14:tracePt t="197102" x="4457700" y="4635500"/>
          <p14:tracePt t="197118" x="4413250" y="4641850"/>
          <p14:tracePt t="197137" x="4362450" y="4641850"/>
          <p14:tracePt t="197152" x="4254500" y="4660900"/>
          <p14:tracePt t="197168" x="4165600" y="4667250"/>
          <p14:tracePt t="197184" x="4108450" y="4673600"/>
          <p14:tracePt t="197201" x="4057650" y="4679950"/>
          <p14:tracePt t="197218" x="4006850" y="4699000"/>
          <p14:tracePt t="197234" x="3956050" y="4724400"/>
          <p14:tracePt t="197252" x="3930650" y="4730750"/>
          <p14:tracePt t="197268" x="3930650" y="4749800"/>
          <p14:tracePt t="197284" x="3924300" y="4762500"/>
          <p14:tracePt t="197318" x="3943350" y="4781550"/>
          <p14:tracePt t="197335" x="3962400" y="4787900"/>
          <p14:tracePt t="197351" x="3968750" y="4800600"/>
          <p14:tracePt t="197368" x="3994150" y="4806950"/>
          <p14:tracePt t="197384" x="4025900" y="4838700"/>
          <p14:tracePt t="197401" x="4095750" y="4940300"/>
          <p14:tracePt t="197418" x="4146550" y="5016500"/>
          <p14:tracePt t="197434" x="4191000" y="5054600"/>
          <p14:tracePt t="197451" x="4229100" y="5092700"/>
          <p14:tracePt t="197468" x="4254500" y="5118100"/>
          <p14:tracePt t="197484" x="4298950" y="5168900"/>
          <p14:tracePt t="197501" x="4330700" y="5194300"/>
          <p14:tracePt t="197518" x="4356100" y="5207000"/>
          <p14:tracePt t="197534" x="4381500" y="5232400"/>
          <p14:tracePt t="197552" x="4432300" y="5257800"/>
          <p14:tracePt t="197568" x="4457700" y="5270500"/>
          <p14:tracePt t="197584" x="4495800" y="5270500"/>
          <p14:tracePt t="197601" x="4521200" y="5276850"/>
          <p14:tracePt t="197618" x="4572000" y="5276850"/>
          <p14:tracePt t="197635" x="4692650" y="5276850"/>
          <p14:tracePt t="197651" x="4800600" y="5276850"/>
          <p14:tracePt t="197667" x="4908550" y="5276850"/>
          <p14:tracePt t="197685" x="4972050" y="5257800"/>
          <p14:tracePt t="197701" x="5029200" y="5251450"/>
          <p14:tracePt t="197717" x="5092700" y="5232400"/>
          <p14:tracePt t="197734" x="5168900" y="5213350"/>
          <p14:tracePt t="197751" x="5200650" y="5200650"/>
          <p14:tracePt t="197767" x="5219700" y="5194300"/>
          <p14:tracePt t="197784" x="5232400" y="5181600"/>
          <p14:tracePt t="197800" x="5270500" y="5162550"/>
          <p14:tracePt t="197817" x="5302250" y="5143500"/>
          <p14:tracePt t="197834" x="5334000" y="5118100"/>
          <p14:tracePt t="197851" x="5353050" y="5099050"/>
          <p14:tracePt t="197867" x="5378450" y="5086350"/>
          <p14:tracePt t="197884" x="5429250" y="5035550"/>
          <p14:tracePt t="197901" x="5435600" y="5022850"/>
          <p14:tracePt t="197917" x="5448300" y="4997450"/>
          <p14:tracePt t="197934" x="5461000" y="4991100"/>
          <p14:tracePt t="197950" x="5461000" y="4984750"/>
          <p14:tracePt t="197967" x="5461000" y="4965700"/>
          <p14:tracePt t="197984" x="5461000" y="4946650"/>
          <p14:tracePt t="198001" x="5441950" y="4933950"/>
          <p14:tracePt t="198017" x="5422900" y="4902200"/>
          <p14:tracePt t="198035" x="5403850" y="4889500"/>
          <p14:tracePt t="198050" x="5353050" y="4851400"/>
          <p14:tracePt t="198067" x="5314950" y="4826000"/>
          <p14:tracePt t="198084" x="5238750" y="4800600"/>
          <p14:tracePt t="198101" x="5168900" y="4768850"/>
          <p14:tracePt t="198117" x="5118100" y="4743450"/>
          <p14:tracePt t="198134" x="5054600" y="4718050"/>
          <p14:tracePt t="198150" x="4978400" y="4705350"/>
          <p14:tracePt t="198167" x="4902200" y="4699000"/>
          <p14:tracePt t="198184" x="4813300" y="4692650"/>
          <p14:tracePt t="198201" x="4737100" y="4692650"/>
          <p14:tracePt t="198217" x="4660900" y="4692650"/>
          <p14:tracePt t="198233" x="4565650" y="4692650"/>
          <p14:tracePt t="198250" x="4457700" y="4692650"/>
          <p14:tracePt t="198267" x="4375150" y="4711700"/>
          <p14:tracePt t="198283" x="4318000" y="4743450"/>
          <p14:tracePt t="198300" x="4273550" y="4768850"/>
          <p14:tracePt t="198317" x="4229100" y="4800600"/>
          <p14:tracePt t="198334" x="4197350" y="4826000"/>
          <p14:tracePt t="198350" x="4184650" y="4845050"/>
          <p14:tracePt t="198367" x="4184650" y="4857750"/>
          <p14:tracePt t="198384" x="4184650" y="4864100"/>
          <p14:tracePt t="198400" x="4210050" y="4876800"/>
          <p14:tracePt t="198417" x="4229100" y="4883150"/>
          <p14:tracePt t="198434" x="4260850" y="4895850"/>
          <p14:tracePt t="198450" x="4381500" y="4978400"/>
          <p14:tracePt t="198467" x="4565650" y="5067300"/>
          <p14:tracePt t="198483" x="4737100" y="5124450"/>
          <p14:tracePt t="198500" x="4933950" y="5168900"/>
          <p14:tracePt t="198518" x="5092700" y="5181600"/>
          <p14:tracePt t="198533" x="5187950" y="5181600"/>
          <p14:tracePt t="198550" x="5314950" y="5181600"/>
          <p14:tracePt t="198566" x="5435600" y="5175250"/>
          <p14:tracePt t="198583" x="5562600" y="5168900"/>
          <p14:tracePt t="198600" x="5664200" y="5143500"/>
          <p14:tracePt t="198617" x="5746750" y="5143500"/>
          <p14:tracePt t="198634" x="5822950" y="5143500"/>
          <p14:tracePt t="198650" x="5911850" y="5137150"/>
          <p14:tracePt t="198667" x="5981700" y="5130800"/>
          <p14:tracePt t="198684" x="6076950" y="5124450"/>
          <p14:tracePt t="198700" x="6159500" y="5118100"/>
          <p14:tracePt t="198717" x="6299200" y="5099050"/>
          <p14:tracePt t="198733" x="6419850" y="5067300"/>
          <p14:tracePt t="198750" x="6489700" y="5054600"/>
          <p14:tracePt t="198767" x="6508750" y="5041900"/>
          <p14:tracePt t="199033" x="6584950" y="5041900"/>
          <p14:tracePt t="199041" x="6667500" y="5041900"/>
          <p14:tracePt t="199050" x="6750050" y="5041900"/>
          <p14:tracePt t="199066" x="6921500" y="5041900"/>
          <p14:tracePt t="199084" x="7080250" y="5041900"/>
          <p14:tracePt t="199100" x="7213600" y="5022850"/>
          <p14:tracePt t="199117" x="7378700" y="5022850"/>
          <p14:tracePt t="199133" x="7537450" y="5010150"/>
          <p14:tracePt t="199150" x="7670800" y="4997450"/>
          <p14:tracePt t="199167" x="7766050" y="4991100"/>
          <p14:tracePt t="199183" x="7886700" y="4978400"/>
          <p14:tracePt t="199200" x="7994650" y="4953000"/>
          <p14:tracePt t="199216" x="8083550" y="4953000"/>
          <p14:tracePt t="199233" x="8147050" y="4953000"/>
          <p14:tracePt t="199250" x="8223250" y="4953000"/>
          <p14:tracePt t="199266" x="8286750" y="4953000"/>
          <p14:tracePt t="199283" x="8331200" y="4965700"/>
          <p14:tracePt t="199299" x="8382000" y="4978400"/>
          <p14:tracePt t="199316" x="8451850" y="4997450"/>
          <p14:tracePt t="199332" x="8509000" y="5022850"/>
          <p14:tracePt t="199349" x="8528050" y="5035550"/>
          <p14:tracePt t="199366" x="8540750" y="5035550"/>
          <p14:tracePt t="199383" x="8547100" y="5041900"/>
          <p14:tracePt t="199399" x="8553450" y="5041900"/>
          <p14:tracePt t="199508" x="8547100" y="5041900"/>
          <p14:tracePt t="199530" x="8534400" y="5041900"/>
          <p14:tracePt t="199537" x="8515350" y="5041900"/>
          <p14:tracePt t="199545" x="8470900" y="5048250"/>
          <p14:tracePt t="199553" x="8337550" y="5048250"/>
          <p14:tracePt t="199567" x="7943850" y="5073650"/>
          <p14:tracePt t="199583" x="7677150" y="5073650"/>
          <p14:tracePt t="199599" x="7537450" y="5073650"/>
          <p14:tracePt t="199616" x="7442200" y="5073650"/>
          <p14:tracePt t="199632" x="7366000" y="5073650"/>
          <p14:tracePt t="199651" x="7302500" y="5073650"/>
          <p14:tracePt t="199667" x="7289800" y="5073650"/>
          <p14:tracePt t="199683" x="7283450" y="5073650"/>
          <p14:tracePt t="199716" x="7296150" y="5073650"/>
          <p14:tracePt t="199732" x="7308850" y="5073650"/>
          <p14:tracePt t="199749" x="7429500" y="5073650"/>
          <p14:tracePt t="199766" x="7569200" y="5067300"/>
          <p14:tracePt t="199782" x="7740650" y="5041900"/>
          <p14:tracePt t="199799" x="7937500" y="5029200"/>
          <p14:tracePt t="199816" x="8216900" y="5016500"/>
          <p14:tracePt t="199832" x="8343900" y="4997450"/>
          <p14:tracePt t="199849" x="8432800" y="4997450"/>
          <p14:tracePt t="199866" x="8509000" y="4997450"/>
          <p14:tracePt t="199884" x="8623300" y="4997450"/>
          <p14:tracePt t="199899" x="8712200" y="4997450"/>
          <p14:tracePt t="199916" x="8775700" y="4997450"/>
          <p14:tracePt t="199932" x="8813800" y="4997450"/>
          <p14:tracePt t="199948" x="8858250" y="4997450"/>
          <p14:tracePt t="199965" x="8909050" y="4997450"/>
          <p14:tracePt t="199982" x="9004300" y="5003800"/>
          <p14:tracePt t="199999" x="9074150" y="5003800"/>
          <p14:tracePt t="200016" x="9137650" y="5003800"/>
          <p14:tracePt t="200032" x="9175750" y="5003800"/>
          <p14:tracePt t="200049" x="9283700" y="5003800"/>
          <p14:tracePt t="200066" x="9359900" y="5010150"/>
          <p14:tracePt t="200082" x="9442450" y="5029200"/>
          <p14:tracePt t="200099" x="9512300" y="5041900"/>
          <p14:tracePt t="200116" x="9544050" y="5054600"/>
          <p14:tracePt t="200132" x="9582150" y="5067300"/>
          <p14:tracePt t="200149" x="9594850" y="5073650"/>
          <p14:tracePt t="200165" x="9594850" y="5080000"/>
          <p14:tracePt t="200496" x="9639300" y="5080000"/>
          <p14:tracePt t="200506" x="9702800" y="5067300"/>
          <p14:tracePt t="200513" x="9772650" y="5060950"/>
          <p14:tracePt t="200521" x="9836150" y="5054600"/>
          <p14:tracePt t="200534" x="9931400" y="5041900"/>
          <p14:tracePt t="200549" x="9982200" y="5029200"/>
          <p14:tracePt t="200565" x="10064750" y="5010150"/>
          <p14:tracePt t="200582" x="10121900" y="4997450"/>
          <p14:tracePt t="200598" x="10179050" y="4991100"/>
          <p14:tracePt t="200616" x="10242550" y="4984750"/>
          <p14:tracePt t="200632" x="10267950" y="4984750"/>
          <p14:tracePt t="200648" x="10306050" y="4984750"/>
          <p14:tracePt t="200665" x="10331450" y="4984750"/>
          <p14:tracePt t="200682" x="10375900" y="4984750"/>
          <p14:tracePt t="200699" x="10439400" y="4984750"/>
          <p14:tracePt t="200715" x="10490200" y="4978400"/>
          <p14:tracePt t="200732" x="10521950" y="4978400"/>
          <p14:tracePt t="200748" x="10566400" y="4978400"/>
          <p14:tracePt t="200765" x="10623550" y="4978400"/>
          <p14:tracePt t="200782" x="10712450" y="4972050"/>
          <p14:tracePt t="200798" x="10782300" y="4965700"/>
          <p14:tracePt t="200815" x="10820400" y="4959350"/>
          <p14:tracePt t="200832" x="10871200" y="4959350"/>
          <p14:tracePt t="200848" x="10934700" y="4959350"/>
          <p14:tracePt t="200864" x="11074400" y="4965700"/>
          <p14:tracePt t="200882" x="11156950" y="4978400"/>
          <p14:tracePt t="200898" x="11233150" y="4991100"/>
          <p14:tracePt t="200915" x="11271250" y="4997450"/>
          <p14:tracePt t="200931" x="11341100" y="5022850"/>
          <p14:tracePt t="200948" x="11423650" y="5048250"/>
          <p14:tracePt t="200965" x="11442700" y="5054600"/>
          <p14:tracePt t="200981" x="11455400" y="5060950"/>
          <p14:tracePt t="201014" x="11455400" y="5067300"/>
          <p14:tracePt t="201048" x="11436350" y="5067300"/>
          <p14:tracePt t="201054" x="11398250" y="5067300"/>
          <p14:tracePt t="201064" x="11303000" y="5067300"/>
          <p14:tracePt t="201081" x="10852150" y="5003800"/>
          <p14:tracePt t="201099" x="10255250" y="4940300"/>
          <p14:tracePt t="201114" x="9772650" y="4921250"/>
          <p14:tracePt t="201132" x="8991600" y="4914900"/>
          <p14:tracePt t="201148" x="8115300" y="5003800"/>
          <p14:tracePt t="201165" x="7327900" y="5080000"/>
          <p14:tracePt t="201182" x="6483350" y="5181600"/>
          <p14:tracePt t="201198" x="6203950" y="5187950"/>
          <p14:tracePt t="201214" x="6007100" y="5187950"/>
          <p14:tracePt t="201231" x="5880100" y="5187950"/>
          <p14:tracePt t="201248" x="5829300" y="5187950"/>
          <p14:tracePt t="201264" x="5822950" y="5187950"/>
          <p14:tracePt t="201507" x="5734050" y="5194300"/>
          <p14:tracePt t="201515" x="5619750" y="5200650"/>
          <p14:tracePt t="201522" x="5473700" y="5200650"/>
          <p14:tracePt t="201531" x="5232400" y="5181600"/>
          <p14:tracePt t="201547" x="4737100" y="5130800"/>
          <p14:tracePt t="201564" x="4260850" y="5054600"/>
          <p14:tracePt t="201581" x="3797300" y="5029200"/>
          <p14:tracePt t="201597" x="3511550" y="5029200"/>
          <p14:tracePt t="201614" x="3251200" y="5029200"/>
          <p14:tracePt t="201631" x="2959100" y="5041900"/>
          <p14:tracePt t="201647" x="2679700" y="5073650"/>
          <p14:tracePt t="201664" x="2470150" y="5086350"/>
          <p14:tracePt t="201681" x="2279650" y="5105400"/>
          <p14:tracePt t="201697" x="2114550" y="5111750"/>
          <p14:tracePt t="201714" x="1974850" y="5130800"/>
          <p14:tracePt t="201731" x="1879600" y="5137150"/>
          <p14:tracePt t="201747" x="1752600" y="5143500"/>
          <p14:tracePt t="201764" x="1689100" y="5149850"/>
          <p14:tracePt t="201780" x="1612900" y="5156200"/>
          <p14:tracePt t="201797" x="1530350" y="5156200"/>
          <p14:tracePt t="201814" x="1466850" y="5156200"/>
          <p14:tracePt t="201830" x="1435100" y="5156200"/>
          <p14:tracePt t="201847" x="1422400" y="5156200"/>
          <p14:tracePt t="201864" x="1416050" y="5162550"/>
          <p14:tracePt t="201880" x="1416050" y="5168900"/>
          <p14:tracePt t="201897" x="1416050" y="5175250"/>
          <p14:tracePt t="201913" x="1416050" y="5187950"/>
          <p14:tracePt t="201930" x="1422400" y="5187950"/>
          <p14:tracePt t="201947" x="1422400" y="5194300"/>
          <p14:tracePt t="201965" x="1428750" y="5194300"/>
          <p14:tracePt t="201981" x="1447800" y="5194300"/>
          <p14:tracePt t="201998" x="1460500" y="5194300"/>
          <p14:tracePt t="202014" x="1485900" y="5200650"/>
          <p14:tracePt t="202030" x="1524000" y="5213350"/>
          <p14:tracePt t="202047" x="1568450" y="5232400"/>
          <p14:tracePt t="202051" x="1587500" y="5251450"/>
          <p14:tracePt t="202064" x="1606550" y="5257800"/>
          <p14:tracePt t="202080" x="1638300" y="5264150"/>
          <p14:tracePt t="202097" x="1708150" y="5308600"/>
          <p14:tracePt t="202114" x="1758950" y="5327650"/>
          <p14:tracePt t="202131" x="1784350" y="5340350"/>
          <p14:tracePt t="202148" x="1803400" y="5346700"/>
          <p14:tracePt t="202164" x="1809750" y="5346700"/>
          <p14:tracePt t="202181" x="1822450" y="5346700"/>
          <p14:tracePt t="202197" x="1835150" y="5346700"/>
          <p14:tracePt t="202214" x="1879600" y="5346700"/>
          <p14:tracePt t="202231" x="1962150" y="5340350"/>
          <p14:tracePt t="202247" x="2025650" y="5334000"/>
          <p14:tracePt t="202263" x="2063750" y="5327650"/>
          <p14:tracePt t="202280" x="2089150" y="5321300"/>
          <p14:tracePt t="202297" x="2108200" y="5321300"/>
          <p14:tracePt t="202314" x="2120900" y="5321300"/>
          <p14:tracePt t="202330" x="2127250" y="5321300"/>
          <p14:tracePt t="202347" x="2133600" y="5321300"/>
          <p14:tracePt t="202364" x="2165350" y="5314950"/>
          <p14:tracePt t="202380" x="2254250" y="5308600"/>
          <p14:tracePt t="202397" x="2406650" y="5276850"/>
          <p14:tracePt t="202414" x="2457450" y="5270500"/>
          <p14:tracePt t="202430" x="2546350" y="5257800"/>
          <p14:tracePt t="202447" x="2635250" y="5245100"/>
          <p14:tracePt t="202463" x="2698750" y="5238750"/>
          <p14:tracePt t="202480" x="2794000" y="5238750"/>
          <p14:tracePt t="202496" x="2819400" y="5238750"/>
          <p14:tracePt t="202513" x="2844800" y="5238750"/>
          <p14:tracePt t="202530" x="2857500" y="5238750"/>
          <p14:tracePt t="202546" x="2863850" y="5238750"/>
          <p14:tracePt t="202550" x="2870200" y="5238750"/>
          <p14:tracePt t="202670" x="2882900" y="5238750"/>
          <p14:tracePt t="202716" x="2882900" y="5226050"/>
          <p14:tracePt t="202731" x="2882900" y="5219700"/>
          <p14:tracePt t="202738" x="2876550" y="5219700"/>
          <p14:tracePt t="202761" x="2870200" y="5213350"/>
          <p14:tracePt t="202769" x="2857500" y="5207000"/>
          <p14:tracePt t="202785" x="2844800" y="5207000"/>
          <p14:tracePt t="202797" x="2806700" y="5200650"/>
          <p14:tracePt t="202813" x="2755900" y="5194300"/>
          <p14:tracePt t="202830" x="2705100" y="5194300"/>
          <p14:tracePt t="202846" x="2673350" y="5194300"/>
          <p14:tracePt t="202863" x="2641600" y="5194300"/>
          <p14:tracePt t="202880" x="2590800" y="5194300"/>
          <p14:tracePt t="202897" x="2546350" y="5194300"/>
          <p14:tracePt t="202913" x="2495550" y="5194300"/>
          <p14:tracePt t="202930" x="2444750" y="5194300"/>
          <p14:tracePt t="202946" x="2400300" y="5194300"/>
          <p14:tracePt t="202963" x="2343150" y="5194300"/>
          <p14:tracePt t="202979" x="2292350" y="5207000"/>
          <p14:tracePt t="202996" x="2254250" y="5213350"/>
          <p14:tracePt t="203013" x="2203450" y="5226050"/>
          <p14:tracePt t="203029" x="2139950" y="5245100"/>
          <p14:tracePt t="203046" x="2051050" y="5270500"/>
          <p14:tracePt t="203063" x="2006600" y="5283200"/>
          <p14:tracePt t="203079" x="1993900" y="5283200"/>
          <p14:tracePt t="203096" x="1981200" y="5283200"/>
          <p14:tracePt t="203175" x="1987550" y="5283200"/>
          <p14:tracePt t="203184" x="1987550" y="5289550"/>
          <p14:tracePt t="203190" x="1993900" y="5289550"/>
          <p14:tracePt t="203198" x="2000250" y="5289550"/>
          <p14:tracePt t="203212" x="2012950" y="5289550"/>
          <p14:tracePt t="203229" x="2038350" y="5289550"/>
          <p14:tracePt t="203246" x="2070100" y="5289550"/>
          <p14:tracePt t="203263" x="2101850" y="5302250"/>
          <p14:tracePt t="203281" x="2171700" y="5302250"/>
          <p14:tracePt t="203296" x="2254250" y="5302250"/>
          <p14:tracePt t="203313" x="2349500" y="5302250"/>
          <p14:tracePt t="203329" x="2438400" y="5302250"/>
          <p14:tracePt t="203346" x="2476500" y="5302250"/>
          <p14:tracePt t="203364" x="2514600" y="5302250"/>
          <p14:tracePt t="203379" x="2559050" y="5302250"/>
          <p14:tracePt t="203396" x="2584450" y="5302250"/>
          <p14:tracePt t="203412" x="2622550" y="5302250"/>
          <p14:tracePt t="203431" x="2667000" y="5302250"/>
          <p14:tracePt t="203446" x="2686050" y="5302250"/>
          <p14:tracePt t="203462" x="2692400" y="5302250"/>
          <p14:tracePt t="203479" x="2705100" y="5302250"/>
          <p14:tracePt t="203496" x="2705100" y="5295900"/>
          <p14:tracePt t="203550" x="2705100" y="5289550"/>
          <p14:tracePt t="203577" x="2705100" y="5283200"/>
          <p14:tracePt t="203667" x="2705100" y="5276850"/>
          <p14:tracePt t="203682" x="2717800" y="5270500"/>
          <p14:tracePt t="203689" x="2736850" y="5264150"/>
          <p14:tracePt t="203697" x="2743200" y="5264150"/>
          <p14:tracePt t="203712" x="2882900" y="5219700"/>
          <p14:tracePt t="203729" x="3155950" y="5149850"/>
          <p14:tracePt t="203746" x="3365500" y="5111750"/>
          <p14:tracePt t="203762" x="3606800" y="5073650"/>
          <p14:tracePt t="203779" x="4006850" y="4997450"/>
          <p14:tracePt t="203796" x="4127500" y="4965700"/>
          <p14:tracePt t="203812" x="4356100" y="4927600"/>
          <p14:tracePt t="203829" x="4559300" y="4889500"/>
          <p14:tracePt t="203846" x="4806950" y="4857750"/>
          <p14:tracePt t="203862" x="4914900" y="4838700"/>
          <p14:tracePt t="203879" x="5003800" y="4832350"/>
          <p14:tracePt t="203896" x="5111750" y="4806950"/>
          <p14:tracePt t="203913" x="5213350" y="4794250"/>
          <p14:tracePt t="203929" x="5327650" y="4775200"/>
          <p14:tracePt t="203946" x="5365750" y="4768850"/>
          <p14:tracePt t="203962" x="5403850" y="4743450"/>
          <p14:tracePt t="203979" x="5422900" y="4730750"/>
          <p14:tracePt t="203995" x="5441950" y="4718050"/>
          <p14:tracePt t="204012" x="5454650" y="4705350"/>
          <p14:tracePt t="204029" x="5454650" y="4679950"/>
          <p14:tracePt t="204045" x="5454650" y="4616450"/>
          <p14:tracePt t="204062" x="5429250" y="4502150"/>
          <p14:tracePt t="204079" x="5378450" y="4419600"/>
          <p14:tracePt t="204095" x="5245100" y="4191000"/>
          <p14:tracePt t="204112" x="5124450" y="4032250"/>
          <p14:tracePt t="204129" x="5022850" y="3924300"/>
          <p14:tracePt t="204145" x="4933950" y="3848100"/>
          <p14:tracePt t="204162" x="4876800" y="3790950"/>
          <p14:tracePt t="204179" x="4806950" y="3702050"/>
          <p14:tracePt t="204195" x="4730750" y="3644900"/>
          <p14:tracePt t="204212" x="4660900" y="3575050"/>
          <p14:tracePt t="204229" x="4584700" y="3511550"/>
          <p14:tracePt t="204246" x="4540250" y="3486150"/>
          <p14:tracePt t="204262" x="4495800" y="3435350"/>
          <p14:tracePt t="204278" x="4438650" y="3397250"/>
          <p14:tracePt t="204295" x="4381500" y="3346450"/>
          <p14:tracePt t="204312" x="4324350" y="3308350"/>
          <p14:tracePt t="204328" x="4273550" y="3270250"/>
          <p14:tracePt t="204345" x="4210050" y="3225800"/>
          <p14:tracePt t="204362" x="4165600" y="3200400"/>
          <p14:tracePt t="204378" x="4095750" y="3162300"/>
          <p14:tracePt t="204395" x="3981450" y="3117850"/>
          <p14:tracePt t="204412" x="3841750" y="3067050"/>
          <p14:tracePt t="204429" x="3683000" y="3022600"/>
          <p14:tracePt t="204445" x="3530600" y="2978150"/>
          <p14:tracePt t="204462" x="3397250" y="2921000"/>
          <p14:tracePt t="204478" x="3282950" y="2889250"/>
          <p14:tracePt t="204497" x="3136900" y="2844800"/>
          <p14:tracePt t="204511" x="3060700" y="2819400"/>
          <p14:tracePt t="204528" x="2971800" y="2781300"/>
          <p14:tracePt t="204545" x="2806700" y="2768600"/>
          <p14:tracePt t="204562" x="2584450" y="2755900"/>
          <p14:tracePt t="204578" x="2317750" y="2730500"/>
          <p14:tracePt t="204595" x="2114550" y="2730500"/>
          <p14:tracePt t="204612" x="2000250" y="2730500"/>
          <p14:tracePt t="204628" x="1873250" y="2730500"/>
          <p14:tracePt t="204645" x="1720850" y="2724150"/>
          <p14:tracePt t="204661" x="1581150" y="2698750"/>
          <p14:tracePt t="204678" x="1435100" y="2667000"/>
          <p14:tracePt t="204694" x="1403350" y="2660650"/>
          <p14:tracePt t="204712" x="1358900" y="2641600"/>
          <p14:tracePt t="204728" x="1308100" y="2628900"/>
          <p14:tracePt t="204746" x="1263650" y="2597150"/>
          <p14:tracePt t="204762" x="1238250" y="2571750"/>
          <p14:tracePt t="204795" x="1225550" y="2571750"/>
          <p14:tracePt t="204811" x="1225550" y="2565400"/>
          <p14:tracePt t="204828" x="1212850" y="2565400"/>
          <p14:tracePt t="204883" x="1212850" y="2559050"/>
          <p14:tracePt t="204898" x="1212850" y="2552700"/>
          <p14:tracePt t="204942" x="1212850" y="2546350"/>
          <p14:tracePt t="204957" x="1212850" y="2540000"/>
          <p14:tracePt t="204972" x="1219200" y="2540000"/>
          <p14:tracePt t="205011" x="1225550" y="2540000"/>
          <p14:tracePt t="205041" x="1231900" y="2546350"/>
          <p14:tracePt t="205062" x="1231900" y="2552700"/>
          <p14:tracePt t="205070" x="1244600" y="2559050"/>
          <p14:tracePt t="205078" x="1250950" y="2571750"/>
          <p14:tracePt t="205094" x="1289050" y="2635250"/>
          <p14:tracePt t="205111" x="1314450" y="2667000"/>
          <p14:tracePt t="205128" x="1358900" y="2730500"/>
          <p14:tracePt t="205145" x="1403350" y="2806700"/>
          <p14:tracePt t="205161" x="1422400" y="2857500"/>
          <p14:tracePt t="205178" x="1428750" y="2889250"/>
          <p14:tracePt t="205194" x="1428750" y="2908300"/>
          <p14:tracePt t="205211" x="1435100" y="2933700"/>
          <p14:tracePt t="205228" x="1435100" y="2978150"/>
          <p14:tracePt t="205244" x="1435100" y="2997200"/>
          <p14:tracePt t="205261" x="1435100" y="3016250"/>
          <p14:tracePt t="205278" x="1422400" y="3028950"/>
          <p14:tracePt t="205294" x="1409700" y="3048000"/>
          <p14:tracePt t="205311" x="1371600" y="3086100"/>
          <p14:tracePt t="205328" x="1358900" y="3098800"/>
          <p14:tracePt t="205361" x="1358900" y="3105150"/>
          <p14:tracePt t="205377" x="1358900" y="3117850"/>
          <p14:tracePt t="205394" x="1422400" y="3263900"/>
          <p14:tracePt t="205411" x="1536700" y="3454400"/>
          <p14:tracePt t="205427" x="1619250" y="3562350"/>
          <p14:tracePt t="205444" x="1733550" y="3752850"/>
          <p14:tracePt t="205461" x="1797050" y="3911600"/>
          <p14:tracePt t="205477" x="1879600" y="4171950"/>
          <p14:tracePt t="205494" x="1905000" y="4311650"/>
          <p14:tracePt t="205511" x="1917700" y="4362450"/>
          <p14:tracePt t="205527" x="1924050" y="4451350"/>
          <p14:tracePt t="205546" x="1930400" y="4584700"/>
          <p14:tracePt t="205560" x="1924050" y="4648200"/>
          <p14:tracePt t="205577" x="1905000" y="4692650"/>
          <p14:tracePt t="205594" x="1898650" y="4705350"/>
          <p14:tracePt t="205611" x="1860550" y="4730750"/>
          <p14:tracePt t="205628" x="1765300" y="4768850"/>
          <p14:tracePt t="205644" x="1701800" y="4800600"/>
          <p14:tracePt t="205660" x="1657350" y="4819650"/>
          <p14:tracePt t="205677" x="1651000" y="4826000"/>
          <p14:tracePt t="205694" x="1638300" y="4832350"/>
          <p14:tracePt t="205741" x="1644650" y="4832350"/>
          <p14:tracePt t="205756" x="1651000" y="4832350"/>
          <p14:tracePt t="205763" x="1663700" y="4838700"/>
          <p14:tracePt t="205777" x="1689100" y="4851400"/>
          <p14:tracePt t="205794" x="1778000" y="4902200"/>
          <p14:tracePt t="205811" x="1892300" y="5010150"/>
          <p14:tracePt t="205827" x="1943100" y="5080000"/>
          <p14:tracePt t="205844" x="1974850" y="5111750"/>
          <p14:tracePt t="205860" x="2000250" y="5162550"/>
          <p14:tracePt t="205877" x="2057400" y="5276850"/>
          <p14:tracePt t="205893" x="2070100" y="5346700"/>
          <p14:tracePt t="205910" x="2082800" y="5416550"/>
          <p14:tracePt t="205927" x="2082800" y="5441950"/>
          <p14:tracePt t="205945" x="2076450" y="5511800"/>
          <p14:tracePt t="205961" x="2032000" y="5568950"/>
          <p14:tracePt t="205977" x="1962150" y="5645150"/>
          <p14:tracePt t="205994" x="1866900" y="5715000"/>
          <p14:tracePt t="206010" x="1790700" y="5765800"/>
          <p14:tracePt t="206027" x="1676400" y="5810250"/>
          <p14:tracePt t="206044" x="1600200" y="5842000"/>
          <p14:tracePt t="206060" x="1549400" y="5848350"/>
          <p14:tracePt t="206077" x="1524000" y="5848350"/>
          <p14:tracePt t="206093" x="1511300" y="5848350"/>
          <p14:tracePt t="206110" x="1504950" y="5848350"/>
          <p14:tracePt t="206127" x="1498600" y="5848350"/>
          <p14:tracePt t="206240" x="1504950" y="5848350"/>
          <p14:tracePt t="206278" x="1504950" y="5842000"/>
          <p14:tracePt t="206293" x="1504950" y="5835650"/>
          <p14:tracePt t="206544" x="1504950" y="5829300"/>
          <p14:tracePt t="206580" x="1511300" y="5829300"/>
          <p14:tracePt t="206610" x="1517650" y="5829300"/>
          <p14:tracePt t="206625" x="1524000" y="5829300"/>
          <p14:tracePt t="206655" x="1530350" y="5829300"/>
          <p14:tracePt t="206665" x="1536700" y="5829300"/>
          <p14:tracePt t="206678" x="1543050" y="5829300"/>
          <p14:tracePt t="206685" x="1549400" y="5829300"/>
          <p14:tracePt t="206693" x="1562100" y="5829300"/>
          <p14:tracePt t="206710" x="1619250" y="5835650"/>
          <p14:tracePt t="206726" x="1670050" y="5854700"/>
          <p14:tracePt t="206744" x="1695450" y="5861050"/>
          <p14:tracePt t="206760" x="1714500" y="5861050"/>
          <p14:tracePt t="206776" x="1720850" y="5861050"/>
          <p14:tracePt t="206793" x="1733550" y="5861050"/>
          <p14:tracePt t="206809" x="1739900" y="5861050"/>
          <p14:tracePt t="206826" x="1758950" y="5867400"/>
          <p14:tracePt t="206843" x="1765300" y="5867400"/>
          <p14:tracePt t="206860" x="1784350" y="5873750"/>
          <p14:tracePt t="206876" x="1816100" y="5886450"/>
          <p14:tracePt t="206893" x="1835150" y="5886450"/>
          <p14:tracePt t="206910" x="1854200" y="5892800"/>
          <p14:tracePt t="206926" x="1873250" y="5892800"/>
          <p14:tracePt t="206943" x="1892300" y="5892800"/>
          <p14:tracePt t="206960" x="1924050" y="5892800"/>
          <p14:tracePt t="206976" x="1962150" y="5892800"/>
          <p14:tracePt t="206993" x="2032000" y="5854700"/>
          <p14:tracePt t="207009" x="2120900" y="5791200"/>
          <p14:tracePt t="207026" x="2235200" y="5721350"/>
          <p14:tracePt t="207043" x="2362200" y="5619750"/>
          <p14:tracePt t="207046" x="2413000" y="5568950"/>
          <p14:tracePt t="207059" x="2463800" y="5537200"/>
          <p14:tracePt t="207076" x="2578100" y="5416550"/>
          <p14:tracePt t="207092" x="2660650" y="5327650"/>
          <p14:tracePt t="207109" x="2768600" y="5219700"/>
          <p14:tracePt t="207126" x="2863850" y="5086350"/>
          <p14:tracePt t="207143" x="2908300" y="4978400"/>
          <p14:tracePt t="207159" x="2940050" y="4895850"/>
          <p14:tracePt t="207176" x="2940050" y="4870450"/>
          <p14:tracePt t="207192" x="2940050" y="4813300"/>
          <p14:tracePt t="207209" x="2889250" y="4629150"/>
          <p14:tracePt t="207226" x="2768600" y="4248150"/>
          <p14:tracePt t="207243" x="2667000" y="3937000"/>
          <p14:tracePt t="207259" x="2616200" y="3790950"/>
          <p14:tracePt t="207276" x="2565400" y="3619500"/>
          <p14:tracePt t="207293" x="2489200" y="3441700"/>
          <p14:tracePt t="207310" x="2355850" y="3187700"/>
          <p14:tracePt t="207326" x="2273300" y="3041650"/>
          <p14:tracePt t="207343" x="2222500" y="2940050"/>
          <p14:tracePt t="207359" x="2165350" y="2844800"/>
          <p14:tracePt t="207376" x="2095500" y="2730500"/>
          <p14:tracePt t="207393" x="1924050" y="2597150"/>
          <p14:tracePt t="207409" x="1822450" y="2533650"/>
          <p14:tracePt t="207426" x="1752600" y="2489200"/>
          <p14:tracePt t="207442" x="1689100" y="2463800"/>
          <p14:tracePt t="207459" x="1625600" y="2425700"/>
          <p14:tracePt t="207476" x="1543050" y="2381250"/>
          <p14:tracePt t="207492" x="1466850" y="2355850"/>
          <p14:tracePt t="207509" x="1403350" y="2349500"/>
          <p14:tracePt t="207526" x="1358900" y="2349500"/>
          <p14:tracePt t="207544" x="1282700" y="2349500"/>
          <p14:tracePt t="207559" x="1212850" y="2349500"/>
          <p14:tracePt t="207576" x="1143000" y="2374900"/>
          <p14:tracePt t="207592" x="1079500" y="2413000"/>
          <p14:tracePt t="207609" x="1041400" y="2438400"/>
          <p14:tracePt t="207627" x="965200" y="2476500"/>
          <p14:tracePt t="207642" x="927100" y="2508250"/>
          <p14:tracePt t="207659" x="882650" y="2540000"/>
          <p14:tracePt t="207676" x="850900" y="2565400"/>
          <p14:tracePt t="207692" x="831850" y="2590800"/>
          <p14:tracePt t="207709" x="793750" y="2647950"/>
          <p14:tracePt t="207725" x="768350" y="2692400"/>
          <p14:tracePt t="207742" x="742950" y="2743200"/>
          <p14:tracePt t="207759" x="723900" y="2781300"/>
          <p14:tracePt t="207775" x="704850" y="2832100"/>
          <p14:tracePt t="207792" x="692150" y="2927350"/>
          <p14:tracePt t="207809" x="692150" y="3022600"/>
          <p14:tracePt t="207825" x="685800" y="3143250"/>
          <p14:tracePt t="207842" x="685800" y="3244850"/>
          <p14:tracePt t="207858" x="685800" y="3346450"/>
          <p14:tracePt t="207875" x="704850" y="3549650"/>
          <p14:tracePt t="207892" x="730250" y="3721100"/>
          <p14:tracePt t="207908" x="774700" y="3892550"/>
          <p14:tracePt t="207925" x="806450" y="4013200"/>
          <p14:tracePt t="207942" x="850900" y="4114800"/>
          <p14:tracePt t="207958" x="952500" y="4330700"/>
          <p14:tracePt t="207976" x="1028700" y="4445000"/>
          <p14:tracePt t="207992" x="1123950" y="4584700"/>
          <p14:tracePt t="208009" x="1206500" y="4679950"/>
          <p14:tracePt t="208026" x="1333500" y="4826000"/>
          <p14:tracePt t="208042" x="1435100" y="4927600"/>
          <p14:tracePt t="208058" x="1574800" y="5029200"/>
          <p14:tracePt t="208075" x="1752600" y="5124450"/>
          <p14:tracePt t="208092" x="1873250" y="5181600"/>
          <p14:tracePt t="208109" x="2070100" y="5251450"/>
          <p14:tracePt t="208125" x="2235200" y="5295900"/>
          <p14:tracePt t="208142" x="2374900" y="5327650"/>
          <p14:tracePt t="208158" x="2565400" y="5346700"/>
          <p14:tracePt t="208175" x="2717800" y="5353050"/>
          <p14:tracePt t="208192" x="2952750" y="5359400"/>
          <p14:tracePt t="208208" x="3117850" y="5372100"/>
          <p14:tracePt t="208225" x="3238500" y="5372100"/>
          <p14:tracePt t="208242" x="3365500" y="5372100"/>
          <p14:tracePt t="208258" x="3511550" y="5372100"/>
          <p14:tracePt t="208275" x="3600450" y="5372100"/>
          <p14:tracePt t="208292" x="3873500" y="5365750"/>
          <p14:tracePt t="208309" x="4095750" y="5359400"/>
          <p14:tracePt t="208325" x="4267200" y="5353050"/>
          <p14:tracePt t="208341" x="4394200" y="5334000"/>
          <p14:tracePt t="208358" x="4502150" y="5308600"/>
          <p14:tracePt t="208375" x="4565650" y="5276850"/>
          <p14:tracePt t="208391" x="4603750" y="5238750"/>
          <p14:tracePt t="208408" x="4648200" y="5207000"/>
          <p14:tracePt t="208426" x="4686300" y="5143500"/>
          <p14:tracePt t="208442" x="4711700" y="5099050"/>
          <p14:tracePt t="208458" x="4737100" y="5029200"/>
          <p14:tracePt t="208475" x="4794250" y="4914900"/>
          <p14:tracePt t="208492" x="4870450" y="4737100"/>
          <p14:tracePt t="208508" x="4914900" y="4559300"/>
          <p14:tracePt t="208525" x="4914900" y="4527550"/>
          <p14:tracePt t="208541" x="4914900" y="4508500"/>
          <p14:tracePt t="208558" x="4908550" y="4489450"/>
          <p14:tracePt t="208575" x="4870450" y="4375150"/>
          <p14:tracePt t="208592" x="4705350" y="3987800"/>
          <p14:tracePt t="208608" x="4610100" y="3822700"/>
          <p14:tracePt t="208625" x="4559300" y="3746500"/>
          <p14:tracePt t="208641" x="4483100" y="3651250"/>
          <p14:tracePt t="208658" x="4400550" y="3575050"/>
          <p14:tracePt t="208674" x="4241800" y="3429000"/>
          <p14:tracePt t="208691" x="4127500" y="3314700"/>
          <p14:tracePt t="208708" x="4057650" y="3213100"/>
          <p14:tracePt t="208726" x="3987800" y="3136900"/>
          <p14:tracePt t="208741" x="3911600" y="3086100"/>
          <p14:tracePt t="208758" x="3810000" y="3009900"/>
          <p14:tracePt t="208775" x="3733800" y="2971800"/>
          <p14:tracePt t="208791" x="3670300" y="2933700"/>
          <p14:tracePt t="208808" x="3587750" y="2882900"/>
          <p14:tracePt t="208824" x="3492500" y="2825750"/>
          <p14:tracePt t="208841" x="3359150" y="2749550"/>
          <p14:tracePt t="208858" x="3289300" y="2711450"/>
          <p14:tracePt t="208874" x="3194050" y="2660650"/>
          <p14:tracePt t="208891" x="3149600" y="2641600"/>
          <p14:tracePt t="208909" x="3009900" y="2578100"/>
          <p14:tracePt t="208924" x="2914650" y="2527300"/>
          <p14:tracePt t="208941" x="2806700" y="2495550"/>
          <p14:tracePt t="208957" x="2673350" y="2482850"/>
          <p14:tracePt t="208974" x="2616200" y="2476500"/>
          <p14:tracePt t="208991" x="2514600" y="2451100"/>
          <p14:tracePt t="209008" x="2406650" y="2438400"/>
          <p14:tracePt t="209024" x="2305050" y="2432050"/>
          <p14:tracePt t="209041" x="2209800" y="2432050"/>
          <p14:tracePt t="209045" x="2190750" y="2432050"/>
          <p14:tracePt t="209058" x="2171700" y="2432050"/>
          <p14:tracePt t="209075" x="2089150" y="2438400"/>
          <p14:tracePt t="209091" x="1993900" y="2438400"/>
          <p14:tracePt t="209108" x="1911350" y="2451100"/>
          <p14:tracePt t="209124" x="1835150" y="2476500"/>
          <p14:tracePt t="209141" x="1778000" y="2482850"/>
          <p14:tracePt t="209157" x="1689100" y="2508250"/>
          <p14:tracePt t="209174" x="1631950" y="2520950"/>
          <p14:tracePt t="209191" x="1568450" y="2552700"/>
          <p14:tracePt t="209207" x="1517650" y="2559050"/>
          <p14:tracePt t="209224" x="1485900" y="2571750"/>
          <p14:tracePt t="209241" x="1416050" y="2584450"/>
          <p14:tracePt t="209258" x="1371600" y="2603500"/>
          <p14:tracePt t="209274" x="1339850" y="2609850"/>
          <p14:tracePt t="209291" x="1314450" y="2622550"/>
          <p14:tracePt t="209307" x="1308100" y="2628900"/>
          <p14:tracePt t="209324" x="1276350" y="2660650"/>
          <p14:tracePt t="209341" x="1263650" y="2679700"/>
          <p14:tracePt t="209357" x="1250950" y="2711450"/>
          <p14:tracePt t="209374" x="1238250" y="2730500"/>
          <p14:tracePt t="209392" x="1231900" y="2762250"/>
          <p14:tracePt t="209407" x="1219200" y="2813050"/>
          <p14:tracePt t="209424" x="1206500" y="2908300"/>
          <p14:tracePt t="209440" x="1187450" y="2997200"/>
          <p14:tracePt t="209457" x="1155700" y="3098800"/>
          <p14:tracePt t="209474" x="1136650" y="3206750"/>
          <p14:tracePt t="209491" x="1123950" y="3314700"/>
          <p14:tracePt t="209507" x="1104900" y="3435350"/>
          <p14:tracePt t="209524" x="1079500" y="3581400"/>
          <p14:tracePt t="209540" x="1079500" y="3721100"/>
          <p14:tracePt t="209544" x="1079500" y="3752850"/>
          <p14:tracePt t="209558" x="1079500" y="3829050"/>
          <p14:tracePt t="209574" x="1079500" y="3917950"/>
          <p14:tracePt t="209590" x="1092200" y="4025900"/>
          <p14:tracePt t="209607" x="1123950" y="4140200"/>
          <p14:tracePt t="209624" x="1168400" y="4241800"/>
          <p14:tracePt t="209640" x="1200150" y="4292600"/>
          <p14:tracePt t="209657" x="1333500" y="4451350"/>
          <p14:tracePt t="209673" x="1441450" y="4610100"/>
          <p14:tracePt t="209691" x="1562100" y="4756150"/>
          <p14:tracePt t="209707" x="1714500" y="4914900"/>
          <p14:tracePt t="209724" x="1809750" y="5003800"/>
          <p14:tracePt t="209742" x="2114550" y="5200650"/>
          <p14:tracePt t="209757" x="2343150" y="5321300"/>
          <p14:tracePt t="209774" x="2552700" y="5422900"/>
          <p14:tracePt t="209792" x="2800350" y="5530850"/>
          <p14:tracePt t="209807" x="2984500" y="5588000"/>
          <p14:tracePt t="209824" x="3187700" y="5632450"/>
          <p14:tracePt t="209841" x="3384550" y="5676900"/>
          <p14:tracePt t="209857" x="3606800" y="5702300"/>
          <p14:tracePt t="209875" x="3879850" y="5740400"/>
          <p14:tracePt t="209890" x="3968750" y="5746750"/>
          <p14:tracePt t="209907" x="4102100" y="5765800"/>
          <p14:tracePt t="209924" x="4216400" y="5765800"/>
          <p14:tracePt t="209940" x="4311650" y="5765800"/>
          <p14:tracePt t="209957" x="4457700" y="5740400"/>
          <p14:tracePt t="209973" x="4591050" y="5715000"/>
          <p14:tracePt t="209990" x="4679950" y="5676900"/>
          <p14:tracePt t="210007" x="4832350" y="5626100"/>
          <p14:tracePt t="210023" x="4997450" y="5556250"/>
          <p14:tracePt t="210040" x="5181600" y="5448300"/>
          <p14:tracePt t="210058" x="5270500" y="5365750"/>
          <p14:tracePt t="210074" x="5340350" y="5302250"/>
          <p14:tracePt t="210090" x="5410200" y="5213350"/>
          <p14:tracePt t="210107" x="5473700" y="5130800"/>
          <p14:tracePt t="210124" x="5562600" y="4946650"/>
          <p14:tracePt t="210140" x="5613400" y="4819650"/>
          <p14:tracePt t="210157" x="5638800" y="4648200"/>
          <p14:tracePt t="210173" x="5651500" y="4552950"/>
          <p14:tracePt t="210190" x="5670550" y="4419600"/>
          <p14:tracePt t="210207" x="5657850" y="4210050"/>
          <p14:tracePt t="210223" x="5632450" y="4044950"/>
          <p14:tracePt t="210240" x="5568950" y="3873500"/>
          <p14:tracePt t="210257" x="5537200" y="3771900"/>
          <p14:tracePt t="210274" x="5416550" y="3575050"/>
          <p14:tracePt t="210290" x="5321300" y="3467100"/>
          <p14:tracePt t="210306" x="5194300" y="3384550"/>
          <p14:tracePt t="210323" x="5029200" y="3295650"/>
          <p14:tracePt t="210340" x="4895850" y="3238500"/>
          <p14:tracePt t="210357" x="4699000" y="3092450"/>
          <p14:tracePt t="210373" x="4559300" y="2997200"/>
          <p14:tracePt t="210390" x="4425950" y="2933700"/>
          <p14:tracePt t="210406" x="4292600" y="2863850"/>
          <p14:tracePt t="210423" x="4197350" y="2825750"/>
          <p14:tracePt t="210440" x="4006850" y="2749550"/>
          <p14:tracePt t="210456" x="3873500" y="2686050"/>
          <p14:tracePt t="210473" x="3771900" y="2647950"/>
          <p14:tracePt t="210490" x="3651250" y="2609850"/>
          <p14:tracePt t="210507" x="3543300" y="2590800"/>
          <p14:tracePt t="210523" x="3422650" y="2590800"/>
          <p14:tracePt t="210540" x="3270250" y="2571750"/>
          <p14:tracePt t="210556" x="3136900" y="2565400"/>
          <p14:tracePt t="210573" x="2984500" y="2565400"/>
          <p14:tracePt t="210589" x="2825750" y="2571750"/>
          <p14:tracePt t="210606" x="2647950" y="2616200"/>
          <p14:tracePt t="210623" x="2514600" y="2667000"/>
          <p14:tracePt t="210639" x="2362200" y="2743200"/>
          <p14:tracePt t="210656" x="2216150" y="2838450"/>
          <p14:tracePt t="210673" x="2076450" y="2952750"/>
          <p14:tracePt t="210689" x="1949450" y="3067050"/>
          <p14:tracePt t="210706" x="1860550" y="3168650"/>
          <p14:tracePt t="210723" x="1778000" y="3282950"/>
          <p14:tracePt t="210739" x="1701800" y="3390900"/>
          <p14:tracePt t="210758" x="1644650" y="3530600"/>
          <p14:tracePt t="210773" x="1625600" y="3581400"/>
          <p14:tracePt t="210789" x="1612900" y="3657600"/>
          <p14:tracePt t="210807" x="1600200" y="3765550"/>
          <p14:tracePt t="210823" x="1600200" y="3873500"/>
          <p14:tracePt t="210841" x="1587500" y="4076700"/>
          <p14:tracePt t="210856" x="1587500" y="4140200"/>
          <p14:tracePt t="210873" x="1587500" y="4260850"/>
          <p14:tracePt t="210889" x="1593850" y="4387850"/>
          <p14:tracePt t="210906" x="1606550" y="4533900"/>
          <p14:tracePt t="210923" x="1651000" y="4756150"/>
          <p14:tracePt t="210939" x="1663700" y="4813300"/>
          <p14:tracePt t="210956" x="1701800" y="4895850"/>
          <p14:tracePt t="210973" x="1739900" y="4997450"/>
          <p14:tracePt t="210989" x="1797050" y="5080000"/>
          <p14:tracePt t="211006" x="1879600" y="5213350"/>
          <p14:tracePt t="211023" x="1924050" y="5289550"/>
          <p14:tracePt t="211039" x="1993900" y="5384800"/>
          <p14:tracePt t="211044" x="2063750" y="5441950"/>
          <p14:tracePt t="211056" x="2133600" y="5505450"/>
          <p14:tracePt t="211072" x="2254250" y="5607050"/>
          <p14:tracePt t="211089" x="2387600" y="5721350"/>
          <p14:tracePt t="211106" x="2482850" y="5765800"/>
          <p14:tracePt t="211123" x="2540000" y="5791200"/>
          <p14:tracePt t="211139" x="2647950" y="5816600"/>
          <p14:tracePt t="211156" x="2768600" y="5829300"/>
          <p14:tracePt t="211172" x="2895600" y="5848350"/>
          <p14:tracePt t="211189" x="2940050" y="5848350"/>
          <p14:tracePt t="211206" x="3035300" y="5848350"/>
          <p14:tracePt t="211222" x="3092450" y="5842000"/>
          <p14:tracePt t="211241" x="3206750" y="5835650"/>
          <p14:tracePt t="211256" x="3314700" y="5822950"/>
          <p14:tracePt t="211272" x="3384550" y="5810250"/>
          <p14:tracePt t="211289" x="3454400" y="5791200"/>
          <p14:tracePt t="211306" x="3556000" y="5765800"/>
          <p14:tracePt t="211323" x="3702050" y="5740400"/>
          <p14:tracePt t="211339" x="3892550" y="5695950"/>
          <p14:tracePt t="211356" x="4032250" y="5670550"/>
          <p14:tracePt t="211372" x="4102100" y="5651500"/>
          <p14:tracePt t="211389" x="4140200" y="5632450"/>
          <p14:tracePt t="211406" x="4216400" y="5613400"/>
          <p14:tracePt t="211422" x="4330700" y="5562600"/>
          <p14:tracePt t="211439" x="4464050" y="5524500"/>
          <p14:tracePt t="211455" x="4584700" y="5467350"/>
          <p14:tracePt t="211472" x="4679950" y="5416550"/>
          <p14:tracePt t="211489" x="4781550" y="5346700"/>
          <p14:tracePt t="211505" x="4857750" y="5289550"/>
          <p14:tracePt t="211522" x="4933950" y="5219700"/>
          <p14:tracePt t="211539" x="5016500" y="5143500"/>
          <p14:tracePt t="211542" x="5035550" y="5111750"/>
          <p14:tracePt t="211556" x="5048250" y="5086350"/>
          <p14:tracePt t="211572" x="5054600" y="5080000"/>
          <p14:tracePt t="211625" x="5035550" y="4972050"/>
          <p14:tracePt t="211633" x="5016500" y="4864100"/>
          <p14:tracePt t="211642" x="4991100" y="4775200"/>
          <p14:tracePt t="211655" x="4946650" y="4648200"/>
          <p14:tracePt t="211672" x="4927600" y="4578350"/>
          <p14:tracePt t="211688" x="4895850" y="4514850"/>
          <p14:tracePt t="211705" x="4864100" y="4457700"/>
          <p14:tracePt t="211722" x="4819650" y="4387850"/>
          <p14:tracePt t="211739" x="4781550" y="4305300"/>
          <p14:tracePt t="211755" x="4756150" y="4286250"/>
          <p14:tracePt t="211772" x="4749800" y="4279900"/>
          <p14:tracePt t="211789" x="4743450" y="4273550"/>
          <p14:tracePt t="211806" x="4705350" y="4241800"/>
          <p14:tracePt t="211822" x="4699000" y="4222750"/>
          <p14:tracePt t="211838" x="4686300" y="4216400"/>
          <p14:tracePt t="211875" x="4679950" y="4216400"/>
          <p14:tracePt t="211891" x="4679950" y="4203700"/>
          <p14:tracePt t="211927" x="4679950" y="4197350"/>
          <p14:tracePt t="211936" x="4667250" y="4197350"/>
          <p14:tracePt t="211943" x="4667250" y="4184650"/>
          <p14:tracePt t="211955" x="4660900" y="4178300"/>
          <p14:tracePt t="211972" x="4629150" y="4152900"/>
          <p14:tracePt t="211988" x="4603750" y="4133850"/>
          <p14:tracePt t="212005" x="4552950" y="4114800"/>
          <p14:tracePt t="212022" x="4527550" y="4095750"/>
          <p14:tracePt t="212039" x="4457700" y="4070350"/>
          <p14:tracePt t="212043" x="4413250" y="4057650"/>
          <p14:tracePt t="212055" x="4298950" y="4019550"/>
          <p14:tracePt t="212072" x="4171950" y="4000500"/>
          <p14:tracePt t="212089" x="4032250" y="3994150"/>
          <p14:tracePt t="212105" x="3911600" y="3975100"/>
          <p14:tracePt t="212121" x="3854450" y="3962400"/>
          <p14:tracePt t="212138" x="3676650" y="3905250"/>
          <p14:tracePt t="212154" x="3543300" y="3873500"/>
          <p14:tracePt t="212172" x="3435350" y="3848100"/>
          <p14:tracePt t="212188" x="3295650" y="3848100"/>
          <p14:tracePt t="212205" x="3238500" y="3848100"/>
          <p14:tracePt t="212221" x="3098800" y="3879850"/>
          <p14:tracePt t="212238" x="3022600" y="3886200"/>
          <p14:tracePt t="212255" x="2921000" y="3930650"/>
          <p14:tracePt t="212271" x="2774950" y="3994150"/>
          <p14:tracePt t="212288" x="2717800" y="4038600"/>
          <p14:tracePt t="212304" x="2590800" y="4146550"/>
          <p14:tracePt t="212321" x="2514600" y="4216400"/>
          <p14:tracePt t="212338" x="2457450" y="4273550"/>
          <p14:tracePt t="212355" x="2413000" y="4337050"/>
          <p14:tracePt t="212371" x="2400300" y="4375150"/>
          <p14:tracePt t="212388" x="2362200" y="4489450"/>
          <p14:tracePt t="212404" x="2324100" y="4635500"/>
          <p14:tracePt t="212421" x="2305050" y="4743450"/>
          <p14:tracePt t="212438" x="2298700" y="4838700"/>
          <p14:tracePt t="212454" x="2292350" y="4927600"/>
          <p14:tracePt t="212471" x="2292350" y="4991100"/>
          <p14:tracePt t="212488" x="2292350" y="5048250"/>
          <p14:tracePt t="212504" x="2292350" y="5092700"/>
          <p14:tracePt t="212521" x="2292350" y="5124450"/>
          <p14:tracePt t="212538" x="2298700" y="5143500"/>
          <p14:tracePt t="212556" x="2305050" y="5156200"/>
          <p14:tracePt t="212571" x="2311400" y="5162550"/>
          <p14:tracePt t="212589" x="2324100" y="5162550"/>
          <p14:tracePt t="212605" x="2330450" y="5168900"/>
          <p14:tracePt t="212621" x="2349500" y="5168900"/>
          <p14:tracePt t="212638" x="2362200" y="5162550"/>
          <p14:tracePt t="212655" x="2381250" y="5149850"/>
          <p14:tracePt t="212671" x="2393950" y="5137150"/>
          <p14:tracePt t="212690" x="2406650" y="5130800"/>
          <p14:tracePt t="212705" x="2419350" y="5130800"/>
          <p14:tracePt t="212721" x="2425700" y="5124450"/>
          <p14:tracePt t="212738" x="2451100" y="5118100"/>
          <p14:tracePt t="212755" x="2520950" y="5118100"/>
          <p14:tracePt t="212774" x="2686050" y="5111750"/>
          <p14:tracePt t="212788" x="2768600" y="5111750"/>
          <p14:tracePt t="212805" x="2819400" y="5111750"/>
          <p14:tracePt t="212822" x="2844800" y="5111750"/>
          <p14:tracePt t="212838" x="2895600" y="5111750"/>
          <p14:tracePt t="212855" x="2984500" y="5111750"/>
          <p14:tracePt t="212871" x="3054350" y="5111750"/>
          <p14:tracePt t="212889" x="3111500" y="5111750"/>
          <p14:tracePt t="212904" x="3124200" y="5111750"/>
          <p14:tracePt t="212921" x="3149600" y="5105400"/>
          <p14:tracePt t="212938" x="3168650" y="5092700"/>
          <p14:tracePt t="212954" x="3187700" y="5080000"/>
          <p14:tracePt t="212971" x="3206750" y="5060950"/>
          <p14:tracePt t="212988" x="3244850" y="5048250"/>
          <p14:tracePt t="213004" x="3270250" y="5022850"/>
          <p14:tracePt t="213021" x="3327400" y="4984750"/>
          <p14:tracePt t="213038" x="3371850" y="4959350"/>
          <p14:tracePt t="213054" x="3416300" y="4933950"/>
          <p14:tracePt t="213071" x="3479800" y="4876800"/>
          <p14:tracePt t="213088" x="3524250" y="4845050"/>
          <p14:tracePt t="213104" x="3575050" y="4819650"/>
          <p14:tracePt t="213121" x="3625850" y="4794250"/>
          <p14:tracePt t="213138" x="3702050" y="4743450"/>
          <p14:tracePt t="213154" x="3778250" y="4679950"/>
          <p14:tracePt t="213171" x="3816350" y="4654550"/>
          <p14:tracePt t="213187" x="3829050" y="4629150"/>
          <p14:tracePt t="213204" x="3829050" y="4622800"/>
          <p14:tracePt t="213220" x="3822700" y="4610100"/>
          <p14:tracePt t="213237" x="3803650" y="4591050"/>
          <p14:tracePt t="213256" x="3752850" y="4559300"/>
          <p14:tracePt t="213270" x="3651250" y="4502150"/>
          <p14:tracePt t="213287" x="3517900" y="4457700"/>
          <p14:tracePt t="213304" x="3403600" y="4432300"/>
          <p14:tracePt t="213321" x="3327400" y="4425950"/>
          <p14:tracePt t="213338" x="3219450" y="4425950"/>
          <p14:tracePt t="213354" x="3155950" y="4425950"/>
          <p14:tracePt t="213370" x="3067050" y="4445000"/>
          <p14:tracePt t="213387" x="2997200" y="4476750"/>
          <p14:tracePt t="213404" x="2952750" y="4495800"/>
          <p14:tracePt t="213420" x="2927350" y="4514850"/>
          <p14:tracePt t="213437" x="2914650" y="4533900"/>
          <p14:tracePt t="213454" x="2895600" y="4565650"/>
          <p14:tracePt t="213470" x="2857500" y="4610100"/>
          <p14:tracePt t="213487" x="2844800" y="4654550"/>
          <p14:tracePt t="213504" x="2832100" y="4673600"/>
          <p14:tracePt t="213520" x="2832100" y="4686300"/>
          <p14:tracePt t="213537" x="2838450" y="4692650"/>
          <p14:tracePt t="213554" x="2857500" y="4705350"/>
          <p14:tracePt t="213558" x="2870200" y="4718050"/>
          <p14:tracePt t="213570" x="2908300" y="4749800"/>
          <p14:tracePt t="213587" x="3016250" y="4851400"/>
          <p14:tracePt t="213604" x="3092450" y="4927600"/>
          <p14:tracePt t="213620" x="3181350" y="4997450"/>
          <p14:tracePt t="213637" x="3263900" y="5054600"/>
          <p14:tracePt t="213654" x="3371850" y="5105400"/>
          <p14:tracePt t="213670" x="3422650" y="5130800"/>
          <p14:tracePt t="213687" x="3473450" y="5143500"/>
          <p14:tracePt t="213704" x="3517900" y="5156200"/>
          <p14:tracePt t="213720" x="3568700" y="5162550"/>
          <p14:tracePt t="213737" x="3657600" y="5168900"/>
          <p14:tracePt t="213754" x="3752850" y="5143500"/>
          <p14:tracePt t="213770" x="3810000" y="5124450"/>
          <p14:tracePt t="213787" x="3898900" y="5073650"/>
          <p14:tracePt t="213805" x="3962400" y="5010150"/>
          <p14:tracePt t="213821" x="4038600" y="4953000"/>
          <p14:tracePt t="213837" x="4070350" y="4914900"/>
          <p14:tracePt t="213853" x="4083050" y="4883150"/>
          <p14:tracePt t="213870" x="4083050" y="4870450"/>
          <p14:tracePt t="213887" x="4083050" y="4845050"/>
          <p14:tracePt t="213903" x="4070350" y="4775200"/>
          <p14:tracePt t="213920" x="4013200" y="4699000"/>
          <p14:tracePt t="213936" x="3987800" y="4660900"/>
          <p14:tracePt t="213953" x="3949700" y="4622800"/>
          <p14:tracePt t="213970" x="3905250" y="4584700"/>
          <p14:tracePt t="213987" x="3841750" y="4565650"/>
          <p14:tracePt t="214003" x="3803650" y="4552950"/>
          <p14:tracePt t="214020" x="3759200" y="4552950"/>
          <p14:tracePt t="214037" x="3727450" y="4552950"/>
          <p14:tracePt t="214056" x="3651250" y="4584700"/>
          <p14:tracePt t="214070" x="3600450" y="4616450"/>
          <p14:tracePt t="214087" x="3575050" y="4641850"/>
          <p14:tracePt t="214103" x="3562350" y="4667250"/>
          <p14:tracePt t="214120" x="3556000" y="4679950"/>
          <p14:tracePt t="214136" x="3543300" y="4711700"/>
          <p14:tracePt t="214153" x="3536950" y="4737100"/>
          <p14:tracePt t="214170" x="3536950" y="4749800"/>
          <p14:tracePt t="214187" x="3536950" y="4781550"/>
          <p14:tracePt t="214203" x="3536950" y="4806950"/>
          <p14:tracePt t="214220" x="3581400" y="4908550"/>
          <p14:tracePt t="214236" x="3632200" y="4991100"/>
          <p14:tracePt t="214253" x="3702050" y="5067300"/>
          <p14:tracePt t="214270" x="3778250" y="5124450"/>
          <p14:tracePt t="214286" x="3860800" y="5162550"/>
          <p14:tracePt t="214304" x="3924300" y="5181600"/>
          <p14:tracePt t="214320" x="3987800" y="5181600"/>
          <p14:tracePt t="214336" x="4089400" y="5149850"/>
          <p14:tracePt t="214353" x="4210050" y="5067300"/>
          <p14:tracePt t="214370" x="4318000" y="4959350"/>
          <p14:tracePt t="214388" x="4394200" y="4826000"/>
          <p14:tracePt t="214403" x="4425950" y="4743450"/>
          <p14:tracePt t="214420" x="4438650" y="4667250"/>
          <p14:tracePt t="214436" x="4438650" y="4565650"/>
          <p14:tracePt t="214453" x="4368800" y="4445000"/>
          <p14:tracePt t="214470" x="4292600" y="4343400"/>
          <p14:tracePt t="214486" x="4127500" y="4241800"/>
          <p14:tracePt t="214503" x="4032250" y="4210050"/>
          <p14:tracePt t="214520" x="3917950" y="4210050"/>
          <p14:tracePt t="214536" x="3759200" y="4279900"/>
          <p14:tracePt t="214553" x="3606800" y="4381500"/>
          <p14:tracePt t="214570" x="3530600" y="4464050"/>
          <p14:tracePt t="214586" x="3467100" y="4559300"/>
          <p14:tracePt t="214603" x="3448050" y="4610100"/>
          <p14:tracePt t="214619" x="3441700" y="4641850"/>
          <p14:tracePt t="214636" x="3441700" y="4679950"/>
          <p14:tracePt t="214653" x="3460750" y="4711700"/>
          <p14:tracePt t="214669" x="3568700" y="4794250"/>
          <p14:tracePt t="214686" x="3759200" y="4889500"/>
          <p14:tracePt t="214704" x="4203700" y="5003800"/>
          <p14:tracePt t="214719" x="4483100" y="5035550"/>
          <p14:tracePt t="214736" x="4622800" y="5035550"/>
          <p14:tracePt t="214753" x="4845050" y="5029200"/>
          <p14:tracePt t="214769" x="5187950" y="4953000"/>
          <p14:tracePt t="214786" x="5784850" y="4806950"/>
          <p14:tracePt t="214803" x="6083300" y="4730750"/>
          <p14:tracePt t="214819" x="6242050" y="4711700"/>
          <p14:tracePt t="214836" x="6343650" y="4699000"/>
          <p14:tracePt t="214852" x="6400800" y="4686300"/>
          <p14:tracePt t="214869" x="6413500" y="4679950"/>
          <p14:tracePt t="215104" x="6451600" y="4572000"/>
          <p14:tracePt t="215112" x="6508750" y="4413250"/>
          <p14:tracePt t="215121" x="6559550" y="4279900"/>
          <p14:tracePt t="215136" x="6648450" y="4051300"/>
          <p14:tracePt t="215152" x="6718300" y="3790950"/>
          <p14:tracePt t="215169" x="6731000" y="3702050"/>
          <p14:tracePt t="215186" x="6737350" y="3619500"/>
          <p14:tracePt t="215202" x="6737350" y="3613150"/>
          <p14:tracePt t="215262" x="6737350" y="3625850"/>
          <p14:tracePt t="215270" x="6737350" y="3632200"/>
          <p14:tracePt t="215277" x="6737350" y="3676650"/>
          <p14:tracePt t="215285" x="6750050" y="3740150"/>
          <p14:tracePt t="215302" x="6819900" y="3917950"/>
          <p14:tracePt t="215319" x="6889750" y="4051300"/>
          <p14:tracePt t="215335" x="6921500" y="4133850"/>
          <p14:tracePt t="215352" x="6934200" y="4235450"/>
          <p14:tracePt t="215369" x="6927850" y="4305300"/>
          <p14:tracePt t="215385" x="6896100" y="4375150"/>
          <p14:tracePt t="215402" x="6851650" y="4425950"/>
          <p14:tracePt t="215419" x="6826250" y="4445000"/>
          <p14:tracePt t="215436" x="6800850" y="4451350"/>
          <p14:tracePt t="215452" x="6788150" y="4451350"/>
          <p14:tracePt t="215469" x="6756400" y="4445000"/>
          <p14:tracePt t="215485" x="6743700" y="4400550"/>
          <p14:tracePt t="215502" x="6743700" y="4330700"/>
          <p14:tracePt t="215519" x="6775450" y="4241800"/>
          <p14:tracePt t="215536" x="6788150" y="4210050"/>
          <p14:tracePt t="215552" x="6800850" y="4191000"/>
          <p14:tracePt t="215557" x="6800850" y="4184650"/>
          <p14:tracePt t="215588" x="6800850" y="4197350"/>
          <p14:tracePt t="215602" x="6788150" y="4254500"/>
          <p14:tracePt t="215618" x="6775450" y="4330700"/>
          <p14:tracePt t="215636" x="6743700" y="4489450"/>
          <p14:tracePt t="215652" x="6705600" y="4641850"/>
          <p14:tracePt t="215670" x="6680200" y="4787900"/>
          <p14:tracePt t="215685" x="6673850" y="4832350"/>
          <p14:tracePt t="215702" x="6673850" y="4838700"/>
          <p14:tracePt t="215718" x="6673850" y="4845050"/>
          <p14:tracePt t="215753" x="6692900" y="4838700"/>
          <p14:tracePt t="215768" x="6756400" y="4800600"/>
          <p14:tracePt t="215785" x="6800850" y="4743450"/>
          <p14:tracePt t="215802" x="6826250" y="4711700"/>
          <p14:tracePt t="215818" x="6832600" y="4673600"/>
          <p14:tracePt t="215836" x="6819900" y="4616450"/>
          <p14:tracePt t="215852" x="6667500" y="4521200"/>
          <p14:tracePt t="215868" x="6343650" y="4368800"/>
          <p14:tracePt t="215885" x="6026150" y="4260850"/>
          <p14:tracePt t="215901" x="5638800" y="4197350"/>
          <p14:tracePt t="215919" x="5048250" y="4152900"/>
          <p14:tracePt t="215935" x="3987800" y="4178300"/>
          <p14:tracePt t="215952" x="3365500" y="4260850"/>
          <p14:tracePt t="215968" x="3060700" y="4305300"/>
          <p14:tracePt t="215985" x="2825750" y="4330700"/>
          <p14:tracePt t="216002" x="2495550" y="4406900"/>
          <p14:tracePt t="216018" x="2324100" y="4476750"/>
          <p14:tracePt t="216035" x="2209800" y="4533900"/>
          <p14:tracePt t="216051" x="2152650" y="4559300"/>
          <p14:tracePt t="216055" x="2133600" y="4565650"/>
          <p14:tracePt t="216069" x="2114550" y="4584700"/>
          <p14:tracePt t="216085" x="2095500" y="4603750"/>
          <p14:tracePt t="216102" x="2089150" y="4616450"/>
          <p14:tracePt t="216118" x="2089150" y="4622800"/>
          <p14:tracePt t="216135" x="2095500" y="4622800"/>
          <p14:tracePt t="216151" x="2095500" y="4648200"/>
          <p14:tracePt t="216168" x="2152650" y="4800600"/>
          <p14:tracePt t="216185" x="2203450" y="4933950"/>
          <p14:tracePt t="216201" x="2260600" y="5041900"/>
          <p14:tracePt t="216218" x="2298700" y="5105400"/>
          <p14:tracePt t="216234" x="2349500" y="5162550"/>
          <p14:tracePt t="216251" x="2482850" y="5264150"/>
          <p14:tracePt t="216268" x="2590800" y="5340350"/>
          <p14:tracePt t="216284" x="2698750" y="5391150"/>
          <p14:tracePt t="216301" x="2800350" y="5435600"/>
          <p14:tracePt t="216318" x="2857500" y="5448300"/>
          <p14:tracePt t="216334" x="3003550" y="5480050"/>
          <p14:tracePt t="216351" x="3175000" y="5511800"/>
          <p14:tracePt t="216368" x="3371850" y="5518150"/>
          <p14:tracePt t="216384" x="3575050" y="5530850"/>
          <p14:tracePt t="216401" x="3689350" y="5530850"/>
          <p14:tracePt t="216418" x="3937000" y="5486400"/>
          <p14:tracePt t="216434" x="4133850" y="5441950"/>
          <p14:tracePt t="216451" x="4343400" y="5353050"/>
          <p14:tracePt t="216468" x="4559300" y="5264150"/>
          <p14:tracePt t="216485" x="4730750" y="5181600"/>
          <p14:tracePt t="216501" x="4806950" y="5130800"/>
          <p14:tracePt t="216518" x="4870450" y="5080000"/>
          <p14:tracePt t="216534" x="4914900" y="4984750"/>
          <p14:tracePt t="216551" x="4933950" y="4845050"/>
          <p14:tracePt t="216556" x="4933950" y="4730750"/>
          <p14:tracePt t="216568" x="4933950" y="4603750"/>
          <p14:tracePt t="216585" x="4902200" y="4476750"/>
          <p14:tracePt t="216601" x="4800600" y="4362450"/>
          <p14:tracePt t="216618" x="4629150" y="4216400"/>
          <p14:tracePt t="216634" x="4381500" y="4095750"/>
          <p14:tracePt t="216651" x="4095750" y="3981450"/>
          <p14:tracePt t="216668" x="4025900" y="3962400"/>
          <p14:tracePt t="216684" x="3905250" y="3943350"/>
          <p14:tracePt t="216701" x="3759200" y="3956050"/>
          <p14:tracePt t="216718" x="3606800" y="3987800"/>
          <p14:tracePt t="216734" x="3384550" y="4076700"/>
          <p14:tracePt t="216751" x="3295650" y="4114800"/>
          <p14:tracePt t="216768" x="3187700" y="4178300"/>
          <p14:tracePt t="216784" x="3105150" y="4235450"/>
          <p14:tracePt t="216801" x="3035300" y="4292600"/>
          <p14:tracePt t="216817" x="2959100" y="4387850"/>
          <p14:tracePt t="216834" x="2940050" y="4419600"/>
          <p14:tracePt t="216851" x="2921000" y="4464050"/>
          <p14:tracePt t="216868" x="2914650" y="4495800"/>
          <p14:tracePt t="216886" x="2914650" y="4578350"/>
          <p14:tracePt t="216901" x="2940050" y="4699000"/>
          <p14:tracePt t="216918" x="2946400" y="4756150"/>
          <p14:tracePt t="216934" x="2978150" y="4838700"/>
          <p14:tracePt t="216951" x="3003550" y="4914900"/>
          <p14:tracePt t="216969" x="3092450" y="5029200"/>
          <p14:tracePt t="216984" x="3187700" y="5118100"/>
          <p14:tracePt t="217001" x="3282950" y="5194300"/>
          <p14:tracePt t="217017" x="3390900" y="5238750"/>
          <p14:tracePt t="217034" x="3498850" y="5283200"/>
          <p14:tracePt t="217052" x="3644900" y="5327650"/>
          <p14:tracePt t="217067" x="3689350" y="5334000"/>
          <p14:tracePt t="217084" x="3721100" y="5334000"/>
          <p14:tracePt t="217100" x="3771900" y="5334000"/>
          <p14:tracePt t="217117" x="3848100" y="5289550"/>
          <p14:tracePt t="217134" x="3943350" y="5181600"/>
          <p14:tracePt t="217151" x="4000500" y="5086350"/>
          <p14:tracePt t="217168" x="4013200" y="5010150"/>
          <p14:tracePt t="217184" x="4019550" y="4978400"/>
          <p14:tracePt t="217200" x="4019550" y="4953000"/>
          <p14:tracePt t="217217" x="3911600" y="4832350"/>
          <p14:tracePt t="217234" x="3708400" y="4699000"/>
          <p14:tracePt t="217250" x="3492500" y="4603750"/>
          <p14:tracePt t="217267" x="3390900" y="4565650"/>
          <p14:tracePt t="217284" x="3238500" y="4552950"/>
          <p14:tracePt t="217300" x="3048000" y="4552950"/>
          <p14:tracePt t="217317" x="2946400" y="4578350"/>
          <p14:tracePt t="217334" x="2863850" y="4616450"/>
          <p14:tracePt t="217350" x="2813050" y="4641850"/>
          <p14:tracePt t="217367" x="2762250" y="4686300"/>
          <p14:tracePt t="217384" x="2736850" y="4737100"/>
          <p14:tracePt t="217401" x="2724150" y="4768850"/>
          <p14:tracePt t="217418" x="2717800" y="4806950"/>
          <p14:tracePt t="217434" x="2717800" y="4845050"/>
          <p14:tracePt t="217450" x="2717800" y="4883150"/>
          <p14:tracePt t="217467" x="2717800" y="4978400"/>
          <p14:tracePt t="217483" x="2717800" y="5029200"/>
          <p14:tracePt t="217500" x="2724150" y="5054600"/>
          <p14:tracePt t="217517" x="2730500" y="5073650"/>
          <p14:tracePt t="217533" x="2755900" y="5099050"/>
          <p14:tracePt t="217550" x="2787650" y="5118100"/>
          <p14:tracePt t="217567" x="2863850" y="5162550"/>
          <p14:tracePt t="217583" x="2946400" y="5207000"/>
          <p14:tracePt t="217600" x="3016250" y="5226050"/>
          <p14:tracePt t="217617" x="3054350" y="5232400"/>
          <p14:tracePt t="217633" x="3086100" y="5232400"/>
          <p14:tracePt t="217650" x="3105150" y="5232400"/>
          <p14:tracePt t="217667" x="3136900" y="5226050"/>
          <p14:tracePt t="217683" x="3175000" y="5200650"/>
          <p14:tracePt t="217700" x="3213100" y="5162550"/>
          <p14:tracePt t="217716" x="3244850" y="5118100"/>
          <p14:tracePt t="217733" x="3276600" y="5073650"/>
          <p14:tracePt t="217750" x="3314700" y="5010150"/>
          <p14:tracePt t="217767" x="3378200" y="4927600"/>
          <p14:tracePt t="217783" x="3397250" y="4902200"/>
          <p14:tracePt t="217800" x="3409950" y="4864100"/>
          <p14:tracePt t="217817" x="3416300" y="4845050"/>
          <p14:tracePt t="217833" x="3416300" y="4832350"/>
          <p14:tracePt t="217851" x="3409950" y="4806950"/>
          <p14:tracePt t="217867" x="3403600" y="4806950"/>
          <p14:tracePt t="217883" x="3384550" y="4794250"/>
          <p14:tracePt t="217900" x="3352800" y="4762500"/>
          <p14:tracePt t="217917" x="3321050" y="4749800"/>
          <p14:tracePt t="217934" x="3263900" y="4730750"/>
          <p14:tracePt t="217950" x="3244850" y="4718050"/>
          <p14:tracePt t="217967" x="3200400" y="4705350"/>
          <p14:tracePt t="217983" x="3143250" y="4692650"/>
          <p14:tracePt t="218000" x="3092450" y="4686300"/>
          <p14:tracePt t="218017" x="3060700" y="4686300"/>
          <p14:tracePt t="218033" x="3022600" y="4686300"/>
          <p14:tracePt t="218050" x="3003550" y="4686300"/>
          <p14:tracePt t="218055" x="2984500" y="4686300"/>
          <p14:tracePt t="218067" x="2978150" y="4692650"/>
          <p14:tracePt t="218084" x="2940050" y="4705350"/>
          <p14:tracePt t="218100" x="2882900" y="4730750"/>
          <p14:tracePt t="218117" x="2863850" y="4749800"/>
          <p14:tracePt t="218134" x="2851150" y="4762500"/>
          <p14:tracePt t="218150" x="2838450" y="4781550"/>
          <p14:tracePt t="218167" x="2819400" y="4806950"/>
          <p14:tracePt t="218183" x="2819400" y="4813300"/>
          <p14:tracePt t="218200" x="2806700" y="4845050"/>
          <p14:tracePt t="218216" x="2800350" y="4845050"/>
          <p14:tracePt t="218233" x="2800350" y="4857750"/>
          <p14:tracePt t="218250" x="2800350" y="4883150"/>
          <p14:tracePt t="218266" x="2800350" y="4889500"/>
          <p14:tracePt t="218283" x="2800350" y="4902200"/>
          <p14:tracePt t="218300" x="2806700" y="4908550"/>
          <p14:tracePt t="218316" x="2813050" y="4933950"/>
          <p14:tracePt t="218333" x="2825750" y="4997450"/>
          <p14:tracePt t="218349" x="2832100" y="5022850"/>
          <p14:tracePt t="218366" x="2838450" y="5048250"/>
          <p14:tracePt t="218384" x="2844800" y="5060950"/>
          <p14:tracePt t="218399" x="2851150" y="5073650"/>
          <p14:tracePt t="218417" x="2876550" y="5105400"/>
          <p14:tracePt t="218433" x="2889250" y="5137150"/>
          <p14:tracePt t="218449" x="2901950" y="5156200"/>
          <p14:tracePt t="218466" x="2908300" y="5162550"/>
          <p14:tracePt t="218483" x="2914650" y="5162550"/>
          <p14:tracePt t="218499" x="2927350" y="5168900"/>
          <p14:tracePt t="218516" x="2940050" y="5181600"/>
          <p14:tracePt t="218532" x="2971800" y="5200650"/>
          <p14:tracePt t="218549" x="2997200" y="5213350"/>
          <p14:tracePt t="218552" x="3009900" y="5219700"/>
          <p14:tracePt t="218566" x="3022600" y="5226050"/>
          <p14:tracePt t="218582" x="3060700" y="5232400"/>
          <p14:tracePt t="218599" x="3092450" y="5238750"/>
          <p14:tracePt t="218616" x="3136900" y="5238750"/>
          <p14:tracePt t="218632" x="3181350" y="5238750"/>
          <p14:tracePt t="218651" x="3232150" y="5238750"/>
          <p14:tracePt t="218667" x="3282950" y="5238750"/>
          <p14:tracePt t="218683" x="3314700" y="5232400"/>
          <p14:tracePt t="218699" x="3346450" y="5226050"/>
          <p14:tracePt t="218716" x="3390900" y="5207000"/>
          <p14:tracePt t="218732" x="3429000" y="5181600"/>
          <p14:tracePt t="218749" x="3467100" y="5168900"/>
          <p14:tracePt t="218765" x="3486150" y="5143500"/>
          <p14:tracePt t="218782" x="3511550" y="5105400"/>
          <p14:tracePt t="218799" x="3524250" y="5086350"/>
          <p14:tracePt t="218816" x="3524250" y="5054600"/>
          <p14:tracePt t="218832" x="3517900" y="5041900"/>
          <p14:tracePt t="218849" x="3517900" y="5010150"/>
          <p14:tracePt t="218866" x="3473450" y="4946650"/>
          <p14:tracePt t="218883" x="3435350" y="4864100"/>
          <p14:tracePt t="218899" x="3397250" y="4832350"/>
          <p14:tracePt t="218915" x="3384550" y="4813300"/>
          <p14:tracePt t="218932" x="3359150" y="4800600"/>
          <p14:tracePt t="218949" x="3327400" y="4800600"/>
          <p14:tracePt t="218965" x="3276600" y="4787900"/>
          <p14:tracePt t="218983" x="3213100" y="4775200"/>
          <p14:tracePt t="218999" x="3181350" y="4775200"/>
          <p14:tracePt t="219016" x="3162300" y="4775200"/>
          <p14:tracePt t="219032" x="3143250" y="4775200"/>
          <p14:tracePt t="219049" x="3130550" y="4775200"/>
          <p14:tracePt t="219067" x="3124200" y="4781550"/>
          <p14:tracePt t="219082" x="3117850" y="4787900"/>
          <p14:tracePt t="219099" x="3111500" y="4794250"/>
          <p14:tracePt t="219116" x="3105150" y="4800600"/>
          <p14:tracePt t="219132" x="3086100" y="4819650"/>
          <p14:tracePt t="219149" x="3067050" y="4838700"/>
          <p14:tracePt t="219166" x="3041650" y="4851400"/>
          <p14:tracePt t="219182" x="3022600" y="4876800"/>
          <p14:tracePt t="219199" x="3009900" y="4883150"/>
          <p14:tracePt t="219217" x="2990850" y="4895850"/>
          <p14:tracePt t="219232" x="2990850" y="4902200"/>
          <p14:tracePt t="219300" x="2997200" y="4902200"/>
          <p14:tracePt t="219308" x="3003550" y="4902200"/>
          <p14:tracePt t="219323" x="3009900" y="4902200"/>
          <p14:tracePt t="219332" x="3016250" y="4902200"/>
          <p14:tracePt t="219349" x="3022600" y="4902200"/>
          <p14:tracePt t="219368" x="3028950" y="4895850"/>
          <p14:tracePt t="219383" x="3035300" y="4895850"/>
          <p14:tracePt t="219436" x="3028950" y="4895850"/>
          <p14:tracePt t="219452" x="3022600" y="4895850"/>
          <p14:tracePt t="219458" x="3016250" y="4895850"/>
          <p14:tracePt t="219467" x="3009900" y="4895850"/>
          <p14:tracePt t="219482" x="2952750" y="4895850"/>
          <p14:tracePt t="219499" x="2774950" y="4959350"/>
          <p14:tracePt t="219515" x="2628900" y="5016500"/>
          <p14:tracePt t="219532" x="2590800" y="5041900"/>
          <p14:tracePt t="219548" x="2546350" y="5067300"/>
          <p14:tracePt t="219551" x="2520950" y="5080000"/>
          <p14:tracePt t="219565" x="2495550" y="5099050"/>
          <p14:tracePt t="219581" x="2489200" y="5105400"/>
          <p14:tracePt t="219598" x="2489200" y="5111750"/>
          <p14:tracePt t="219640" x="2495550" y="5111750"/>
          <p14:tracePt t="219648" x="2501900" y="5111750"/>
          <p14:tracePt t="219665" x="2508250" y="5111750"/>
          <p14:tracePt t="219682" x="2527300" y="5111750"/>
          <p14:tracePt t="219699" x="2546350" y="5111750"/>
          <p14:tracePt t="219715" x="2590800" y="5111750"/>
          <p14:tracePt t="219732" x="2717800" y="5092700"/>
          <p14:tracePt t="219748" x="2870200" y="5054600"/>
          <p14:tracePt t="219765" x="3003550" y="5035550"/>
          <p14:tracePt t="219782" x="3155950" y="5022850"/>
          <p14:tracePt t="219799" x="3251200" y="5022850"/>
          <p14:tracePt t="219815" x="3346450" y="5022850"/>
          <p14:tracePt t="219832" x="3454400" y="5029200"/>
          <p14:tracePt t="219848" x="3536950" y="5060950"/>
          <p14:tracePt t="219866" x="3619500" y="5080000"/>
          <p14:tracePt t="219882" x="3670300" y="5086350"/>
          <p14:tracePt t="219898" x="3721100" y="5086350"/>
          <p14:tracePt t="219915" x="3790950" y="5092700"/>
          <p14:tracePt t="219931" x="3848100" y="5099050"/>
          <p14:tracePt t="219948" x="3886200" y="5105400"/>
          <p14:tracePt t="219965" x="3917950" y="5105400"/>
          <p14:tracePt t="219981" x="3949700" y="5105400"/>
          <p14:tracePt t="219998" x="3987800" y="5105400"/>
          <p14:tracePt t="220015" x="4038600" y="5092700"/>
          <p14:tracePt t="220031" x="4095750" y="5080000"/>
          <p14:tracePt t="220048" x="4102100" y="5073650"/>
          <p14:tracePt t="220065" x="4108450" y="5060950"/>
          <p14:tracePt t="220082" x="4114800" y="5054600"/>
          <p14:tracePt t="220098" x="4114800" y="5029200"/>
          <p14:tracePt t="220115" x="4057650" y="4914900"/>
          <p14:tracePt t="220131" x="3956050" y="4787900"/>
          <p14:tracePt t="220148" x="3917950" y="4743450"/>
          <p14:tracePt t="220164" x="3841750" y="4692650"/>
          <p14:tracePt t="220181" x="3778250" y="4660900"/>
          <p14:tracePt t="220198" x="3689350" y="4616450"/>
          <p14:tracePt t="220216" x="3587750" y="4591050"/>
          <p14:tracePt t="220231" x="3556000" y="4578350"/>
          <p14:tracePt t="220248" x="3479800" y="4565650"/>
          <p14:tracePt t="220265" x="3378200" y="4565650"/>
          <p14:tracePt t="220281" x="3302000" y="4572000"/>
          <p14:tracePt t="220298" x="3194050" y="4597400"/>
          <p14:tracePt t="220314" x="3124200" y="4610100"/>
          <p14:tracePt t="220331" x="3009900" y="4641850"/>
          <p14:tracePt t="220348" x="2908300" y="4679950"/>
          <p14:tracePt t="220364" x="2832100" y="4730750"/>
          <p14:tracePt t="220381" x="2755900" y="4768850"/>
          <p14:tracePt t="220398" x="2730500" y="4800600"/>
          <p14:tracePt t="220414" x="2692400" y="4826000"/>
          <p14:tracePt t="220432" x="2654300" y="4870450"/>
          <p14:tracePt t="220448" x="2647950" y="4883150"/>
          <p14:tracePt t="220465" x="2647950" y="4902200"/>
          <p14:tracePt t="220481" x="2647950" y="4921250"/>
          <p14:tracePt t="220498" x="2654300" y="4959350"/>
          <p14:tracePt t="220514" x="2692400" y="5035550"/>
          <p14:tracePt t="220531" x="2730500" y="5111750"/>
          <p14:tracePt t="220548" x="2794000" y="5187950"/>
          <p14:tracePt t="220552" x="2819400" y="5213350"/>
          <p14:tracePt t="220564" x="2851150" y="5251450"/>
          <p14:tracePt t="220581" x="2882900" y="5302250"/>
          <p14:tracePt t="220598" x="2908300" y="5327650"/>
          <p14:tracePt t="220614" x="2959100" y="5359400"/>
          <p14:tracePt t="220631" x="3041650" y="5378450"/>
          <p14:tracePt t="220647" x="3149600" y="5397500"/>
          <p14:tracePt t="220664" x="3251200" y="5403850"/>
          <p14:tracePt t="220680" x="3327400" y="5403850"/>
          <p14:tracePt t="220697" x="3416300" y="5403850"/>
          <p14:tracePt t="220714" x="3517900" y="5378450"/>
          <p14:tracePt t="220731" x="3625850" y="5327650"/>
          <p14:tracePt t="220748" x="3740150" y="5257800"/>
          <p14:tracePt t="220764" x="3784600" y="5226050"/>
          <p14:tracePt t="220781" x="3848100" y="5156200"/>
          <p14:tracePt t="220797" x="3898900" y="5073650"/>
          <p14:tracePt t="220814" x="3962400" y="4965700"/>
          <p14:tracePt t="220830" x="4025900" y="4838700"/>
          <p14:tracePt t="220847" x="4032250" y="4794250"/>
          <p14:tracePt t="220864" x="4038600" y="4756150"/>
          <p14:tracePt t="220880" x="4038600" y="4724400"/>
          <p14:tracePt t="220897" x="4025900" y="4705350"/>
          <p14:tracePt t="220914" x="3987800" y="4673600"/>
          <p14:tracePt t="220930" x="3968750" y="4641850"/>
          <p14:tracePt t="220947" x="3911600" y="4597400"/>
          <p14:tracePt t="220964" x="3835400" y="4546600"/>
          <p14:tracePt t="220982" x="3740150" y="4489450"/>
          <p14:tracePt t="220997" x="3676650" y="4464050"/>
          <p14:tracePt t="221014" x="3625850" y="4438650"/>
          <p14:tracePt t="221030" x="3581400" y="4432300"/>
          <p14:tracePt t="221047" x="3517900" y="4419600"/>
          <p14:tracePt t="221050" x="3486150" y="4419600"/>
          <p14:tracePt t="221065" x="3441700" y="4419600"/>
          <p14:tracePt t="221080" x="3371850" y="4432300"/>
          <p14:tracePt t="221097" x="3276600" y="4470400"/>
          <p14:tracePt t="221114" x="3232150" y="4489450"/>
          <p14:tracePt t="221130" x="3162300" y="4527550"/>
          <p14:tracePt t="221149" x="3060700" y="4572000"/>
          <p14:tracePt t="221165" x="3016250" y="4616450"/>
          <p14:tracePt t="221181" x="2965450" y="4654550"/>
          <p14:tracePt t="221197" x="2946400" y="4667250"/>
          <p14:tracePt t="221213" x="2914650" y="4692650"/>
          <p14:tracePt t="221230" x="2889250" y="4730750"/>
          <p14:tracePt t="221247" x="2889250" y="4743450"/>
          <p14:tracePt t="221264" x="2889250" y="4762500"/>
          <p14:tracePt t="221280" x="2889250" y="4768850"/>
          <p14:tracePt t="221297" x="2895600" y="4787900"/>
          <p14:tracePt t="221314" x="2940050" y="4883150"/>
          <p14:tracePt t="221330" x="2959100" y="4933950"/>
          <p14:tracePt t="221347" x="2978150" y="4997450"/>
          <p14:tracePt t="221364" x="3016250" y="5054600"/>
          <p14:tracePt t="221380" x="3048000" y="5105400"/>
          <p14:tracePt t="221397" x="3162300" y="5200650"/>
          <p14:tracePt t="221414" x="3225800" y="5238750"/>
          <p14:tracePt t="221430" x="3270250" y="5264150"/>
          <p14:tracePt t="221447" x="3321050" y="5276850"/>
          <p14:tracePt t="221464" x="3346450" y="5295900"/>
          <p14:tracePt t="221480" x="3429000" y="5302250"/>
          <p14:tracePt t="221498" x="3517900" y="5302250"/>
          <p14:tracePt t="221513" x="3594100" y="5302250"/>
          <p14:tracePt t="221530" x="3657600" y="5276850"/>
          <p14:tracePt t="221548" x="3695700" y="5270500"/>
          <p14:tracePt t="221563" x="3721100" y="5251450"/>
          <p14:tracePt t="221580" x="3759200" y="5219700"/>
          <p14:tracePt t="221597" x="3816350" y="5168900"/>
          <p14:tracePt t="221613" x="3854450" y="5118100"/>
          <p14:tracePt t="221631" x="3898900" y="5060950"/>
          <p14:tracePt t="221647" x="3911600" y="5029200"/>
          <p14:tracePt t="221663" x="3930650" y="5010150"/>
          <p14:tracePt t="221680" x="3937000" y="4991100"/>
          <p14:tracePt t="221697" x="3937000" y="4972050"/>
          <p14:tracePt t="221713" x="3924300" y="4953000"/>
          <p14:tracePt t="221730" x="3917950" y="4946650"/>
          <p14:tracePt t="221746" x="3898900" y="4927600"/>
          <p14:tracePt t="221763" x="3867150" y="4908550"/>
          <p14:tracePt t="221780" x="3797300" y="4845050"/>
          <p14:tracePt t="221796" x="3683000" y="4762500"/>
          <p14:tracePt t="221813" x="3651250" y="4743450"/>
          <p14:tracePt t="221830" x="3613150" y="4724400"/>
          <p14:tracePt t="221847" x="3568700" y="4705350"/>
          <p14:tracePt t="221863" x="3511550" y="4692650"/>
          <p14:tracePt t="221880" x="3429000" y="4673600"/>
          <p14:tracePt t="221897" x="3384550" y="4673600"/>
          <p14:tracePt t="221913" x="3346450" y="4673600"/>
          <p14:tracePt t="221931" x="3295650" y="4673600"/>
          <p14:tracePt t="221946" x="3206750" y="4686300"/>
          <p14:tracePt t="221963" x="3092450" y="4724400"/>
          <p14:tracePt t="221979" x="3035300" y="4749800"/>
          <p14:tracePt t="221997" x="2971800" y="4775200"/>
          <p14:tracePt t="222013" x="2908300" y="4813300"/>
          <p14:tracePt t="222031" x="2813050" y="4895850"/>
          <p14:tracePt t="222046" x="2755900" y="4953000"/>
          <p14:tracePt t="222063" x="2730500" y="4984750"/>
          <p14:tracePt t="222080" x="2711450" y="5010150"/>
          <p14:tracePt t="222096" x="2698750" y="5022850"/>
          <p14:tracePt t="222114" x="2698750" y="5041900"/>
          <p14:tracePt t="222146" x="2705100" y="5060950"/>
          <p14:tracePt t="222163" x="2724150" y="5067300"/>
          <p14:tracePt t="222180" x="2736850" y="5099050"/>
          <p14:tracePt t="222196" x="2794000" y="5213350"/>
          <p14:tracePt t="222213" x="2838450" y="5289550"/>
          <p14:tracePt t="222229" x="2895600" y="5365750"/>
          <p14:tracePt t="222246" x="2952750" y="5416550"/>
          <p14:tracePt t="222263" x="2984500" y="5429250"/>
          <p14:tracePt t="222279" x="3054350" y="5461000"/>
          <p14:tracePt t="222296" x="3206750" y="5486400"/>
          <p14:tracePt t="222313" x="3359150" y="5454650"/>
          <p14:tracePt t="222329" x="3556000" y="5384800"/>
          <p14:tracePt t="222346" x="3727450" y="5289550"/>
          <p14:tracePt t="222363" x="3867150" y="5194300"/>
          <p14:tracePt t="222379" x="3975100" y="5060950"/>
          <p14:tracePt t="222396" x="4051300" y="4946650"/>
          <p14:tracePt t="222414" x="4070350" y="4895850"/>
          <p14:tracePt t="222430" x="4076700" y="4876800"/>
          <p14:tracePt t="222446" x="4051300" y="4851400"/>
          <p14:tracePt t="222463" x="3981450" y="4813300"/>
          <p14:tracePt t="222479" x="3892550" y="4762500"/>
          <p14:tracePt t="222496" x="3810000" y="4743450"/>
          <p14:tracePt t="222512" x="3752850" y="4737100"/>
          <p14:tracePt t="222529" x="3721100" y="4737100"/>
          <p14:tracePt t="222545" x="3708400" y="4737100"/>
          <p14:tracePt t="222563" x="3695700" y="4737100"/>
          <p14:tracePt t="222579" x="3689350" y="4743450"/>
          <p14:tracePt t="222596" x="3689350" y="4749800"/>
          <p14:tracePt t="222612" x="3689350" y="4762500"/>
          <p14:tracePt t="222629" x="3689350" y="4768850"/>
          <p14:tracePt t="222718" x="3689350" y="4756150"/>
          <p14:tracePt t="222726" x="3689350" y="4749800"/>
          <p14:tracePt t="222733" x="3689350" y="4737100"/>
          <p14:tracePt t="222746" x="3689350" y="4730750"/>
          <p14:tracePt t="222763" x="3740150" y="4521200"/>
          <p14:tracePt t="222779" x="3841750" y="4349750"/>
          <p14:tracePt t="222795" x="3949700" y="4203700"/>
          <p14:tracePt t="222812" x="4089400" y="4019550"/>
          <p14:tracePt t="222829" x="4248150" y="3867150"/>
          <p14:tracePt t="222845" x="4413250" y="3721100"/>
          <p14:tracePt t="222862" x="4514850" y="3644900"/>
          <p14:tracePt t="222879" x="4565650" y="3613150"/>
          <p14:tracePt t="222895" x="4660900" y="3556000"/>
          <p14:tracePt t="222912" x="4781550" y="3517900"/>
          <p14:tracePt t="222929" x="4946650" y="3479800"/>
          <p14:tracePt t="222945" x="5048250" y="3479800"/>
          <p14:tracePt t="222962" x="5092700" y="3479800"/>
          <p14:tracePt t="222979" x="5194300" y="3479800"/>
          <p14:tracePt t="222995" x="5302250" y="3492500"/>
          <p14:tracePt t="223012" x="5391150" y="3549650"/>
          <p14:tracePt t="223028" x="5454650" y="3606800"/>
          <p14:tracePt t="223045" x="5505450" y="3670300"/>
          <p14:tracePt t="223062" x="5549900" y="3746500"/>
          <p14:tracePt t="223079" x="5607050" y="3879850"/>
          <p14:tracePt t="223095" x="5676900" y="4083050"/>
          <p14:tracePt t="223112" x="5689600" y="4152900"/>
          <p14:tracePt t="223129" x="5695950" y="4184650"/>
          <p14:tracePt t="223145" x="5695950" y="4197350"/>
          <p14:tracePt t="223163" x="5695950" y="4203700"/>
          <p14:tracePt t="223226" x="5689600" y="4197350"/>
          <p14:tracePt t="223233" x="5683250" y="4191000"/>
          <p14:tracePt t="223247" x="5626100" y="4140200"/>
          <p14:tracePt t="223262" x="5543550" y="4038600"/>
          <p14:tracePt t="223278" x="5492750" y="3975100"/>
          <p14:tracePt t="223295" x="5467350" y="3937000"/>
          <p14:tracePt t="223312" x="5461000" y="3937000"/>
          <p14:tracePt t="223328" x="5448300" y="3930650"/>
          <p14:tracePt t="223390" x="5448300" y="3937000"/>
          <p14:tracePt t="223399" x="5448300" y="3943350"/>
          <p14:tracePt t="223404" x="5454650" y="3949700"/>
          <p14:tracePt t="223415" x="5454650" y="3956050"/>
          <p14:tracePt t="223428" x="5467350" y="3962400"/>
          <p14:tracePt t="223446" x="5480050" y="3975100"/>
          <p14:tracePt t="223462" x="5543550" y="4006850"/>
          <p14:tracePt t="223479" x="5613400" y="4038600"/>
          <p14:tracePt t="223495" x="5778500" y="4064000"/>
          <p14:tracePt t="223512" x="5918200" y="4051300"/>
          <p14:tracePt t="223528" x="5981700" y="4038600"/>
          <p14:tracePt t="223545" x="6013450" y="4006850"/>
          <p14:tracePt t="223549" x="6032500" y="4000500"/>
          <p14:tracePt t="223561" x="6038850" y="3987800"/>
          <p14:tracePt t="223579" x="6038850" y="3981450"/>
          <p14:tracePt t="223595" x="6045200" y="3975100"/>
          <p14:tracePt t="223612" x="6051550" y="3975100"/>
          <p14:tracePt t="223628" x="6051550" y="3968750"/>
          <p14:tracePt t="223654" x="6045200" y="3968750"/>
          <p14:tracePt t="223761" x="6045200" y="3956050"/>
          <p14:tracePt t="223791" x="6045200" y="3949700"/>
          <p14:tracePt t="223813" x="6045200" y="3943350"/>
          <p14:tracePt t="224123" x="6032500" y="3962400"/>
          <p14:tracePt t="224130" x="5994400" y="4032250"/>
          <p14:tracePt t="224138" x="5956300" y="4089400"/>
          <p14:tracePt t="224146" x="5924550" y="4127500"/>
          <p14:tracePt t="224161" x="5873750" y="4203700"/>
          <p14:tracePt t="224178" x="5835650" y="4254500"/>
          <p14:tracePt t="224195" x="5816600" y="4267200"/>
          <p14:tracePt t="224213" x="5797550" y="4273550"/>
          <p14:tracePt t="224228" x="5772150" y="4279900"/>
          <p14:tracePt t="224245" x="5746750" y="4273550"/>
          <p14:tracePt t="224261" x="5740400" y="4267200"/>
          <p14:tracePt t="224278" x="5740400" y="4235450"/>
          <p14:tracePt t="224295" x="5740400" y="4216400"/>
          <p14:tracePt t="224311" x="5740400" y="4197350"/>
          <p14:tracePt t="224328" x="5746750" y="4171950"/>
          <p14:tracePt t="224344" x="5772150" y="4121150"/>
          <p14:tracePt t="224361" x="5854700" y="4032250"/>
          <p14:tracePt t="224378" x="6007100" y="3917950"/>
          <p14:tracePt t="224394" x="6146800" y="3816350"/>
          <p14:tracePt t="224411" x="6324600" y="3746500"/>
          <p14:tracePt t="224427" x="6521450" y="3670300"/>
          <p14:tracePt t="224444" x="6781800" y="3619500"/>
          <p14:tracePt t="224461" x="7378700" y="3676650"/>
          <p14:tracePt t="224477" x="7562850" y="3733800"/>
          <p14:tracePt t="224495" x="7842250" y="3911600"/>
          <p14:tracePt t="224511" x="8096250" y="4108450"/>
          <p14:tracePt t="224527" x="8274050" y="4330700"/>
          <p14:tracePt t="224544" x="8413750" y="4565650"/>
          <p14:tracePt t="224561" x="8458200" y="4641850"/>
          <p14:tracePt t="224577" x="8470900" y="4679950"/>
          <p14:tracePt t="224594" x="8477250" y="4692650"/>
          <p14:tracePt t="224611" x="8483600" y="4699000"/>
          <p14:tracePt t="224779" x="8483600" y="4692650"/>
          <p14:tracePt t="224832" x="8483600" y="4686300"/>
          <p14:tracePt t="225701" x="8477250" y="4679950"/>
          <p14:tracePt t="225710" x="8451850" y="4673600"/>
          <p14:tracePt t="225726" x="8394700" y="4667250"/>
          <p14:tracePt t="225746" x="8274050" y="4654550"/>
          <p14:tracePt t="225760" x="8172450" y="4622800"/>
          <p14:tracePt t="225776" x="8077200" y="4610100"/>
          <p14:tracePt t="225793" x="7994650" y="4591050"/>
          <p14:tracePt t="225810" x="7893050" y="4559300"/>
          <p14:tracePt t="225827" x="7759700" y="4521200"/>
          <p14:tracePt t="225843" x="7600950" y="4457700"/>
          <p14:tracePt t="225860" x="7505700" y="4419600"/>
          <p14:tracePt t="225877" x="7378700" y="4362450"/>
          <p14:tracePt t="225893" x="7277100" y="4324350"/>
          <p14:tracePt t="225912" x="7131050" y="4267200"/>
          <p14:tracePt t="225926" x="7035800" y="4248150"/>
          <p14:tracePt t="225943" x="6921500" y="4241800"/>
          <p14:tracePt t="225960" x="6807200" y="4235450"/>
          <p14:tracePt t="225976" x="6667500" y="4235450"/>
          <p14:tracePt t="225993" x="6413500" y="4305300"/>
          <p14:tracePt t="226009" x="6273800" y="4381500"/>
          <p14:tracePt t="226026" x="6184900" y="4432300"/>
          <p14:tracePt t="226042" x="6070600" y="4527550"/>
          <p14:tracePt t="226059" x="5962650" y="4616450"/>
          <p14:tracePt t="226076" x="5822950" y="4737100"/>
          <p14:tracePt t="226093" x="5753100" y="4806950"/>
          <p14:tracePt t="226110" x="5727700" y="4838700"/>
          <p14:tracePt t="226126" x="5695950" y="4870450"/>
          <p14:tracePt t="226143" x="5651500" y="4927600"/>
          <p14:tracePt t="226160" x="5607050" y="5035550"/>
          <p14:tracePt t="226176" x="5575300" y="5099050"/>
          <p14:tracePt t="226192" x="5556250" y="5130800"/>
          <p14:tracePt t="226209" x="5543550" y="5156200"/>
          <p14:tracePt t="226226" x="5537200" y="5162550"/>
          <p14:tracePt t="226243" x="5524500" y="5168900"/>
          <p14:tracePt t="226282" x="5524500" y="5162550"/>
          <p14:tracePt t="226292" x="5524500" y="5149850"/>
          <p14:tracePt t="226309" x="5524500" y="5143500"/>
          <p14:tracePt t="226326" x="5530850" y="5130800"/>
          <p14:tracePt t="226343" x="5530850" y="5118100"/>
          <p14:tracePt t="226359" x="5537200" y="5118100"/>
          <p14:tracePt t="226392" x="5537200" y="5105400"/>
          <p14:tracePt t="226409" x="5537200" y="5099050"/>
          <p14:tracePt t="226440" x="5543550" y="5099050"/>
          <p14:tracePt t="226447" x="5543550" y="5092700"/>
          <p14:tracePt t="226485" x="5549900" y="5092700"/>
          <p14:tracePt t="226500" x="5556250" y="5092700"/>
          <p14:tracePt t="226509" x="5556250" y="5086350"/>
          <p14:tracePt t="226525" x="5562600" y="5086350"/>
          <p14:tracePt t="226534" x="5568950" y="5086350"/>
          <p14:tracePt t="226543" x="5588000" y="5086350"/>
          <p14:tracePt t="226559" x="5607050" y="5080000"/>
          <p14:tracePt t="226575" x="5753100" y="5080000"/>
          <p14:tracePt t="226593" x="5892800" y="5080000"/>
          <p14:tracePt t="226609" x="6013450" y="5080000"/>
          <p14:tracePt t="226626" x="6140450" y="5086350"/>
          <p14:tracePt t="226643" x="6248400" y="5092700"/>
          <p14:tracePt t="226659" x="6356350" y="5092700"/>
          <p14:tracePt t="226675" x="6489700" y="5092700"/>
          <p14:tracePt t="226692" x="6584950" y="5086350"/>
          <p14:tracePt t="226709" x="6705600" y="5067300"/>
          <p14:tracePt t="226727" x="6870700" y="5035550"/>
          <p14:tracePt t="226742" x="6959600" y="5022850"/>
          <p14:tracePt t="226759" x="7054850" y="5016500"/>
          <p14:tracePt t="226775" x="7143750" y="5010150"/>
          <p14:tracePt t="226792" x="7232650" y="4997450"/>
          <p14:tracePt t="226810" x="7277100" y="4997450"/>
          <p14:tracePt t="226825" x="7289800" y="4997450"/>
          <p14:tracePt t="226842" x="7296150" y="4997450"/>
          <p14:tracePt t="227287" x="7150100" y="4965700"/>
          <p14:tracePt t="227295" x="7073900" y="4965700"/>
          <p14:tracePt t="227301" x="6953250" y="4940300"/>
          <p14:tracePt t="227308" x="6762750" y="4902200"/>
          <p14:tracePt t="227325" x="6375400" y="4857750"/>
          <p14:tracePt t="227342" x="5943600" y="4794250"/>
          <p14:tracePt t="227358" x="5702300" y="4749800"/>
          <p14:tracePt t="227375" x="5524500" y="4711700"/>
          <p14:tracePt t="227391" x="5378450" y="4673600"/>
          <p14:tracePt t="227408" x="5283200" y="4648200"/>
          <p14:tracePt t="227425" x="5213350" y="4616450"/>
          <p14:tracePt t="227442" x="5162550" y="4597400"/>
          <p14:tracePt t="227460" x="5105400" y="4578350"/>
          <p14:tracePt t="227476" x="5092700" y="4565650"/>
          <p14:tracePt t="227492" x="5041900" y="4546600"/>
          <p14:tracePt t="227508" x="4965700" y="4533900"/>
          <p14:tracePt t="227525" x="4883150" y="4502150"/>
          <p14:tracePt t="227544" x="4692650" y="4502150"/>
          <p14:tracePt t="227558" x="4591050" y="4527550"/>
          <p14:tracePt t="227575" x="4464050" y="4584700"/>
          <p14:tracePt t="227591" x="4349750" y="4660900"/>
          <p14:tracePt t="227608" x="4241800" y="4730750"/>
          <p14:tracePt t="227625" x="4108450" y="4819650"/>
          <p14:tracePt t="227641" x="4057650" y="4857750"/>
          <p14:tracePt t="227658" x="4032250" y="4876800"/>
          <p14:tracePt t="227675" x="4000500" y="4914900"/>
          <p14:tracePt t="227692" x="3981450" y="4933950"/>
          <p14:tracePt t="227708" x="3975100" y="4946650"/>
          <p14:tracePt t="227726" x="3975100" y="4953000"/>
          <p14:tracePt t="227770" x="3975100" y="4946650"/>
          <p14:tracePt t="227786" x="3981450" y="4940300"/>
          <p14:tracePt t="227793" x="3987800" y="4940300"/>
          <p14:tracePt t="227808" x="4013200" y="4933950"/>
          <p14:tracePt t="227825" x="4184650" y="4933950"/>
          <p14:tracePt t="227841" x="4559300" y="4978400"/>
          <p14:tracePt t="227858" x="4889500" y="5035550"/>
          <p14:tracePt t="227874" x="5207000" y="5067300"/>
          <p14:tracePt t="227891" x="5403850" y="5099050"/>
          <p14:tracePt t="227908" x="5473700" y="5111750"/>
          <p14:tracePt t="227925" x="5518150" y="5118100"/>
          <p14:tracePt t="227941" x="5537200" y="5124450"/>
          <p14:tracePt t="227958" x="5568950" y="5137150"/>
          <p14:tracePt t="227974" x="5581650" y="5143500"/>
          <p14:tracePt t="227991" x="5607050" y="5143500"/>
          <p14:tracePt t="228008" x="5638800" y="5143500"/>
          <p14:tracePt t="228024" x="5683250" y="5143500"/>
          <p14:tracePt t="228041" x="5803900" y="5105400"/>
          <p14:tracePt t="228058" x="5873750" y="5073650"/>
          <p14:tracePt t="228074" x="5905500" y="5067300"/>
          <p14:tracePt t="228091" x="5962650" y="5041900"/>
          <p14:tracePt t="228107" x="5988050" y="5035550"/>
          <p14:tracePt t="228124" x="6007100" y="5022850"/>
          <p14:tracePt t="228141" x="6013450" y="5022850"/>
          <p14:tracePt t="228157" x="6019800" y="5022850"/>
          <p14:tracePt t="228174" x="6019800" y="5016500"/>
          <p14:tracePt t="228207" x="6013450" y="5016500"/>
          <p14:tracePt t="228224" x="6007100" y="5016500"/>
          <p14:tracePt t="228241" x="5988050" y="5016500"/>
          <p14:tracePt t="228257" x="5956300" y="5010150"/>
          <p14:tracePt t="228275" x="5854700" y="5003800"/>
          <p14:tracePt t="228291" x="5759450" y="5003800"/>
          <p14:tracePt t="228307" x="5683250" y="5003800"/>
          <p14:tracePt t="228324" x="5638800" y="5003800"/>
          <p14:tracePt t="228341" x="5613400" y="5003800"/>
          <p14:tracePt t="228358" x="5594350" y="5003800"/>
          <p14:tracePt t="228442" x="5600700" y="5010150"/>
          <p14:tracePt t="228450" x="5607050" y="5010150"/>
          <p14:tracePt t="228465" x="5613400" y="5010150"/>
          <p14:tracePt t="228474" x="5626100" y="5010150"/>
          <p14:tracePt t="228491" x="5632450" y="5010150"/>
          <p14:tracePt t="228507" x="5638800" y="5010150"/>
          <p14:tracePt t="228525" x="5657850" y="5010150"/>
          <p14:tracePt t="228541" x="5676900" y="5010150"/>
          <p14:tracePt t="228557" x="5734050" y="5035550"/>
          <p14:tracePt t="228574" x="5867400" y="5035550"/>
          <p14:tracePt t="228591" x="5994400" y="5041900"/>
          <p14:tracePt t="228608" x="6083300" y="5041900"/>
          <p14:tracePt t="228624" x="6121400" y="5041900"/>
          <p14:tracePt t="228640" x="6153150" y="5041900"/>
          <p14:tracePt t="228657" x="6178550" y="5041900"/>
          <p14:tracePt t="228674" x="6203950" y="5041900"/>
          <p14:tracePt t="228691" x="6216650" y="5048250"/>
          <p14:tracePt t="228707" x="6235700" y="5048250"/>
          <p14:tracePt t="228724" x="6248400" y="5048250"/>
          <p14:tracePt t="229864" x="6242050" y="5073650"/>
          <p14:tracePt t="229871" x="6203950" y="5105400"/>
          <p14:tracePt t="229879" x="6159500" y="5149850"/>
          <p14:tracePt t="229890" x="6121400" y="5181600"/>
          <p14:tracePt t="229906" x="5994400" y="5283200"/>
          <p14:tracePt t="229923" x="5867400" y="5378450"/>
          <p14:tracePt t="229940" x="5727700" y="5467350"/>
          <p14:tracePt t="229956" x="5588000" y="5530850"/>
          <p14:tracePt t="229973" x="5435600" y="5594350"/>
          <p14:tracePt t="229990" x="5251450" y="5670550"/>
          <p14:tracePt t="230006" x="4959350" y="5759450"/>
          <p14:tracePt t="230023" x="4794250" y="5803900"/>
          <p14:tracePt t="230039" x="4641850" y="5835650"/>
          <p14:tracePt t="230044" x="4533900" y="5854700"/>
          <p14:tracePt t="230056" x="4425950" y="5880100"/>
          <p14:tracePt t="230075" x="4108450" y="5924550"/>
          <p14:tracePt t="230090" x="3917950" y="5943600"/>
          <p14:tracePt t="230107" x="3797300" y="5969000"/>
          <p14:tracePt t="230123" x="3702050" y="5969000"/>
          <p14:tracePt t="230139" x="3594100" y="5969000"/>
          <p14:tracePt t="230157" x="3422650" y="5949950"/>
          <p14:tracePt t="230173" x="3308350" y="5937250"/>
          <p14:tracePt t="230189" x="3244850" y="5918200"/>
          <p14:tracePt t="230206" x="3200400" y="5911850"/>
          <p14:tracePt t="230223" x="3136900" y="5873750"/>
          <p14:tracePt t="230240" x="3060700" y="5803900"/>
          <p14:tracePt t="230256" x="3009900" y="5746750"/>
          <p14:tracePt t="230272" x="2971800" y="5702300"/>
          <p14:tracePt t="230289" x="2952750" y="5664200"/>
          <p14:tracePt t="230305" x="2940050" y="5613400"/>
          <p14:tracePt t="230324" x="2927350" y="5530850"/>
          <p14:tracePt t="230339" x="2914650" y="5429250"/>
          <p14:tracePt t="230356" x="2914650" y="5314950"/>
          <p14:tracePt t="230372" x="2921000" y="5232400"/>
          <p14:tracePt t="230389" x="2933700" y="5187950"/>
          <p14:tracePt t="230406" x="2965450" y="5130800"/>
          <p14:tracePt t="230422" x="3048000" y="5099050"/>
          <p14:tracePt t="230439" x="3251200" y="5022850"/>
          <p14:tracePt t="230456" x="3454400" y="4965700"/>
          <p14:tracePt t="230472" x="3689350" y="4933950"/>
          <p14:tracePt t="230489" x="4133850" y="4933950"/>
          <p14:tracePt t="230506" x="4730750" y="5029200"/>
          <p14:tracePt t="230522" x="4972050" y="5073650"/>
          <p14:tracePt t="230539" x="5168900" y="5143500"/>
          <p14:tracePt t="230543" x="5194300" y="5156200"/>
          <p14:tracePt t="230555" x="5251450" y="5194300"/>
          <p14:tracePt t="230572" x="5435600" y="5283200"/>
          <p14:tracePt t="230589" x="5530850" y="5353050"/>
          <p14:tracePt t="230606" x="5626100" y="5416550"/>
          <p14:tracePt t="230622" x="5708650" y="5461000"/>
          <p14:tracePt t="230639" x="5759450" y="5480050"/>
          <p14:tracePt t="230655" x="5797550" y="5492750"/>
          <p14:tracePt t="230672" x="5810250" y="5492750"/>
          <p14:tracePt t="230688" x="5816600" y="5492750"/>
          <p14:tracePt t="230705" x="5822950" y="5486400"/>
          <p14:tracePt t="230722" x="5835650" y="5467350"/>
          <p14:tracePt t="230739" x="5842000" y="5289550"/>
          <p14:tracePt t="230755" x="5791200" y="5041900"/>
          <p14:tracePt t="230773" x="5702300" y="4794250"/>
          <p14:tracePt t="230789" x="5600700" y="4603750"/>
          <p14:tracePt t="230807" x="5429250" y="4445000"/>
          <p14:tracePt t="230822" x="5283200" y="4349750"/>
          <p14:tracePt t="230839" x="5080000" y="4292600"/>
          <p14:tracePt t="230855" x="4864100" y="4260850"/>
          <p14:tracePt t="230872" x="4565650" y="4241800"/>
          <p14:tracePt t="230890" x="4057650" y="4298950"/>
          <p14:tracePt t="230905" x="3911600" y="4330700"/>
          <p14:tracePt t="230922" x="3708400" y="4394200"/>
          <p14:tracePt t="230939" x="3505200" y="4495800"/>
          <p14:tracePt t="230955" x="3346450" y="4603750"/>
          <p14:tracePt t="230973" x="3194050" y="4724400"/>
          <p14:tracePt t="230989" x="3155950" y="4756150"/>
          <p14:tracePt t="231005" x="3105150" y="4832350"/>
          <p14:tracePt t="231022" x="3079750" y="4921250"/>
          <p14:tracePt t="231039" x="3060700" y="5022850"/>
          <p14:tracePt t="231043" x="3060700" y="5073650"/>
          <p14:tracePt t="231055" x="3060700" y="5124450"/>
          <p14:tracePt t="231072" x="3060700" y="5245100"/>
          <p14:tracePt t="231089" x="3086100" y="5359400"/>
          <p14:tracePt t="231106" x="3136900" y="5454650"/>
          <p14:tracePt t="231122" x="3257550" y="5562600"/>
          <p14:tracePt t="231139" x="3536950" y="5746750"/>
          <p14:tracePt t="231155" x="3702050" y="5829300"/>
          <p14:tracePt t="231172" x="3848100" y="5880100"/>
          <p14:tracePt t="231188" x="4051300" y="5899150"/>
          <p14:tracePt t="231205" x="4241800" y="5905500"/>
          <p14:tracePt t="231222" x="4559300" y="5848350"/>
          <p14:tracePt t="231238" x="4711700" y="5803900"/>
          <p14:tracePt t="231255" x="4851400" y="5746750"/>
          <p14:tracePt t="231272" x="5010150" y="5670550"/>
          <p14:tracePt t="231288" x="5124450" y="5594350"/>
          <p14:tracePt t="231306" x="5270500" y="5480050"/>
          <p14:tracePt t="231321" x="5308600" y="5435600"/>
          <p14:tracePt t="231338" x="5416550" y="5289550"/>
          <p14:tracePt t="231355" x="5454650" y="5194300"/>
          <p14:tracePt t="231371" x="5467350" y="5118100"/>
          <p14:tracePt t="231388" x="5461000" y="5016500"/>
          <p14:tracePt t="231405" x="5391150" y="4902200"/>
          <p14:tracePt t="231421" x="5321300" y="4781550"/>
          <p14:tracePt t="231438" x="5194300" y="4622800"/>
          <p14:tracePt t="231455" x="5054600" y="4464050"/>
          <p14:tracePt t="231471" x="4876800" y="4292600"/>
          <p14:tracePt t="231488" x="4762500" y="4241800"/>
          <p14:tracePt t="231505" x="4660900" y="4222750"/>
          <p14:tracePt t="231522" x="4603750" y="4216400"/>
          <p14:tracePt t="231538" x="4483100" y="4216400"/>
          <p14:tracePt t="231541" x="4419600" y="4216400"/>
          <p14:tracePt t="231555" x="4298950" y="4267200"/>
          <p14:tracePt t="231571" x="4159250" y="4343400"/>
          <p14:tracePt t="231588" x="4064000" y="4406900"/>
          <p14:tracePt t="231605" x="4032250" y="4464050"/>
          <p14:tracePt t="231621" x="3994150" y="4508500"/>
          <p14:tracePt t="231638" x="3956050" y="4578350"/>
          <p14:tracePt t="231655" x="3949700" y="4629150"/>
          <p14:tracePt t="231671" x="3943350" y="4692650"/>
          <p14:tracePt t="231688" x="3943350" y="4762500"/>
          <p14:tracePt t="231705" x="3943350" y="4851400"/>
          <p14:tracePt t="231721" x="3968750" y="4940300"/>
          <p14:tracePt t="231738" x="4006850" y="5029200"/>
          <p14:tracePt t="231755" x="4070350" y="5137150"/>
          <p14:tracePt t="231771" x="4165600" y="5226050"/>
          <p14:tracePt t="231789" x="4254500" y="5295900"/>
          <p14:tracePt t="231804" x="4362450" y="5353050"/>
          <p14:tracePt t="231821" x="4464050" y="5391150"/>
          <p14:tracePt t="231838" x="4565650" y="5435600"/>
          <p14:tracePt t="231854" x="4648200" y="5454650"/>
          <p14:tracePt t="231872" x="4705350" y="5467350"/>
          <p14:tracePt t="231887" x="4756150" y="5486400"/>
          <p14:tracePt t="231904" x="4794250" y="5492750"/>
          <p14:tracePt t="231921" x="4845050" y="5492750"/>
          <p14:tracePt t="231938" x="4914900" y="5473700"/>
          <p14:tracePt t="231955" x="4997450" y="5441950"/>
          <p14:tracePt t="231971" x="5048250" y="5422900"/>
          <p14:tracePt t="231987" x="5092700" y="5391150"/>
          <p14:tracePt t="232004" x="5137150" y="5365750"/>
          <p14:tracePt t="232021" x="5181600" y="5334000"/>
          <p14:tracePt t="232038" x="5219700" y="5295900"/>
          <p14:tracePt t="232054" x="5276850" y="5238750"/>
          <p14:tracePt t="232071" x="5334000" y="5175250"/>
          <p14:tracePt t="232088" x="5353050" y="5111750"/>
          <p14:tracePt t="232104" x="5372100" y="5080000"/>
          <p14:tracePt t="232122" x="5378450" y="5035550"/>
          <p14:tracePt t="232137" x="5378450" y="5016500"/>
          <p14:tracePt t="232154" x="5378450" y="4978400"/>
          <p14:tracePt t="232171" x="5359400" y="4876800"/>
          <p14:tracePt t="232187" x="5321300" y="4724400"/>
          <p14:tracePt t="232204" x="5270500" y="4597400"/>
          <p14:tracePt t="232221" x="5232400" y="4514850"/>
          <p14:tracePt t="232237" x="5200650" y="4470400"/>
          <p14:tracePt t="232254" x="5162550" y="4419600"/>
          <p14:tracePt t="232271" x="5118100" y="4387850"/>
          <p14:tracePt t="232287" x="5073650" y="4356100"/>
          <p14:tracePt t="232304" x="5048250" y="4337050"/>
          <p14:tracePt t="232321" x="5041900" y="4337050"/>
          <p14:tracePt t="232338" x="5029200" y="4337050"/>
          <p14:tracePt t="232354" x="5022850" y="4337050"/>
          <p14:tracePt t="232863" x="5029200" y="4375150"/>
          <p14:tracePt t="232871" x="5029200" y="4438650"/>
          <p14:tracePt t="232878" x="5029200" y="4502150"/>
          <p14:tracePt t="232887" x="5029200" y="4565650"/>
          <p14:tracePt t="232904" x="5035550" y="4673600"/>
          <p14:tracePt t="232922" x="5054600" y="4787900"/>
          <p14:tracePt t="232937" x="5060950" y="4876800"/>
          <p14:tracePt t="232954" x="5060950" y="4953000"/>
          <p14:tracePt t="232970" x="5060950" y="5016500"/>
          <p14:tracePt t="232987" x="5048250" y="5080000"/>
          <p14:tracePt t="233006" x="5029200" y="5130800"/>
          <p14:tracePt t="233020" x="5010150" y="5156200"/>
          <p14:tracePt t="233038" x="4978400" y="5181600"/>
          <p14:tracePt t="233043" x="4946650" y="5194300"/>
          <p14:tracePt t="233054" x="4895850" y="5213350"/>
          <p14:tracePt t="233070" x="4775200" y="5226050"/>
          <p14:tracePt t="233087" x="4660900" y="5226050"/>
          <p14:tracePt t="233103" x="4635500" y="5219700"/>
          <p14:tracePt t="233120" x="4616450" y="5213350"/>
          <p14:tracePt t="233136" x="4603750" y="5200650"/>
          <p14:tracePt t="233153" x="4603750" y="5187950"/>
          <p14:tracePt t="233170" x="4597400" y="5168900"/>
          <p14:tracePt t="233203" x="4597400" y="5156200"/>
          <p14:tracePt t="233220" x="4597400" y="5149850"/>
          <p14:tracePt t="233237" x="4597400" y="5143500"/>
          <p14:tracePt t="233253" x="4603750" y="5130800"/>
          <p14:tracePt t="233270" x="4641850" y="5111750"/>
          <p14:tracePt t="233286" x="4667250" y="5099050"/>
          <p14:tracePt t="233303" x="4718050" y="5080000"/>
          <p14:tracePt t="233320" x="4768850" y="5073650"/>
          <p14:tracePt t="233338" x="4838700" y="5080000"/>
          <p14:tracePt t="233353" x="4902200" y="5111750"/>
          <p14:tracePt t="233370" x="4946650" y="5130800"/>
          <p14:tracePt t="233386" x="5010150" y="5168900"/>
          <p14:tracePt t="233403" x="5080000" y="5207000"/>
          <p14:tracePt t="233419" x="5143500" y="5251450"/>
          <p14:tracePt t="233436" x="5156200" y="5264150"/>
          <p14:tracePt t="233453" x="5162550" y="5264150"/>
          <p14:tracePt t="233469" x="5168900" y="5270500"/>
          <p14:tracePt t="233846" x="5181600" y="5270500"/>
          <p14:tracePt t="233854" x="5187950" y="5264150"/>
          <p14:tracePt t="233867" x="5194300" y="5257800"/>
          <p14:tracePt t="233875" x="5194300" y="5251450"/>
          <p14:tracePt t="233886" x="5200650" y="5251450"/>
          <p14:tracePt t="233903" x="5200650" y="5238750"/>
          <p14:tracePt t="233919" x="5200650" y="5213350"/>
          <p14:tracePt t="233936" x="5194300" y="5194300"/>
          <p14:tracePt t="233953" x="5187950" y="5175250"/>
          <p14:tracePt t="233969" x="5175250" y="5156200"/>
          <p14:tracePt t="233986" x="5162550" y="5149850"/>
          <p14:tracePt t="234003" x="5156200" y="5137150"/>
          <p14:tracePt t="234019" x="5149850" y="5137150"/>
          <p14:tracePt t="234036" x="5143500" y="5130800"/>
          <p14:tracePt t="234053" x="5137150" y="5130800"/>
          <p14:tracePt t="234057" x="5130800" y="5124450"/>
          <p14:tracePt t="234069" x="5124450" y="5124450"/>
          <p14:tracePt t="234086" x="5118100" y="5124450"/>
          <p14:tracePt t="234103" x="5111750" y="5124450"/>
          <p14:tracePt t="234146" x="5118100" y="5124450"/>
          <p14:tracePt t="234154" x="5124450" y="5124450"/>
          <p14:tracePt t="234170" x="5137150" y="5130800"/>
          <p14:tracePt t="234183" x="5149850" y="5143500"/>
          <p14:tracePt t="234191" x="5181600" y="5162550"/>
          <p14:tracePt t="234203" x="5219700" y="5187950"/>
          <p14:tracePt t="234219" x="5283200" y="5245100"/>
          <p14:tracePt t="234236" x="5346700" y="5308600"/>
          <p14:tracePt t="234252" x="5359400" y="5327650"/>
          <p14:tracePt t="234269" x="5365750" y="5340350"/>
          <p14:tracePt t="234286" x="5372100" y="5365750"/>
          <p14:tracePt t="234302" x="5384800" y="5397500"/>
          <p14:tracePt t="234319" x="5372100" y="5467350"/>
          <p14:tracePt t="234336" x="5353050" y="5505450"/>
          <p14:tracePt t="234352" x="5346700" y="5518150"/>
          <p14:tracePt t="234369" x="5334000" y="5524500"/>
          <p14:tracePt t="234386" x="5321300" y="5537200"/>
          <p14:tracePt t="234402" x="5308600" y="5537200"/>
          <p14:tracePt t="234419" x="5308600" y="5524500"/>
          <p14:tracePt t="234435" x="5302250" y="5511800"/>
          <p14:tracePt t="234452" x="5302250" y="5473700"/>
          <p14:tracePt t="234469" x="5302250" y="5403850"/>
          <p14:tracePt t="234485" x="5302250" y="5372100"/>
          <p14:tracePt t="234502" x="5302250" y="5359400"/>
          <p14:tracePt t="234519" x="5302250" y="5353050"/>
          <p14:tracePt t="234583" x="5302250" y="5365750"/>
          <p14:tracePt t="234598" x="5302250" y="5384800"/>
          <p14:tracePt t="234606" x="5302250" y="5391150"/>
          <p14:tracePt t="234613" x="5302250" y="5397500"/>
          <p14:tracePt t="234622" x="5302250" y="5410200"/>
          <p14:tracePt t="234637" x="5295900" y="5441950"/>
          <p14:tracePt t="234652" x="5283200" y="5492750"/>
          <p14:tracePt t="234669" x="5257800" y="5537200"/>
          <p14:tracePt t="234685" x="5245100" y="5575300"/>
          <p14:tracePt t="234702" x="5238750" y="5600700"/>
          <p14:tracePt t="234718" x="5232400" y="5619750"/>
          <p14:tracePt t="234735" x="5232400" y="5626100"/>
          <p14:tracePt t="234752" x="5232400" y="5632450"/>
          <p14:tracePt t="234804" x="5232400" y="5626100"/>
          <p14:tracePt t="234818" x="5238750" y="5626100"/>
          <p14:tracePt t="234833" x="5251450" y="5619750"/>
          <p14:tracePt t="234840" x="5270500" y="5607050"/>
          <p14:tracePt t="234852" x="5276850" y="5607050"/>
          <p14:tracePt t="234869" x="5314950" y="5600700"/>
          <p14:tracePt t="234885" x="5454650" y="5588000"/>
          <p14:tracePt t="234902" x="5524500" y="5575300"/>
          <p14:tracePt t="234918" x="5575300" y="5575300"/>
          <p14:tracePt t="234935" x="5607050" y="5575300"/>
          <p14:tracePt t="234952" x="5619750" y="5575300"/>
          <p14:tracePt t="234968" x="5626100" y="5575300"/>
          <p14:tracePt t="234985" x="5632450" y="5575300"/>
          <p14:tracePt t="235018" x="5632450" y="5568950"/>
          <p14:tracePt t="235044" x="5632450" y="5562600"/>
          <p14:tracePt t="235090" x="5632450" y="5549900"/>
          <p14:tracePt t="235219" x="5632450" y="5556250"/>
          <p14:tracePt t="235249" x="5632450" y="5562600"/>
          <p14:tracePt t="235572" x="5588000" y="5562600"/>
          <p14:tracePt t="235579" x="5524500" y="5562600"/>
          <p14:tracePt t="235588" x="5461000" y="5562600"/>
          <p14:tracePt t="235601" x="5397500" y="5562600"/>
          <p14:tracePt t="235618" x="5207000" y="5486400"/>
          <p14:tracePt t="235634" x="5054600" y="5441950"/>
          <p14:tracePt t="235651" x="4953000" y="5410200"/>
          <p14:tracePt t="235668" x="4857750" y="5384800"/>
          <p14:tracePt t="235685" x="4705350" y="5359400"/>
          <p14:tracePt t="235701" x="4610100" y="5346700"/>
          <p14:tracePt t="235718" x="4521200" y="5334000"/>
          <p14:tracePt t="235734" x="4432300" y="5321300"/>
          <p14:tracePt t="235751" x="4387850" y="5321300"/>
          <p14:tracePt t="235768" x="4292600" y="5321300"/>
          <p14:tracePt t="235784" x="4216400" y="5321300"/>
          <p14:tracePt t="235801" x="4121150" y="5321300"/>
          <p14:tracePt t="235818" x="4032250" y="5327650"/>
          <p14:tracePt t="235834" x="3987800" y="5327650"/>
          <p14:tracePt t="235851" x="3822700" y="5353050"/>
          <p14:tracePt t="235867" x="3714750" y="5365750"/>
          <p14:tracePt t="235884" x="3632200" y="5378450"/>
          <p14:tracePt t="235901" x="3549650" y="5378450"/>
          <p14:tracePt t="235919" x="3467100" y="5378450"/>
          <p14:tracePt t="235934" x="3378200" y="5378450"/>
          <p14:tracePt t="235951" x="3302000" y="5378450"/>
          <p14:tracePt t="235967" x="3238500" y="5378450"/>
          <p14:tracePt t="235984" x="3175000" y="5378450"/>
          <p14:tracePt t="236002" x="3105150" y="5372100"/>
          <p14:tracePt t="236017" x="3054350" y="5372100"/>
          <p14:tracePt t="236034" x="2997200" y="5365750"/>
          <p14:tracePt t="236051" x="2940050" y="5365750"/>
          <p14:tracePt t="236067" x="2889250" y="5365750"/>
          <p14:tracePt t="236085" x="2851150" y="5372100"/>
          <p14:tracePt t="236101" x="2813050" y="5378450"/>
          <p14:tracePt t="236118" x="2794000" y="5384800"/>
          <p14:tracePt t="236134" x="2781300" y="5384800"/>
          <p14:tracePt t="236151" x="2774950" y="5391150"/>
          <p14:tracePt t="236168" x="2768600" y="5403850"/>
          <p14:tracePt t="236201" x="2768600" y="5410200"/>
          <p14:tracePt t="236217" x="2768600" y="5422900"/>
          <p14:tracePt t="236297" x="2774950" y="5422900"/>
          <p14:tracePt t="236306" x="2787650" y="5422900"/>
          <p14:tracePt t="236312" x="2800350" y="5422900"/>
          <p14:tracePt t="236321" x="2819400" y="5422900"/>
          <p14:tracePt t="236335" x="2870200" y="5422900"/>
          <p14:tracePt t="236351" x="3060700" y="5429250"/>
          <p14:tracePt t="236367" x="3270250" y="5461000"/>
          <p14:tracePt t="236384" x="3486150" y="5486400"/>
          <p14:tracePt t="236400" x="3651250" y="5505450"/>
          <p14:tracePt t="236417" x="3784600" y="5518150"/>
          <p14:tracePt t="236435" x="3873500" y="5537200"/>
          <p14:tracePt t="236450" x="3962400" y="5556250"/>
          <p14:tracePt t="236467" x="4019550" y="5562600"/>
          <p14:tracePt t="236484" x="4070350" y="5575300"/>
          <p14:tracePt t="236500" x="4121150" y="5581650"/>
          <p14:tracePt t="236517" x="4146550" y="5588000"/>
          <p14:tracePt t="236534" x="4184650" y="5588000"/>
          <p14:tracePt t="236550" x="4235450" y="5600700"/>
          <p14:tracePt t="236554" x="4254500" y="5600700"/>
          <p14:tracePt t="236567" x="4267200" y="5600700"/>
          <p14:tracePt t="236583" x="4292600" y="5600700"/>
          <p14:tracePt t="236600" x="4298950" y="5607050"/>
          <p14:tracePt t="236618" x="4305300" y="5607050"/>
          <p14:tracePt t="237047" x="4343400" y="5607050"/>
          <p14:tracePt t="237052" x="4419600" y="5600700"/>
          <p14:tracePt t="237066" x="4540250" y="5588000"/>
          <p14:tracePt t="237083" x="4603750" y="5581650"/>
          <p14:tracePt t="237100" x="4641850" y="5581650"/>
          <p14:tracePt t="237116" x="4667250" y="5581650"/>
          <p14:tracePt t="237135" x="4686300" y="5581650"/>
          <p14:tracePt t="237149" x="4692650" y="5581650"/>
          <p14:tracePt t="237167" x="4699000" y="5581650"/>
          <p14:tracePt t="237265" x="4699000" y="5575300"/>
          <p14:tracePt t="237309" x="4705350" y="5575300"/>
          <p14:tracePt t="237316" x="4705350" y="5568950"/>
          <p14:tracePt t="237331" x="4718050" y="5562600"/>
          <p14:tracePt t="237338" x="4724400" y="5556250"/>
          <p14:tracePt t="237349" x="4730750" y="5549900"/>
          <p14:tracePt t="237366" x="4743450" y="5537200"/>
          <p14:tracePt t="237383" x="4775200" y="5524500"/>
          <p14:tracePt t="237399" x="4781550" y="5518150"/>
          <p14:tracePt t="237417" x="4787900" y="5505450"/>
          <p14:tracePt t="237433" x="4787900" y="5492750"/>
          <p14:tracePt t="237449" x="4787900" y="5486400"/>
          <p14:tracePt t="237466" x="4794250" y="5467350"/>
          <p14:tracePt t="237483" x="4800600" y="5448300"/>
          <p14:tracePt t="237499" x="4800600" y="5435600"/>
          <p14:tracePt t="237516" x="4800600" y="5429250"/>
          <p14:tracePt t="237533" x="4794250" y="5416550"/>
          <p14:tracePt t="237549" x="4787900" y="5384800"/>
          <p14:tracePt t="237566" x="4762500" y="5346700"/>
          <p14:tracePt t="237583" x="4711700" y="5251450"/>
          <p14:tracePt t="237599" x="4667250" y="5194300"/>
          <p14:tracePt t="237617" x="4629150" y="5156200"/>
          <p14:tracePt t="237632" x="4591050" y="5124450"/>
          <p14:tracePt t="237649" x="4552950" y="5099050"/>
          <p14:tracePt t="237666" x="4527550" y="5080000"/>
          <p14:tracePt t="237683" x="4489450" y="5073650"/>
          <p14:tracePt t="237699" x="4457700" y="5073650"/>
          <p14:tracePt t="237716" x="4419600" y="5086350"/>
          <p14:tracePt t="237732" x="4394200" y="5105400"/>
          <p14:tracePt t="237749" x="4356100" y="5124450"/>
          <p14:tracePt t="237766" x="4330700" y="5130800"/>
          <p14:tracePt t="237783" x="4318000" y="5162550"/>
          <p14:tracePt t="237799" x="4305300" y="5168900"/>
          <p14:tracePt t="237816" x="4279900" y="5181600"/>
          <p14:tracePt t="237832" x="4273550" y="5213350"/>
          <p14:tracePt t="237849" x="4254500" y="5232400"/>
          <p14:tracePt t="237866" x="4241800" y="5257800"/>
          <p14:tracePt t="237882" x="4241800" y="5264150"/>
          <p14:tracePt t="237899" x="4241800" y="5270500"/>
          <p14:tracePt t="237916" x="4241800" y="5283200"/>
          <p14:tracePt t="237933" x="4241800" y="5295900"/>
          <p14:tracePt t="237949" x="4241800" y="5308600"/>
          <p14:tracePt t="237966" x="4248150" y="5321300"/>
          <p14:tracePt t="237982" x="4254500" y="5327650"/>
          <p14:tracePt t="237999" x="4254500" y="5346700"/>
          <p14:tracePt t="238016" x="4273550" y="5365750"/>
          <p14:tracePt t="238032" x="4330700" y="5429250"/>
          <p14:tracePt t="238049" x="4356100" y="5454650"/>
          <p14:tracePt t="238066" x="4387850" y="5492750"/>
          <p14:tracePt t="238082" x="4419600" y="5524500"/>
          <p14:tracePt t="238099" x="4445000" y="5543550"/>
          <p14:tracePt t="238116" x="4495800" y="5575300"/>
          <p14:tracePt t="238133" x="4514850" y="5581650"/>
          <p14:tracePt t="238149" x="4540250" y="5588000"/>
          <p14:tracePt t="238166" x="4565650" y="5594350"/>
          <p14:tracePt t="238182" x="4591050" y="5600700"/>
          <p14:tracePt t="238199" x="4654550" y="5600700"/>
          <p14:tracePt t="238216" x="4679950" y="5600700"/>
          <p14:tracePt t="238232" x="4705350" y="5594350"/>
          <p14:tracePt t="238249" x="4749800" y="5594350"/>
          <p14:tracePt t="238266" x="4794250" y="5581650"/>
          <p14:tracePt t="238282" x="4813300" y="5575300"/>
          <p14:tracePt t="238299" x="4832350" y="5562600"/>
          <p14:tracePt t="238315" x="4864100" y="5537200"/>
          <p14:tracePt t="238332" x="4908550" y="5492750"/>
          <p14:tracePt t="238351" x="4959350" y="5422900"/>
          <p14:tracePt t="238366" x="5003800" y="5372100"/>
          <p14:tracePt t="238382" x="5022850" y="5346700"/>
          <p14:tracePt t="238399" x="5035550" y="5314950"/>
          <p14:tracePt t="238416" x="5048250" y="5289550"/>
          <p14:tracePt t="238432" x="5054600" y="5251450"/>
          <p14:tracePt t="238449" x="5054600" y="5232400"/>
          <p14:tracePt t="238465" x="5054600" y="5213350"/>
          <p14:tracePt t="238499" x="5054600" y="5207000"/>
          <p14:tracePt t="238515" x="5048250" y="5207000"/>
          <p14:tracePt t="238532" x="5035550" y="5207000"/>
          <p14:tracePt t="238575" x="5035550" y="5213350"/>
          <p14:tracePt t="238599" x="5035550" y="5226050"/>
          <p14:tracePt t="238606" x="5041900" y="5232400"/>
          <p14:tracePt t="238615" x="5060950" y="5232400"/>
          <p14:tracePt t="238633" x="5137150" y="5257800"/>
          <p14:tracePt t="238648" x="5314950" y="5302250"/>
          <p14:tracePt t="238666" x="5422900" y="5321300"/>
          <p14:tracePt t="238682" x="5657850" y="5346700"/>
          <p14:tracePt t="238698" x="5829300" y="5359400"/>
          <p14:tracePt t="238715" x="5975350" y="5365750"/>
          <p14:tracePt t="238732" x="6083300" y="5384800"/>
          <p14:tracePt t="238748" x="6146800" y="5384800"/>
          <p14:tracePt t="238765" x="6184900" y="5384800"/>
          <p14:tracePt t="238782" x="6184900" y="5378450"/>
          <p14:tracePt t="238798" x="6184900" y="5372100"/>
          <p14:tracePt t="239055" x="6242050" y="5378450"/>
          <p14:tracePt t="239062" x="6350000" y="5397500"/>
          <p14:tracePt t="239072" x="6457950" y="5410200"/>
          <p14:tracePt t="239083" x="6667500" y="5435600"/>
          <p14:tracePt t="239099" x="6858000" y="5467350"/>
          <p14:tracePt t="239115" x="6997700" y="5492750"/>
          <p14:tracePt t="239132" x="7067550" y="5499100"/>
          <p14:tracePt t="239148" x="7188200" y="5511800"/>
          <p14:tracePt t="239165" x="7327900" y="5530850"/>
          <p14:tracePt t="239182" x="7397750" y="5537200"/>
          <p14:tracePt t="239198" x="7454900" y="5537200"/>
          <p14:tracePt t="239215" x="7480300" y="5543550"/>
          <p14:tracePt t="239231" x="7505700" y="5549900"/>
          <p14:tracePt t="239248" x="7537450" y="5549900"/>
          <p14:tracePt t="239265" x="7556500" y="5549900"/>
          <p14:tracePt t="239281" x="7588250" y="5549900"/>
          <p14:tracePt t="239298" x="7613650" y="5549900"/>
          <p14:tracePt t="239315" x="7626350" y="5549900"/>
          <p14:tracePt t="239331" x="7639050" y="5549900"/>
          <p14:tracePt t="239365" x="7645400" y="5549900"/>
          <p14:tracePt t="239453" x="7639050" y="5549900"/>
          <p14:tracePt t="239461" x="7632700" y="5549900"/>
          <p14:tracePt t="239469" x="7626350" y="5543550"/>
          <p14:tracePt t="239482" x="7600950" y="5543550"/>
          <p14:tracePt t="239498" x="7562850" y="5543550"/>
          <p14:tracePt t="239515" x="7340600" y="5524500"/>
          <p14:tracePt t="239531" x="7035800" y="5480050"/>
          <p14:tracePt t="239548" x="6731000" y="5397500"/>
          <p14:tracePt t="239553" x="6553200" y="5334000"/>
          <p14:tracePt t="239565" x="6369050" y="5257800"/>
          <p14:tracePt t="239581" x="6184900" y="5137150"/>
          <p14:tracePt t="239598" x="5930900" y="4978400"/>
          <p14:tracePt t="239614" x="5715000" y="4806950"/>
          <p14:tracePt t="239631" x="5480050" y="4699000"/>
          <p14:tracePt t="239648" x="5219700" y="4629150"/>
          <p14:tracePt t="239665" x="5156200" y="4616450"/>
          <p14:tracePt t="239681" x="5067300" y="4610100"/>
          <p14:tracePt t="239698" x="4991100" y="4610100"/>
          <p14:tracePt t="239714" x="4940300" y="4616450"/>
          <p14:tracePt t="239730" x="4889500" y="4648200"/>
          <p14:tracePt t="239747" x="4883150" y="4654550"/>
          <p14:tracePt t="239764" x="4883150" y="4660900"/>
          <p14:tracePt t="239781" x="4883150" y="4667250"/>
          <p14:tracePt t="240005" x="4838700" y="4699000"/>
          <p14:tracePt t="240012" x="4775200" y="4730750"/>
          <p14:tracePt t="240021" x="4705350" y="4781550"/>
          <p14:tracePt t="240031" x="4622800" y="4832350"/>
          <p14:tracePt t="240049" x="4457700" y="4965700"/>
          <p14:tracePt t="240064" x="4381500" y="5048250"/>
          <p14:tracePt t="240081" x="4349750" y="5092700"/>
          <p14:tracePt t="240097" x="4305300" y="5156200"/>
          <p14:tracePt t="240114" x="4286250" y="5213350"/>
          <p14:tracePt t="240131" x="4260850" y="5283200"/>
          <p14:tracePt t="240147" x="4260850" y="5302250"/>
          <p14:tracePt t="240164" x="4260850" y="5314950"/>
          <p14:tracePt t="240181" x="4267200" y="5334000"/>
          <p14:tracePt t="240197" x="4286250" y="5384800"/>
          <p14:tracePt t="240215" x="4356100" y="5505450"/>
          <p14:tracePt t="240231" x="4394200" y="5562600"/>
          <p14:tracePt t="240247" x="4432300" y="5600700"/>
          <p14:tracePt t="240264" x="4476750" y="5632450"/>
          <p14:tracePt t="240280" x="4533900" y="5683250"/>
          <p14:tracePt t="240297" x="4648200" y="5740400"/>
          <p14:tracePt t="240314" x="4699000" y="5753100"/>
          <p14:tracePt t="240330" x="4737100" y="5759450"/>
          <p14:tracePt t="240347" x="4762500" y="5759450"/>
          <p14:tracePt t="240364" x="4813300" y="5753100"/>
          <p14:tracePt t="240380" x="4895850" y="5695950"/>
          <p14:tracePt t="240397" x="4940300" y="5657850"/>
          <p14:tracePt t="240414" x="4965700" y="5632450"/>
          <p14:tracePt t="240430" x="4972050" y="5607050"/>
          <p14:tracePt t="240447" x="4991100" y="5581650"/>
          <p14:tracePt t="240464" x="5003800" y="5530850"/>
          <p14:tracePt t="240480" x="5003800" y="5492750"/>
          <p14:tracePt t="240498" x="5003800" y="5473700"/>
          <p14:tracePt t="240514" x="4997450" y="5461000"/>
          <p14:tracePt t="240533" x="4959350" y="5422900"/>
          <p14:tracePt t="240547" x="4914900" y="5403850"/>
          <p14:tracePt t="240564" x="4851400" y="5353050"/>
          <p14:tracePt t="240580" x="4787900" y="5302250"/>
          <p14:tracePt t="240597" x="4749800" y="5270500"/>
          <p14:tracePt t="240614" x="4692650" y="5238750"/>
          <p14:tracePt t="240630" x="4673600" y="5232400"/>
          <p14:tracePt t="240647" x="4648200" y="5226050"/>
          <p14:tracePt t="240663" x="4635500" y="5226050"/>
          <p14:tracePt t="240682" x="4616450" y="5226050"/>
          <p14:tracePt t="240698" x="4591050" y="5226050"/>
          <p14:tracePt t="240714" x="4572000" y="5232400"/>
          <p14:tracePt t="240730" x="4540250" y="5257800"/>
          <p14:tracePt t="240747" x="4502150" y="5283200"/>
          <p14:tracePt t="240763" x="4476750" y="5314950"/>
          <p14:tracePt t="240780" x="4457700" y="5334000"/>
          <p14:tracePt t="240797" x="4445000" y="5359400"/>
          <p14:tracePt t="240813" x="4438650" y="5372100"/>
          <p14:tracePt t="240830" x="4432300" y="5384800"/>
          <p14:tracePt t="240846" x="4432300" y="5397500"/>
          <p14:tracePt t="240864" x="4432300" y="5416550"/>
          <p14:tracePt t="240880" x="4432300" y="5422900"/>
          <p14:tracePt t="240896" x="4432300" y="5441950"/>
          <p14:tracePt t="240913" x="4438650" y="5461000"/>
          <p14:tracePt t="240930" x="4445000" y="5486400"/>
          <p14:tracePt t="240946" x="4464050" y="5518150"/>
          <p14:tracePt t="240963" x="4464050" y="5524500"/>
          <p14:tracePt t="240980" x="4470400" y="5537200"/>
          <p14:tracePt t="240997" x="4476750" y="5543550"/>
          <p14:tracePt t="241013" x="4483100" y="5543550"/>
          <p14:tracePt t="241029" x="4489450" y="5543550"/>
          <p14:tracePt t="241046" x="4495800" y="5549900"/>
          <p14:tracePt t="241063" x="4508500" y="5549900"/>
          <p14:tracePt t="241080" x="4514850" y="5549900"/>
          <p14:tracePt t="241096" x="4527550" y="5549900"/>
          <p14:tracePt t="241113" x="4533900" y="5562600"/>
          <p14:tracePt t="241130" x="4552950" y="5562600"/>
          <p14:tracePt t="241146" x="4578350" y="5562600"/>
          <p14:tracePt t="241164" x="4622800" y="5568950"/>
          <p14:tracePt t="241179" x="4673600" y="5575300"/>
          <p14:tracePt t="241196" x="4730750" y="5575300"/>
          <p14:tracePt t="241213" x="4743450" y="5575300"/>
          <p14:tracePt t="241230" x="4768850" y="5575300"/>
          <p14:tracePt t="241246" x="4794250" y="5556250"/>
          <p14:tracePt t="241264" x="4826000" y="5537200"/>
          <p14:tracePt t="241279" x="4832350" y="5524500"/>
          <p14:tracePt t="241296" x="4845050" y="5518150"/>
          <p14:tracePt t="241313" x="4851400" y="5499100"/>
          <p14:tracePt t="241329" x="4883150" y="5461000"/>
          <p14:tracePt t="241347" x="4908550" y="5410200"/>
          <p14:tracePt t="241363" x="4914900" y="5384800"/>
          <p14:tracePt t="241379" x="4921250" y="5378450"/>
          <p14:tracePt t="241396" x="4933950" y="5372100"/>
          <p14:tracePt t="241414" x="4927600" y="5359400"/>
          <p14:tracePt t="241430" x="4921250" y="5340350"/>
          <p14:tracePt t="241446" x="4908550" y="5334000"/>
          <p14:tracePt t="241463" x="4902200" y="5327650"/>
          <p14:tracePt t="241479" x="4889500" y="5321300"/>
          <p14:tracePt t="241496" x="4870450" y="5314950"/>
          <p14:tracePt t="241513" x="4838700" y="5283200"/>
          <p14:tracePt t="241529" x="4800600" y="5270500"/>
          <p14:tracePt t="241546" x="4775200" y="5257800"/>
          <p14:tracePt t="241563" x="4762500" y="5251450"/>
          <p14:tracePt t="241579" x="4743450" y="5251450"/>
          <p14:tracePt t="241597" x="4692650" y="5232400"/>
          <p14:tracePt t="241613" x="4648200" y="5232400"/>
          <p14:tracePt t="241629" x="4610100" y="5232400"/>
          <p14:tracePt t="241646" x="4591050" y="5232400"/>
          <p14:tracePt t="241662" x="4578350" y="5232400"/>
          <p14:tracePt t="241680" x="4559300" y="5245100"/>
          <p14:tracePt t="241696" x="4552950" y="5251450"/>
          <p14:tracePt t="241713" x="4552950" y="5264150"/>
          <p14:tracePt t="241746" x="4572000" y="5289550"/>
          <p14:tracePt t="241764" x="4610100" y="5302250"/>
          <p14:tracePt t="241779" x="4641850" y="5321300"/>
          <p14:tracePt t="241796" x="4705350" y="5365750"/>
          <p14:tracePt t="241812" x="4749800" y="5391150"/>
          <p14:tracePt t="241829" x="4832350" y="5448300"/>
          <p14:tracePt t="241846" x="4972050" y="5467350"/>
          <p14:tracePt t="241862" x="5048250" y="5473700"/>
          <p14:tracePt t="241879" x="5092700" y="5480050"/>
          <p14:tracePt t="241895" x="5118100" y="5480050"/>
          <p14:tracePt t="241914" x="5149850" y="5480050"/>
          <p14:tracePt t="241929" x="5175250" y="5480050"/>
          <p14:tracePt t="241945" x="5200650" y="5480050"/>
          <p14:tracePt t="241963" x="5213350" y="5480050"/>
          <p14:tracePt t="241979" x="5226050" y="5480050"/>
          <p14:tracePt t="241996" x="5232400" y="5480050"/>
          <p14:tracePt t="242249" x="5276850" y="5492750"/>
          <p14:tracePt t="242255" x="5340350" y="5511800"/>
          <p14:tracePt t="242263" x="5422900" y="5518150"/>
          <p14:tracePt t="242279" x="5556250" y="5543550"/>
          <p14:tracePt t="242295" x="5657850" y="5568950"/>
          <p14:tracePt t="242312" x="5695950" y="5575300"/>
          <p14:tracePt t="242329" x="5746750" y="5581650"/>
          <p14:tracePt t="242345" x="5835650" y="5581650"/>
          <p14:tracePt t="242362" x="5930900" y="5581650"/>
          <p14:tracePt t="242378" x="6083300" y="5568950"/>
          <p14:tracePt t="242395" x="6191250" y="5543550"/>
          <p14:tracePt t="242412" x="6350000" y="5524500"/>
          <p14:tracePt t="242428" x="6438900" y="5505450"/>
          <p14:tracePt t="242445" x="6521450" y="5486400"/>
          <p14:tracePt t="242462" x="6578600" y="5473700"/>
          <p14:tracePt t="242478" x="6604000" y="5467350"/>
          <p14:tracePt t="242495" x="6635750" y="5461000"/>
          <p14:tracePt t="242512" x="6642100" y="5461000"/>
          <p14:tracePt t="242545" x="6648450" y="5454650"/>
          <p14:tracePt t="242562" x="6654800" y="5454650"/>
          <p14:tracePt t="242578" x="6692900" y="5454650"/>
          <p14:tracePt t="242595" x="6788150" y="5454650"/>
          <p14:tracePt t="242612" x="6915150" y="5467350"/>
          <p14:tracePt t="242629" x="6991350" y="5473700"/>
          <p14:tracePt t="242645" x="7048500" y="5486400"/>
          <p14:tracePt t="242661" x="7112000" y="5499100"/>
          <p14:tracePt t="242678" x="7200900" y="5518150"/>
          <p14:tracePt t="242695" x="7308850" y="5537200"/>
          <p14:tracePt t="242712" x="7461250" y="5562600"/>
          <p14:tracePt t="242729" x="7651750" y="5568950"/>
          <p14:tracePt t="242745" x="7708900" y="5568950"/>
          <p14:tracePt t="242762" x="7804150" y="5568950"/>
          <p14:tracePt t="242778" x="7848600" y="5568950"/>
          <p14:tracePt t="242795" x="7867650" y="5568950"/>
          <p14:tracePt t="242812" x="7874000" y="5556250"/>
          <p14:tracePt t="243499" x="7874000" y="5549900"/>
          <p14:tracePt t="243606" x="7880350" y="5549900"/>
          <p14:tracePt t="243615" x="7893050" y="5543550"/>
          <p14:tracePt t="243621" x="7905750" y="5537200"/>
          <p14:tracePt t="243629" x="7969250" y="5524500"/>
          <p14:tracePt t="243645" x="8058150" y="5492750"/>
          <p14:tracePt t="243661" x="8172450" y="5467350"/>
          <p14:tracePt t="243678" x="8280400" y="5454650"/>
          <p14:tracePt t="243694" x="8382000" y="5429250"/>
          <p14:tracePt t="243713" x="8483600" y="5403850"/>
          <p14:tracePt t="243727" x="8528050" y="5397500"/>
          <p14:tracePt t="243744" x="8553450" y="5391150"/>
          <p14:tracePt t="243761" x="8604250" y="5384800"/>
          <p14:tracePt t="243777" x="8655050" y="5378450"/>
          <p14:tracePt t="243794" x="8712200" y="5372100"/>
          <p14:tracePt t="243811" x="8737600" y="5372100"/>
          <p14:tracePt t="243827" x="8756650" y="5372100"/>
          <p14:tracePt t="243844" x="8775700" y="5365750"/>
          <p14:tracePt t="243861" x="8813800" y="5365750"/>
          <p14:tracePt t="243877" x="8839200" y="5365750"/>
          <p14:tracePt t="243894" x="8864600" y="5365750"/>
          <p14:tracePt t="243911" x="8877300" y="5365750"/>
          <p14:tracePt t="243927" x="8896350" y="5365750"/>
          <p14:tracePt t="243944" x="8915400" y="5365750"/>
          <p14:tracePt t="243961" x="8947150" y="5365750"/>
          <p14:tracePt t="243977" x="8978900" y="5365750"/>
          <p14:tracePt t="243994" x="8991600" y="5365750"/>
          <p14:tracePt t="244010" x="9004300" y="5365750"/>
          <p14:tracePt t="244027" x="9023350" y="5372100"/>
          <p14:tracePt t="244044" x="9048750" y="5372100"/>
          <p14:tracePt t="244060" x="9061450" y="5372100"/>
          <p14:tracePt t="244077" x="9067800" y="5372100"/>
          <p14:tracePt t="244094" x="9074150" y="5372100"/>
          <p14:tracePt t="244194" x="9080500" y="5372100"/>
          <p14:tracePt t="244225" x="9080500" y="5378450"/>
          <p14:tracePt t="244476" x="9086850" y="5378450"/>
          <p14:tracePt t="244484" x="9093200" y="5378450"/>
          <p14:tracePt t="244494" x="9093200" y="5384800"/>
          <p14:tracePt t="244513" x="9118600" y="5391150"/>
          <p14:tracePt t="244528" x="9194800" y="5422900"/>
          <p14:tracePt t="244544" x="9245600" y="5441950"/>
          <p14:tracePt t="244560" x="9283700" y="5454650"/>
          <p14:tracePt t="244577" x="9315450" y="5473700"/>
          <p14:tracePt t="244593" x="9353550" y="5486400"/>
          <p14:tracePt t="244610" x="9385300" y="5492750"/>
          <p14:tracePt t="244627" x="9423400" y="5499100"/>
          <p14:tracePt t="244643" x="9480550" y="5499100"/>
          <p14:tracePt t="244660" x="9544050" y="5499100"/>
          <p14:tracePt t="244677" x="9620250" y="5499100"/>
          <p14:tracePt t="244693" x="9709150" y="5499100"/>
          <p14:tracePt t="244710" x="9766300" y="5486400"/>
          <p14:tracePt t="244727" x="9842500" y="5467350"/>
          <p14:tracePt t="244743" x="9893300" y="5448300"/>
          <p14:tracePt t="244761" x="9956800" y="5435600"/>
          <p14:tracePt t="244776" x="9994900" y="5429250"/>
          <p14:tracePt t="244793" x="10007600" y="5429250"/>
          <p14:tracePt t="244810" x="10033000" y="5422900"/>
          <p14:tracePt t="244826" x="10064750" y="5422900"/>
          <p14:tracePt t="244845" x="10102850" y="5410200"/>
          <p14:tracePt t="244860" x="10121900" y="5410200"/>
          <p14:tracePt t="244876" x="10140950" y="5403850"/>
          <p14:tracePt t="244893" x="10160000" y="5397500"/>
          <p14:tracePt t="244910" x="10179050" y="5397500"/>
          <p14:tracePt t="244927" x="10204450" y="5397500"/>
          <p14:tracePt t="244943" x="10217150" y="5397500"/>
          <p14:tracePt t="244960" x="10229850" y="5391150"/>
          <p14:tracePt t="244976" x="10248900" y="5391150"/>
          <p14:tracePt t="244993" x="10261600" y="5391150"/>
          <p14:tracePt t="245010" x="10280650" y="5391150"/>
          <p14:tracePt t="245026" x="10306050" y="5391150"/>
          <p14:tracePt t="245043" x="10325100" y="5397500"/>
          <p14:tracePt t="245060" x="10337800" y="5403850"/>
          <p14:tracePt t="245076" x="10356850" y="5416550"/>
          <p14:tracePt t="245093" x="10363200" y="5429250"/>
          <p14:tracePt t="245110" x="10363200" y="5454650"/>
          <p14:tracePt t="245126" x="10369550" y="5473700"/>
          <p14:tracePt t="245143" x="10375900" y="5486400"/>
          <p14:tracePt t="245160" x="10401300" y="5499100"/>
          <p14:tracePt t="245176" x="10433050" y="5511800"/>
          <p14:tracePt t="245193" x="10452100" y="5518150"/>
          <p14:tracePt t="245209" x="10464800" y="5518150"/>
          <p14:tracePt t="245226" x="10477500" y="5518150"/>
          <p14:tracePt t="245243" x="10496550" y="5518150"/>
          <p14:tracePt t="245259" x="10534650" y="5518150"/>
          <p14:tracePt t="245276" x="10560050" y="5518150"/>
          <p14:tracePt t="245292" x="10572750" y="5518150"/>
          <p14:tracePt t="245309" x="10579100" y="5518150"/>
          <p14:tracePt t="245326" x="10585450" y="5518150"/>
          <p14:tracePt t="245342" x="10617200" y="5505450"/>
          <p14:tracePt t="245359" x="10655300" y="5492750"/>
          <p14:tracePt t="245376" x="10674350" y="5492750"/>
          <p14:tracePt t="245392" x="10680700" y="5486400"/>
          <p14:tracePt t="245409" x="10687050" y="5486400"/>
          <p14:tracePt t="245443" x="10680700" y="5486400"/>
          <p14:tracePt t="245460" x="10604500" y="5499100"/>
          <p14:tracePt t="245476" x="10267950" y="5562600"/>
          <p14:tracePt t="245493" x="9690100" y="5575300"/>
          <p14:tracePt t="245509" x="8883650" y="5499100"/>
          <p14:tracePt t="245526" x="7772400" y="5378450"/>
          <p14:tracePt t="245544" x="6534150" y="5245100"/>
          <p14:tracePt t="245546" x="5842000" y="5213350"/>
          <p14:tracePt t="245559" x="5200650" y="5213350"/>
          <p14:tracePt t="245576" x="4044950" y="5302250"/>
          <p14:tracePt t="245592" x="3168650" y="5410200"/>
          <p14:tracePt t="245609" x="2609850" y="5467350"/>
          <p14:tracePt t="245626" x="2317750" y="5486400"/>
          <p14:tracePt t="245642" x="2146300" y="5505450"/>
          <p14:tracePt t="245660" x="2063750" y="5524500"/>
          <p14:tracePt t="245676" x="2044700" y="5524500"/>
          <p14:tracePt t="245692" x="2019300" y="5524500"/>
          <p14:tracePt t="245709" x="2012950" y="5524500"/>
          <p14:tracePt t="245726" x="2006600" y="5524500"/>
          <p14:tracePt t="245781" x="2000250" y="5524500"/>
          <p14:tracePt t="245798" x="1993900" y="5524500"/>
          <p14:tracePt t="245812" x="1981200" y="5524500"/>
          <p14:tracePt t="245820" x="1974850" y="5524500"/>
          <p14:tracePt t="245827" x="1968500" y="5530850"/>
          <p14:tracePt t="245842" x="1930400" y="5543550"/>
          <p14:tracePt t="245859" x="1847850" y="5575300"/>
          <p14:tracePt t="245875" x="1803400" y="5600700"/>
          <p14:tracePt t="245892" x="1765300" y="5619750"/>
          <p14:tracePt t="245909" x="1758950" y="5619750"/>
          <p14:tracePt t="245926" x="1733550" y="5626100"/>
          <p14:tracePt t="245942" x="1727200" y="5638800"/>
          <p14:tracePt t="245959" x="1714500" y="5645150"/>
          <p14:tracePt t="245976" x="1708150" y="5657850"/>
          <p14:tracePt t="246009" x="1708150" y="5664200"/>
          <p14:tracePt t="246025" x="1708150" y="5670550"/>
          <p14:tracePt t="246042" x="1714500" y="5670550"/>
          <p14:tracePt t="246058" x="1720850" y="5670550"/>
          <p14:tracePt t="246075" x="1739900" y="5689600"/>
          <p14:tracePt t="246092" x="1752600" y="5695950"/>
          <p14:tracePt t="246109" x="1758950" y="5695950"/>
          <p14:tracePt t="246125" x="1758950" y="5702300"/>
          <p14:tracePt t="246142" x="1771650" y="5708650"/>
          <p14:tracePt t="246175" x="1778000" y="5708650"/>
          <p14:tracePt t="246197" x="1790700" y="5708650"/>
          <p14:tracePt t="246209" x="1797050" y="5708650"/>
          <p14:tracePt t="246227" x="1809750" y="5708650"/>
          <p14:tracePt t="246242" x="1822450" y="5708650"/>
          <p14:tracePt t="246258" x="1835150" y="5708650"/>
          <p14:tracePt t="246275" x="1854200" y="5702300"/>
          <p14:tracePt t="246292" x="1892300" y="5702300"/>
          <p14:tracePt t="246308" x="1924050" y="5702300"/>
          <p14:tracePt t="246325" x="1930400" y="5702300"/>
          <p14:tracePt t="246341" x="1949450" y="5702300"/>
          <p14:tracePt t="246378" x="1955800" y="5702300"/>
          <p14:tracePt t="246393" x="1962150" y="5702300"/>
          <p14:tracePt t="246448" x="1968500" y="5702300"/>
          <p14:tracePt t="246485" x="1974850" y="5702300"/>
          <p14:tracePt t="246492" x="1981200" y="5702300"/>
          <p14:tracePt t="246500" x="1987550" y="5702300"/>
          <p14:tracePt t="246509" x="2000250" y="5702300"/>
          <p14:tracePt t="246525" x="2082800" y="5702300"/>
          <p14:tracePt t="246542" x="2241550" y="5702300"/>
          <p14:tracePt t="246546" x="2305050" y="5702300"/>
          <p14:tracePt t="246558" x="2400300" y="5702300"/>
          <p14:tracePt t="246575" x="2482850" y="5702300"/>
          <p14:tracePt t="246592" x="2571750" y="5715000"/>
          <p14:tracePt t="246608" x="2635250" y="5721350"/>
          <p14:tracePt t="246625" x="2686050" y="5721350"/>
          <p14:tracePt t="246642" x="2736850" y="5721350"/>
          <p14:tracePt t="246658" x="2755900" y="5721350"/>
          <p14:tracePt t="246675" x="2781300" y="5721350"/>
          <p14:tracePt t="246692" x="2787650" y="5721350"/>
          <p14:tracePt t="246710" x="2800350" y="5721350"/>
          <p14:tracePt t="246808" x="2800350" y="5715000"/>
          <p14:tracePt t="246862" x="2800350" y="5708650"/>
          <p14:tracePt t="246930" x="2825750" y="5708650"/>
          <p14:tracePt t="246937" x="2857500" y="5708650"/>
          <p14:tracePt t="246946" x="2921000" y="5695950"/>
          <p14:tracePt t="246959" x="3060700" y="5695950"/>
          <p14:tracePt t="246975" x="3200400" y="5683250"/>
          <p14:tracePt t="246991" x="3270250" y="5683250"/>
          <p14:tracePt t="247008" x="3397250" y="5676900"/>
          <p14:tracePt t="247025" x="3505200" y="5676900"/>
          <p14:tracePt t="247043" x="3676650" y="5664200"/>
          <p14:tracePt t="247058" x="3746500" y="5664200"/>
          <p14:tracePt t="247075" x="3771900" y="5664200"/>
          <p14:tracePt t="247091" x="3784600" y="5664200"/>
          <p14:tracePt t="247108" x="3797300" y="5664200"/>
          <p14:tracePt t="247435" x="3778250" y="5664200"/>
          <p14:tracePt t="247443" x="3771900" y="5664200"/>
          <p14:tracePt t="247450" x="3759200" y="5670550"/>
          <p14:tracePt t="247458" x="3740150" y="5670550"/>
          <p14:tracePt t="247474" x="3727450" y="5676900"/>
          <p14:tracePt t="247491" x="3714750" y="5676900"/>
          <p14:tracePt t="247541" x="3721100" y="5676900"/>
          <p14:tracePt t="247548" x="3727450" y="5676900"/>
          <p14:tracePt t="247557" x="3733800" y="5676900"/>
          <p14:tracePt t="247574" x="3765550" y="5676900"/>
          <p14:tracePt t="247591" x="3848100" y="5683250"/>
          <p14:tracePt t="247608" x="4038600" y="5683250"/>
          <p14:tracePt t="247624" x="4178300" y="5689600"/>
          <p14:tracePt t="247640" x="4324350" y="5695950"/>
          <p14:tracePt t="247657" x="4470400" y="5695950"/>
          <p14:tracePt t="247674" x="4572000" y="5695950"/>
          <p14:tracePt t="247690" x="4673600" y="5708650"/>
          <p14:tracePt t="247707" x="4730750" y="5708650"/>
          <p14:tracePt t="247724" x="4838700" y="5702300"/>
          <p14:tracePt t="247742" x="4946650" y="5702300"/>
          <p14:tracePt t="247757" x="5048250" y="5702300"/>
          <p14:tracePt t="247774" x="5137150" y="5695950"/>
          <p14:tracePt t="247791" x="5181600" y="5689600"/>
          <p14:tracePt t="247808" x="5226050" y="5689600"/>
          <p14:tracePt t="247824" x="5257800" y="5689600"/>
          <p14:tracePt t="247840" x="5302250" y="5689600"/>
          <p14:tracePt t="247857" x="5353050" y="5689600"/>
          <p14:tracePt t="247874" x="5365750" y="5689600"/>
          <p14:tracePt t="247890" x="5372100" y="5689600"/>
          <p14:tracePt t="247907" x="5378450" y="5695950"/>
          <p14:tracePt t="247923" x="5391150" y="5695950"/>
          <p14:tracePt t="247979" x="5384800" y="5695950"/>
          <p14:tracePt t="248290" x="5416550" y="5702300"/>
          <p14:tracePt t="248296" x="5473700" y="5708650"/>
          <p14:tracePt t="248307" x="5505450" y="5708650"/>
          <p14:tracePt t="248324" x="5575300" y="5715000"/>
          <p14:tracePt t="248341" x="5632450" y="5721350"/>
          <p14:tracePt t="248357" x="5689600" y="5721350"/>
          <p14:tracePt t="248373" x="5759450" y="5721350"/>
          <p14:tracePt t="248390" x="5829300" y="5721350"/>
          <p14:tracePt t="248406" x="5886450" y="5721350"/>
          <p14:tracePt t="248423" x="5943600" y="5721350"/>
          <p14:tracePt t="248440" x="5988050" y="5721350"/>
          <p14:tracePt t="248456" x="6038850" y="5721350"/>
          <p14:tracePt t="248473" x="6096000" y="5715000"/>
          <p14:tracePt t="248490" x="6153150" y="5708650"/>
          <p14:tracePt t="248507" x="6203950" y="5708650"/>
          <p14:tracePt t="248524" x="6235700" y="5708650"/>
          <p14:tracePt t="248541" x="6261100" y="5708650"/>
          <p14:tracePt t="248547" x="6273800" y="5708650"/>
          <p14:tracePt t="248557" x="6286500" y="5708650"/>
          <p14:tracePt t="248573" x="6318250" y="5708650"/>
          <p14:tracePt t="248590" x="6350000" y="5708650"/>
          <p14:tracePt t="248607" x="6381750" y="5702300"/>
          <p14:tracePt t="248623" x="6426200" y="5695950"/>
          <p14:tracePt t="248640" x="6470650" y="5695950"/>
          <p14:tracePt t="248656" x="6502400" y="5695950"/>
          <p14:tracePt t="248673" x="6553200" y="5695950"/>
          <p14:tracePt t="248690" x="6572250" y="5695950"/>
          <p14:tracePt t="248706" x="6591300" y="5695950"/>
          <p14:tracePt t="248723" x="6610350" y="5695950"/>
          <p14:tracePt t="248742" x="6661150" y="5689600"/>
          <p14:tracePt t="248756" x="6711950" y="5683250"/>
          <p14:tracePt t="248773" x="6731000" y="5683250"/>
          <p14:tracePt t="248790" x="6737350" y="5683250"/>
          <p14:tracePt t="248806" x="6756400" y="5683250"/>
          <p14:tracePt t="248823" x="6762750" y="5683250"/>
          <p14:tracePt t="248840" x="6769100" y="5683250"/>
          <p14:tracePt t="248856" x="6788150" y="5683250"/>
          <p14:tracePt t="248873" x="6807200" y="5683250"/>
          <p14:tracePt t="248890" x="6819900" y="5683250"/>
          <p14:tracePt t="248906" x="6838950" y="5683250"/>
          <p14:tracePt t="248923" x="6858000" y="5683250"/>
          <p14:tracePt t="248939" x="6858000" y="5689600"/>
          <p14:tracePt t="248956" x="6864350" y="5689600"/>
          <p14:tracePt t="248973" x="6870700" y="5689600"/>
          <p14:tracePt t="248989" x="6883400" y="5689600"/>
          <p14:tracePt t="249006" x="6927850" y="5695950"/>
          <p14:tracePt t="249023" x="7004050" y="5708650"/>
          <p14:tracePt t="249040" x="7092950" y="5734050"/>
          <p14:tracePt t="249044" x="7137400" y="5740400"/>
          <p14:tracePt t="249056" x="7162800" y="5753100"/>
          <p14:tracePt t="249073" x="7200900" y="5772150"/>
          <p14:tracePt t="249089" x="7239000" y="5778500"/>
          <p14:tracePt t="249106" x="7251700" y="5784850"/>
          <p14:tracePt t="249123" x="7258050" y="5791200"/>
          <p14:tracePt t="249139" x="7264400" y="5791200"/>
          <p14:tracePt t="249420" x="7264400" y="5784850"/>
          <p14:tracePt t="249487" x="7264400" y="5778500"/>
          <p14:tracePt t="249519" x="7277100" y="5778500"/>
          <p14:tracePt t="249527" x="7283450" y="5778500"/>
          <p14:tracePt t="249533" x="7296150" y="5778500"/>
          <p14:tracePt t="249544" x="7308850" y="5778500"/>
          <p14:tracePt t="249556" x="7353300" y="5778500"/>
          <p14:tracePt t="249572" x="7404100" y="5778500"/>
          <p14:tracePt t="249589" x="7448550" y="5778500"/>
          <p14:tracePt t="249605" x="7505700" y="5778500"/>
          <p14:tracePt t="249622" x="7569200" y="5778500"/>
          <p14:tracePt t="249640" x="7658100" y="5784850"/>
          <p14:tracePt t="249655" x="7715250" y="5784850"/>
          <p14:tracePt t="249672" x="7753350" y="5797550"/>
          <p14:tracePt t="249689" x="7791450" y="5797550"/>
          <p14:tracePt t="249706" x="7810500" y="5803900"/>
          <p14:tracePt t="249722" x="7823200" y="5810250"/>
          <p14:tracePt t="249739" x="7829550" y="5810250"/>
          <p14:tracePt t="250118" x="7848600" y="5810250"/>
          <p14:tracePt t="250125" x="7893050" y="5810250"/>
          <p14:tracePt t="250131" x="7924800" y="5810250"/>
          <p14:tracePt t="250140" x="7956550" y="5810250"/>
          <p14:tracePt t="250155" x="8007350" y="5810250"/>
          <p14:tracePt t="250172" x="8064500" y="5810250"/>
          <p14:tracePt t="250189" x="8089900" y="5810250"/>
          <p14:tracePt t="250206" x="8147050" y="5816600"/>
          <p14:tracePt t="250222" x="8185150" y="5822950"/>
          <p14:tracePt t="250239" x="8223250" y="5829300"/>
          <p14:tracePt t="250255" x="8267700" y="5842000"/>
          <p14:tracePt t="250274" x="8286750" y="5842000"/>
          <p14:tracePt t="250289" x="8324850" y="5848350"/>
          <p14:tracePt t="250306" x="8350250" y="5848350"/>
          <p14:tracePt t="250322" x="8382000" y="5848350"/>
          <p14:tracePt t="250338" x="8401050" y="5848350"/>
          <p14:tracePt t="250355" x="8432800" y="5848350"/>
          <p14:tracePt t="250372" x="8483600" y="5848350"/>
          <p14:tracePt t="250388" x="8534400" y="5848350"/>
          <p14:tracePt t="250405" x="8604250" y="5848350"/>
          <p14:tracePt t="250422" x="8661400" y="5848350"/>
          <p14:tracePt t="250439" x="8718550" y="5835650"/>
          <p14:tracePt t="250455" x="8743950" y="5829300"/>
          <p14:tracePt t="250471" x="8775700" y="5816600"/>
          <p14:tracePt t="250488" x="8794750" y="5816600"/>
          <p14:tracePt t="250505" x="8813800" y="5810250"/>
          <p14:tracePt t="250521" x="8813800" y="5797550"/>
          <p14:tracePt t="250538" x="8826500" y="5791200"/>
          <p14:tracePt t="250559" x="8826500" y="5784850"/>
          <p14:tracePt t="250571" x="8832850" y="5778500"/>
          <p14:tracePt t="250589" x="8832850" y="5759450"/>
          <p14:tracePt t="250604" x="8851900" y="5740400"/>
          <p14:tracePt t="250622" x="8864600" y="5695950"/>
          <p14:tracePt t="250638" x="8864600" y="5683250"/>
          <p14:tracePt t="250655" x="8877300" y="5670550"/>
          <p14:tracePt t="250671" x="8877300" y="5657850"/>
          <p14:tracePt t="250688" x="8877300" y="5645150"/>
          <p14:tracePt t="250705" x="8864600" y="5607050"/>
          <p14:tracePt t="250722" x="8858250" y="5588000"/>
          <p14:tracePt t="250738" x="8839200" y="5549900"/>
          <p14:tracePt t="250755" x="8807450" y="5524500"/>
          <p14:tracePt t="250771" x="8794750" y="5486400"/>
          <p14:tracePt t="250788" x="8782050" y="5480050"/>
          <p14:tracePt t="250805" x="8782050" y="5473700"/>
          <p14:tracePt t="250821" x="8763000" y="5467350"/>
          <p14:tracePt t="250838" x="8743950" y="5454650"/>
          <p14:tracePt t="250854" x="8699500" y="5441950"/>
          <p14:tracePt t="250871" x="8674100" y="5429250"/>
          <p14:tracePt t="250888" x="8655050" y="5429250"/>
          <p14:tracePt t="250904" x="8642350" y="5422900"/>
          <p14:tracePt t="250921" x="8623300" y="5422900"/>
          <p14:tracePt t="250938" x="8572500" y="5422900"/>
          <p14:tracePt t="250954" x="8540750" y="5422900"/>
          <p14:tracePt t="250971" x="8515350" y="5422900"/>
          <p14:tracePt t="250988" x="8509000" y="5422900"/>
          <p14:tracePt t="251004" x="8502650" y="5422900"/>
          <p14:tracePt t="251021" x="8483600" y="5435600"/>
          <p14:tracePt t="251038" x="8477250" y="5454650"/>
          <p14:tracePt t="251054" x="8445500" y="5480050"/>
          <p14:tracePt t="251071" x="8432800" y="5518150"/>
          <p14:tracePt t="251087" x="8420100" y="5524500"/>
          <p14:tracePt t="251104" x="8413750" y="5543550"/>
          <p14:tracePt t="251121" x="8413750" y="5556250"/>
          <p14:tracePt t="251138" x="8413750" y="5562600"/>
          <p14:tracePt t="251154" x="8413750" y="5568950"/>
          <p14:tracePt t="251171" x="8413750" y="5575300"/>
          <p14:tracePt t="251187" x="8413750" y="5581650"/>
          <p14:tracePt t="251204" x="8413750" y="5607050"/>
          <p14:tracePt t="251221" x="8420100" y="5638800"/>
          <p14:tracePt t="251238" x="8426450" y="5676900"/>
          <p14:tracePt t="251254" x="8432800" y="5708650"/>
          <p14:tracePt t="251271" x="8445500" y="5734050"/>
          <p14:tracePt t="251288" x="8451850" y="5753100"/>
          <p14:tracePt t="251304" x="8464550" y="5759450"/>
          <p14:tracePt t="251321" x="8470900" y="5765800"/>
          <p14:tracePt t="251338" x="8477250" y="5772150"/>
          <p14:tracePt t="251354" x="8483600" y="5778500"/>
          <p14:tracePt t="251371" x="8489950" y="5791200"/>
          <p14:tracePt t="251388" x="8509000" y="5797550"/>
          <p14:tracePt t="251404" x="8528050" y="5810250"/>
          <p14:tracePt t="251420" x="8553450" y="5816600"/>
          <p14:tracePt t="251437" x="8553450" y="5822950"/>
          <p14:tracePt t="251454" x="8572500" y="5829300"/>
          <p14:tracePt t="251471" x="8578850" y="5829300"/>
          <p14:tracePt t="251487" x="8591550" y="5829300"/>
          <p14:tracePt t="251504" x="8610600" y="5835650"/>
          <p14:tracePt t="251521" x="8616950" y="5835650"/>
          <p14:tracePt t="251537" x="8629650" y="5835650"/>
          <p14:tracePt t="251555" x="8648700" y="5835650"/>
          <p14:tracePt t="251570" x="8655050" y="5835650"/>
          <p14:tracePt t="251587" x="8680450" y="5835650"/>
          <p14:tracePt t="251604" x="8699500" y="5835650"/>
          <p14:tracePt t="251621" x="8712200" y="5835650"/>
          <p14:tracePt t="251637" x="8724900" y="5835650"/>
          <p14:tracePt t="251654" x="8750300" y="5835650"/>
          <p14:tracePt t="251670" x="8769350" y="5835650"/>
          <p14:tracePt t="251687" x="8775700" y="5835650"/>
          <p14:tracePt t="251704" x="8794750" y="5829300"/>
          <p14:tracePt t="251720" x="8807450" y="5816600"/>
          <p14:tracePt t="251738" x="8845550" y="5791200"/>
          <p14:tracePt t="251754" x="8851900" y="5778500"/>
          <p14:tracePt t="251770" x="8858250" y="5772150"/>
          <p14:tracePt t="251787" x="8864600" y="5765800"/>
          <p14:tracePt t="251804" x="8864600" y="5753100"/>
          <p14:tracePt t="251821" x="8864600" y="5734050"/>
          <p14:tracePt t="251837" x="8864600" y="5715000"/>
          <p14:tracePt t="251854" x="8864600" y="5689600"/>
          <p14:tracePt t="251870" x="8864600" y="5676900"/>
          <p14:tracePt t="251887" x="8864600" y="5651500"/>
          <p14:tracePt t="251904" x="8851900" y="5594350"/>
          <p14:tracePt t="251920" x="8845550" y="5549900"/>
          <p14:tracePt t="251937" x="8832850" y="5511800"/>
          <p14:tracePt t="251954" x="8826500" y="5486400"/>
          <p14:tracePt t="251970" x="8826500" y="5480050"/>
          <p14:tracePt t="251987" x="8826500" y="5467350"/>
          <p14:tracePt t="252003" x="8820150" y="5461000"/>
          <p14:tracePt t="252020" x="8813800" y="5448300"/>
          <p14:tracePt t="252037" x="8801100" y="5429250"/>
          <p14:tracePt t="252054" x="8782050" y="5422900"/>
          <p14:tracePt t="252057" x="8782050" y="5416550"/>
          <p14:tracePt t="252070" x="8769350" y="5403850"/>
          <p14:tracePt t="252088" x="8750300" y="5391150"/>
          <p14:tracePt t="252103" x="8731250" y="5378450"/>
          <p14:tracePt t="252120" x="8705850" y="5372100"/>
          <p14:tracePt t="252137" x="8667750" y="5365750"/>
          <p14:tracePt t="252153" x="8655050" y="5359400"/>
          <p14:tracePt t="252170" x="8629650" y="5359400"/>
          <p14:tracePt t="252186" x="8623300" y="5359400"/>
          <p14:tracePt t="252203" x="8604250" y="5359400"/>
          <p14:tracePt t="252220" x="8585200" y="5372100"/>
          <p14:tracePt t="252236" x="8553450" y="5397500"/>
          <p14:tracePt t="252254" x="8540750" y="5410200"/>
          <p14:tracePt t="252270" x="8528050" y="5422900"/>
          <p14:tracePt t="252287" x="8515350" y="5429250"/>
          <p14:tracePt t="252304" x="8502650" y="5448300"/>
          <p14:tracePt t="252320" x="8496300" y="5461000"/>
          <p14:tracePt t="252337" x="8477250" y="5473700"/>
          <p14:tracePt t="252353" x="8470900" y="5505450"/>
          <p14:tracePt t="252370" x="8470900" y="5511800"/>
          <p14:tracePt t="252388" x="8464550" y="5537200"/>
          <p14:tracePt t="252403" x="8458200" y="5543550"/>
          <p14:tracePt t="252420" x="8458200" y="5549900"/>
          <p14:tracePt t="252436" x="8458200" y="5562600"/>
          <p14:tracePt t="252470" x="8458200" y="5568950"/>
          <p14:tracePt t="252486" x="8458200" y="5575300"/>
          <p14:tracePt t="252503" x="8458200" y="5581650"/>
          <p14:tracePt t="252524" x="8464550" y="5588000"/>
          <p14:tracePt t="252536" x="8464550" y="5594350"/>
          <p14:tracePt t="252553" x="8477250" y="5607050"/>
          <p14:tracePt t="252569" x="8515350" y="5651500"/>
          <p14:tracePt t="252586" x="8528050" y="5670550"/>
          <p14:tracePt t="252603" x="8547100" y="5689600"/>
          <p14:tracePt t="252620" x="8553450" y="5702300"/>
          <p14:tracePt t="252636" x="8566150" y="5708650"/>
          <p14:tracePt t="252653" x="8572500" y="5715000"/>
          <p14:tracePt t="252669" x="8578850" y="5715000"/>
          <p14:tracePt t="252686" x="8578850" y="5721350"/>
          <p14:tracePt t="252703" x="8597900" y="5721350"/>
          <p14:tracePt t="252719" x="8597900" y="5727700"/>
          <p14:tracePt t="252736" x="8623300" y="5746750"/>
          <p14:tracePt t="252753" x="8629650" y="5746750"/>
          <p14:tracePt t="252769" x="8642350" y="5759450"/>
          <p14:tracePt t="252786" x="8661400" y="5765800"/>
          <p14:tracePt t="252804" x="8667750" y="5772150"/>
          <p14:tracePt t="252819" x="8674100" y="5778500"/>
          <p14:tracePt t="252836" x="8686800" y="5778500"/>
          <p14:tracePt t="252853" x="8693150" y="5778500"/>
          <p14:tracePt t="252870" x="8712200" y="5784850"/>
          <p14:tracePt t="252886" x="8718550" y="5791200"/>
          <p14:tracePt t="252903" x="8731250" y="5791200"/>
          <p14:tracePt t="252919" x="8743950" y="5791200"/>
          <p14:tracePt t="252936" x="8756650" y="5791200"/>
          <p14:tracePt t="252953" x="8858250" y="5765800"/>
          <p14:tracePt t="252969" x="8934450" y="5740400"/>
          <p14:tracePt t="252986" x="8978900" y="5708650"/>
          <p14:tracePt t="253003" x="9029700" y="5676900"/>
          <p14:tracePt t="253019" x="9048750" y="5657850"/>
          <p14:tracePt t="253036" x="9067800" y="5638800"/>
          <p14:tracePt t="253053" x="9074150" y="5632450"/>
          <p14:tracePt t="253069" x="9074150" y="5613400"/>
          <p14:tracePt t="253086" x="9074150" y="5600700"/>
          <p14:tracePt t="253103" x="9074150" y="5581650"/>
          <p14:tracePt t="253120" x="9061450" y="5530850"/>
          <p14:tracePt t="253136" x="9023350" y="5467350"/>
          <p14:tracePt t="253152" x="8997950" y="5403850"/>
          <p14:tracePt t="253169" x="8972550" y="5372100"/>
          <p14:tracePt t="253186" x="8966200" y="5353050"/>
          <p14:tracePt t="253202" x="8953500" y="5340350"/>
          <p14:tracePt t="253219" x="8947150" y="5334000"/>
          <p14:tracePt t="253236" x="8928100" y="5321300"/>
          <p14:tracePt t="253252" x="8915400" y="5302250"/>
          <p14:tracePt t="253269" x="8902700" y="5289550"/>
          <p14:tracePt t="253286" x="8890000" y="5276850"/>
          <p14:tracePt t="253302" x="8877300" y="5270500"/>
          <p14:tracePt t="253319" x="8864600" y="5257800"/>
          <p14:tracePt t="253336" x="8851900" y="5238750"/>
          <p14:tracePt t="253353" x="8845550" y="5226050"/>
          <p14:tracePt t="253369" x="8845550" y="5219700"/>
          <p14:tracePt t="253386" x="8832850" y="5219700"/>
          <p14:tracePt t="253419" x="8826500" y="5232400"/>
          <p14:tracePt t="253436" x="8826500" y="5257800"/>
          <p14:tracePt t="253452" x="8826500" y="5276850"/>
          <p14:tracePt t="253469" x="8820150" y="5302250"/>
          <p14:tracePt t="253486" x="8813800" y="5346700"/>
          <p14:tracePt t="253502" x="8801100" y="5378450"/>
          <p14:tracePt t="253519" x="8769350" y="5416550"/>
          <p14:tracePt t="253536" x="8763000" y="5441950"/>
          <p14:tracePt t="253552" x="8743950" y="5454650"/>
          <p14:tracePt t="253569" x="8724900" y="5467350"/>
          <p14:tracePt t="253585" x="8718550" y="5473700"/>
          <p14:tracePt t="253602" x="8712200" y="5473700"/>
          <p14:tracePt t="253619" x="8705850" y="5467350"/>
          <p14:tracePt t="253636" x="8705850" y="5461000"/>
          <p14:tracePt t="253652" x="8705850" y="5441950"/>
          <p14:tracePt t="253669" x="8705850" y="5422900"/>
          <p14:tracePt t="253685" x="8699500" y="5410200"/>
          <p14:tracePt t="253702" x="8699500" y="5403850"/>
          <p14:tracePt t="253792" x="8699500" y="5410200"/>
          <p14:tracePt t="253799" x="8699500" y="5416550"/>
          <p14:tracePt t="253814" x="8699500" y="5422900"/>
          <p14:tracePt t="253822" x="8699500" y="5435600"/>
          <p14:tracePt t="253836" x="8699500" y="5448300"/>
          <p14:tracePt t="253852" x="8699500" y="5454650"/>
          <p14:tracePt t="253869" x="8699500" y="5461000"/>
          <p14:tracePt t="253886" x="8699500" y="5467350"/>
          <p14:tracePt t="253902" x="8699500" y="5480050"/>
          <p14:tracePt t="253919" x="8699500" y="5486400"/>
          <p14:tracePt t="253935" x="8705850" y="5486400"/>
          <p14:tracePt t="253968" x="8712200" y="5486400"/>
          <p14:tracePt t="254011" x="8718550" y="5486400"/>
          <p14:tracePt t="254026" x="8731250" y="5486400"/>
          <p14:tracePt t="254064" x="8737600" y="5486400"/>
          <p14:tracePt t="254078" x="8743950" y="5473700"/>
          <p14:tracePt t="254094" x="8756650" y="5473700"/>
          <p14:tracePt t="254102" x="8763000" y="5467350"/>
          <p14:tracePt t="254109" x="8775700" y="5461000"/>
          <p14:tracePt t="254118" x="8782050" y="5448300"/>
          <p14:tracePt t="254135" x="8788400" y="5448300"/>
          <p14:tracePt t="254152" x="8801100" y="5435600"/>
          <p14:tracePt t="254168" x="8807450" y="5429250"/>
          <p14:tracePt t="254185" x="8807450" y="5422900"/>
          <p14:tracePt t="254202" x="8813800" y="5422900"/>
          <p14:tracePt t="254404" x="8820150" y="5403850"/>
          <p14:tracePt t="254411" x="8832850" y="5384800"/>
          <p14:tracePt t="254419" x="8845550" y="5365750"/>
          <p14:tracePt t="254435" x="8870950" y="5321300"/>
          <p14:tracePt t="254451" x="8890000" y="5289550"/>
          <p14:tracePt t="254468" x="8902700" y="5264150"/>
          <p14:tracePt t="254485" x="8915400" y="5238750"/>
          <p14:tracePt t="254501" x="8940800" y="5219700"/>
          <p14:tracePt t="254518" x="8953500" y="5200650"/>
          <p14:tracePt t="254535" x="8959850" y="5187950"/>
          <p14:tracePt t="254551" x="8959850" y="5181600"/>
          <p14:tracePt t="254554" x="8966200" y="5181600"/>
          <p14:tracePt t="254621" x="8978900" y="5181600"/>
          <p14:tracePt t="254628" x="8985250" y="5181600"/>
          <p14:tracePt t="254643" x="8991600" y="5181600"/>
          <p14:tracePt t="254651" x="8997950" y="5181600"/>
          <p14:tracePt t="254667" x="9010650" y="5181600"/>
          <p14:tracePt t="254684" x="9036050" y="5194300"/>
          <p14:tracePt t="254701" x="9061450" y="5200650"/>
          <p14:tracePt t="254718" x="9080500" y="5213350"/>
          <p14:tracePt t="254734" x="9105900" y="5232400"/>
          <p14:tracePt t="254751" x="9118600" y="5257800"/>
          <p14:tracePt t="254767" x="9150350" y="5270500"/>
          <p14:tracePt t="254784" x="9175750" y="5302250"/>
          <p14:tracePt t="254801" x="9194800" y="5340350"/>
          <p14:tracePt t="254817" x="9220200" y="5416550"/>
          <p14:tracePt t="254835" x="9226550" y="5454650"/>
          <p14:tracePt t="254851" x="9239250" y="5486400"/>
          <p14:tracePt t="254868" x="9239250" y="5505450"/>
          <p14:tracePt t="254885" x="9239250" y="5511800"/>
          <p14:tracePt t="254901" x="9251950" y="5518150"/>
          <p14:tracePt t="254947" x="9258300" y="5518150"/>
          <p14:tracePt t="254970" x="9258300" y="5505450"/>
          <p14:tracePt t="254977" x="9277350" y="5441950"/>
          <p14:tracePt t="254985" x="9290050" y="5372100"/>
          <p14:tracePt t="255001" x="9302750" y="5270500"/>
          <p14:tracePt t="255018" x="9328150" y="5200650"/>
          <p14:tracePt t="255034" x="9328150" y="5137150"/>
          <p14:tracePt t="255051" x="9315450" y="5073650"/>
          <p14:tracePt t="255068" x="9290050" y="5029200"/>
          <p14:tracePt t="255084" x="9245600" y="4978400"/>
          <p14:tracePt t="255101" x="9220200" y="4959350"/>
          <p14:tracePt t="255117" x="9175750" y="4933950"/>
          <p14:tracePt t="255135" x="9131300" y="4902200"/>
          <p14:tracePt t="255151" x="9124950" y="4902200"/>
          <p14:tracePt t="255167" x="9099550" y="4902200"/>
          <p14:tracePt t="255184" x="9080500" y="4908550"/>
          <p14:tracePt t="255201" x="9067800" y="4921250"/>
          <p14:tracePt t="255217" x="9010650" y="4972050"/>
          <p14:tracePt t="255234" x="8953500" y="5029200"/>
          <p14:tracePt t="255251" x="8915400" y="5092700"/>
          <p14:tracePt t="255267" x="8877300" y="5156200"/>
          <p14:tracePt t="255284" x="8864600" y="5194300"/>
          <p14:tracePt t="255301" x="8845550" y="5251450"/>
          <p14:tracePt t="255317" x="8832850" y="5295900"/>
          <p14:tracePt t="255334" x="8807450" y="5359400"/>
          <p14:tracePt t="255350" x="8794750" y="5422900"/>
          <p14:tracePt t="255367" x="8788400" y="5448300"/>
          <p14:tracePt t="255384" x="8782050" y="5461000"/>
          <p14:tracePt t="255400" x="8782050" y="5467350"/>
          <p14:tracePt t="255417" x="8782050" y="5473700"/>
          <p14:tracePt t="255481" x="8788400" y="5473700"/>
          <p14:tracePt t="255489" x="8788400" y="5467350"/>
          <p14:tracePt t="255520" x="8794750" y="5467350"/>
          <p14:tracePt t="255613" x="8794750" y="5461000"/>
          <p14:tracePt t="255673" x="8801100" y="5461000"/>
          <p14:tracePt t="255682" x="8801100" y="5454650"/>
          <p14:tracePt t="255928" x="8832850" y="5454650"/>
          <p14:tracePt t="255936" x="8870950" y="5454650"/>
          <p14:tracePt t="255943" x="8915400" y="5467350"/>
          <p14:tracePt t="255950" x="8940800" y="5499100"/>
          <p14:tracePt t="255967" x="8985250" y="5543550"/>
          <p14:tracePt t="255984" x="9010650" y="5588000"/>
          <p14:tracePt t="256000" x="9017000" y="5619750"/>
          <p14:tracePt t="256017" x="9029700" y="5638800"/>
          <p14:tracePt t="256033" x="9029700" y="5645150"/>
          <p14:tracePt t="256067" x="9029700" y="5651500"/>
          <p14:tracePt t="256083" x="9029700" y="5657850"/>
          <p14:tracePt t="256139" x="9029700" y="5651500"/>
          <p14:tracePt t="256155" x="9036050" y="5645150"/>
          <p14:tracePt t="256163" x="9036050" y="5632450"/>
          <p14:tracePt t="256170" x="9042400" y="5607050"/>
          <p14:tracePt t="256184" x="9055100" y="5549900"/>
          <p14:tracePt t="256200" x="9061450" y="5505450"/>
          <p14:tracePt t="256217" x="9067800" y="5441950"/>
          <p14:tracePt t="256233" x="9067800" y="5378450"/>
          <p14:tracePt t="256250" x="9067800" y="5334000"/>
          <p14:tracePt t="256267" x="9067800" y="5295900"/>
          <p14:tracePt t="256283" x="9067800" y="5283200"/>
          <p14:tracePt t="256300" x="9067800" y="5270500"/>
          <p14:tracePt t="256316" x="9061450" y="5270500"/>
          <p14:tracePt t="256333" x="9055100" y="5264150"/>
          <p14:tracePt t="256350" x="9029700" y="5264150"/>
          <p14:tracePt t="256367" x="9010650" y="5264150"/>
          <p14:tracePt t="256384" x="8997950" y="5276850"/>
          <p14:tracePt t="256400" x="8978900" y="5289550"/>
          <p14:tracePt t="256417" x="8959850" y="5308600"/>
          <p14:tracePt t="256433" x="8947150" y="5321300"/>
          <p14:tracePt t="256449" x="8928100" y="5378450"/>
          <p14:tracePt t="256466" x="8921750" y="5422900"/>
          <p14:tracePt t="256483" x="8921750" y="5441950"/>
          <p14:tracePt t="256499" x="8921750" y="5492750"/>
          <p14:tracePt t="256516" x="8921750" y="5524500"/>
          <p14:tracePt t="256533" x="8921750" y="5530850"/>
          <p14:tracePt t="256550" x="8921750" y="5537200"/>
          <p14:tracePt t="256577" x="8928100" y="5537200"/>
          <p14:tracePt t="256592" x="8934450" y="5537200"/>
          <p14:tracePt t="256615" x="8934450" y="5530850"/>
          <p14:tracePt t="256629" x="8928100" y="5530850"/>
          <p14:tracePt t="256637" x="8928100" y="5518150"/>
          <p14:tracePt t="256649" x="8915400" y="5511800"/>
          <p14:tracePt t="256668" x="8851900" y="5461000"/>
          <p14:tracePt t="256683" x="8743950" y="5403850"/>
          <p14:tracePt t="256699" x="8655050" y="5365750"/>
          <p14:tracePt t="256716" x="8585200" y="5359400"/>
          <p14:tracePt t="256733" x="8521700" y="5365750"/>
          <p14:tracePt t="256750" x="8451850" y="5410200"/>
          <p14:tracePt t="256766" x="8432800" y="5441950"/>
          <p14:tracePt t="256783" x="8401050" y="5492750"/>
          <p14:tracePt t="256799" x="8369300" y="5562600"/>
          <p14:tracePt t="256816" x="8356600" y="5619750"/>
          <p14:tracePt t="256833" x="8350250" y="5702300"/>
          <p14:tracePt t="256849" x="8350250" y="5740400"/>
          <p14:tracePt t="256867" x="8356600" y="5772150"/>
          <p14:tracePt t="256883" x="8362950" y="5797550"/>
          <p14:tracePt t="256899" x="8382000" y="5810250"/>
          <p14:tracePt t="256916" x="8489950" y="5848350"/>
          <p14:tracePt t="256932" x="8559800" y="5861050"/>
          <p14:tracePt t="256949" x="8705850" y="5886450"/>
          <p14:tracePt t="256966" x="8807450" y="5886450"/>
          <p14:tracePt t="256983" x="8864600" y="5880100"/>
          <p14:tracePt t="256999" x="8934450" y="5848350"/>
          <p14:tracePt t="257016" x="8966200" y="5835650"/>
          <p14:tracePt t="257032" x="8978900" y="5810250"/>
          <p14:tracePt t="257049" x="8985250" y="5746750"/>
          <p14:tracePt t="257053" x="8985250" y="5702300"/>
          <p14:tracePt t="257066" x="8985250" y="5657850"/>
          <p14:tracePt t="257082" x="8953500" y="5581650"/>
          <p14:tracePt t="257099" x="8928100" y="5543550"/>
          <p14:tracePt t="257116" x="8921750" y="5524500"/>
          <p14:tracePt t="257132" x="8909050" y="5511800"/>
          <p14:tracePt t="257149" x="8883650" y="5492750"/>
          <p14:tracePt t="257166" x="8851900" y="5467350"/>
          <p14:tracePt t="257182" x="8807450" y="5448300"/>
          <p14:tracePt t="257199" x="8782050" y="5448300"/>
          <p14:tracePt t="257216" x="8731250" y="5448300"/>
          <p14:tracePt t="257233" x="8623300" y="5473700"/>
          <p14:tracePt t="257249" x="8572500" y="5492750"/>
          <p14:tracePt t="257265" x="8553450" y="5511800"/>
          <p14:tracePt t="257282" x="8540750" y="5524500"/>
          <p14:tracePt t="257299" x="8534400" y="5530850"/>
          <p14:tracePt t="257315" x="8521700" y="5537200"/>
          <p14:tracePt t="257332" x="8521700" y="5556250"/>
          <p14:tracePt t="257349" x="8515350" y="5581650"/>
          <p14:tracePt t="257366" x="8515350" y="5613400"/>
          <p14:tracePt t="257382" x="8515350" y="5638800"/>
          <p14:tracePt t="257399" x="8515350" y="5689600"/>
          <p14:tracePt t="257416" x="8521700" y="5715000"/>
          <p14:tracePt t="257433" x="8528050" y="5734050"/>
          <p14:tracePt t="257449" x="8547100" y="5759450"/>
          <p14:tracePt t="257465" x="8553450" y="5765800"/>
          <p14:tracePt t="257482" x="8604250" y="5791200"/>
          <p14:tracePt t="257499" x="8648700" y="5803900"/>
          <p14:tracePt t="257515" x="8712200" y="5816600"/>
          <p14:tracePt t="257532" x="8750300" y="5816600"/>
          <p14:tracePt t="257548" x="8782050" y="5816600"/>
          <p14:tracePt t="257552" x="8788400" y="5816600"/>
          <p14:tracePt t="257565" x="8801100" y="5816600"/>
          <p14:tracePt t="257582" x="8826500" y="5810250"/>
          <p14:tracePt t="257598" x="8851900" y="5797550"/>
          <p14:tracePt t="257615" x="8883650" y="5772150"/>
          <p14:tracePt t="257635" x="8915400" y="5702300"/>
          <p14:tracePt t="257649" x="8915400" y="5689600"/>
          <p14:tracePt t="257666" x="8921750" y="5626100"/>
          <p14:tracePt t="257682" x="8921750" y="5575300"/>
          <p14:tracePt t="257699" x="8902700" y="5530850"/>
          <p14:tracePt t="257716" x="8858250" y="5461000"/>
          <p14:tracePt t="257732" x="8839200" y="5441950"/>
          <p14:tracePt t="257749" x="8794750" y="5403850"/>
          <p14:tracePt t="257765" x="8743950" y="5384800"/>
          <p14:tracePt t="257782" x="8699500" y="5378450"/>
          <p14:tracePt t="257799" x="8616950" y="5378450"/>
          <p14:tracePt t="257815" x="8585200" y="5378450"/>
          <p14:tracePt t="257832" x="8553450" y="5384800"/>
          <p14:tracePt t="257849" x="8534400" y="5403850"/>
          <p14:tracePt t="257866" x="8502650" y="5435600"/>
          <p14:tracePt t="257883" x="8470900" y="5480050"/>
          <p14:tracePt t="257899" x="8445500" y="5511800"/>
          <p14:tracePt t="257915" x="8439150" y="5518150"/>
          <p14:tracePt t="257932" x="8439150" y="5543550"/>
          <p14:tracePt t="257949" x="8439150" y="5562600"/>
          <p14:tracePt t="257965" x="8439150" y="5588000"/>
          <p14:tracePt t="257981" x="8439150" y="5613400"/>
          <p14:tracePt t="257998" x="8439150" y="5638800"/>
          <p14:tracePt t="258015" x="8451850" y="5664200"/>
          <p14:tracePt t="258032" x="8464550" y="5702300"/>
          <p14:tracePt t="258049" x="8489950" y="5734050"/>
          <p14:tracePt t="258065" x="8489950" y="5746750"/>
          <p14:tracePt t="258082" x="8509000" y="5759450"/>
          <p14:tracePt t="258098" x="8515350" y="5765800"/>
          <p14:tracePt t="258115" x="8521700" y="5778500"/>
          <p14:tracePt t="258131" x="8534400" y="5791200"/>
          <p14:tracePt t="258148" x="8540750" y="5797550"/>
          <p14:tracePt t="258165" x="8559800" y="5797550"/>
          <p14:tracePt t="258182" x="8566150" y="5803900"/>
          <p14:tracePt t="258198" x="8572500" y="5810250"/>
          <p14:tracePt t="258215" x="8604250" y="5816600"/>
          <p14:tracePt t="258231" x="8623300" y="5822950"/>
          <p14:tracePt t="258248" x="8661400" y="5822950"/>
          <p14:tracePt t="258265" x="8674100" y="5822950"/>
          <p14:tracePt t="258282" x="8724900" y="5822950"/>
          <p14:tracePt t="258298" x="8743950" y="5822950"/>
          <p14:tracePt t="258315" x="8763000" y="5822950"/>
          <p14:tracePt t="258331" x="8788400" y="5822950"/>
          <p14:tracePt t="258348" x="8794750" y="5816600"/>
          <p14:tracePt t="258365" x="8801100" y="5810250"/>
          <p14:tracePt t="258381" x="8832850" y="5772150"/>
          <p14:tracePt t="258398" x="8839200" y="5746750"/>
          <p14:tracePt t="258415" x="8851900" y="5708650"/>
          <p14:tracePt t="258432" x="8858250" y="5695950"/>
          <p14:tracePt t="258448" x="8870950" y="5683250"/>
          <p14:tracePt t="258465" x="8870950" y="5676900"/>
          <p14:tracePt t="258481" x="8870950" y="5670550"/>
          <p14:tracePt t="258514" x="8870950" y="5664200"/>
          <p14:tracePt t="258531" x="8870950" y="5657850"/>
          <p14:tracePt t="258548" x="8864600" y="5657850"/>
          <p14:tracePt t="258564" x="8864600" y="5651500"/>
          <p14:tracePt t="258581" x="8858250" y="5651500"/>
          <p14:tracePt t="258598" x="8858250" y="5632450"/>
          <p14:tracePt t="258614" x="8839200" y="5594350"/>
          <p14:tracePt t="258631" x="8832850" y="5568950"/>
          <p14:tracePt t="258648" x="8813800" y="5556250"/>
          <p14:tracePt t="258664" x="8807450" y="5543550"/>
          <p14:tracePt t="258697" x="8794750" y="5530850"/>
          <p14:tracePt t="258715" x="8788400" y="5524500"/>
          <p14:tracePt t="258731" x="8750300" y="5511800"/>
          <p14:tracePt t="258748" x="8718550" y="5499100"/>
          <p14:tracePt t="258766" x="8680450" y="5492750"/>
          <p14:tracePt t="258781" x="8667750" y="5486400"/>
          <p14:tracePt t="258797" x="8655050" y="5486400"/>
          <p14:tracePt t="258814" x="8648700" y="5486400"/>
          <p14:tracePt t="258831" x="8629650" y="5486400"/>
          <p14:tracePt t="258848" x="8591550" y="5486400"/>
          <p14:tracePt t="258864" x="8566150" y="5486400"/>
          <p14:tracePt t="258881" x="8547100" y="5486400"/>
          <p14:tracePt t="258897" x="8534400" y="5486400"/>
          <p14:tracePt t="258914" x="8509000" y="5486400"/>
          <p14:tracePt t="258931" x="8483600" y="5486400"/>
          <p14:tracePt t="258947" x="8432800" y="5505450"/>
          <p14:tracePt t="258964" x="8413750" y="5511800"/>
          <p14:tracePt t="258981" x="8382000" y="5518150"/>
          <p14:tracePt t="258997" x="8369300" y="5518150"/>
          <p14:tracePt t="259014" x="8362950" y="5518150"/>
          <p14:tracePt t="259030" x="8356600" y="5518150"/>
          <p14:tracePt t="259105" x="8362950" y="5518150"/>
          <p14:tracePt t="259221" x="8369300" y="5518150"/>
          <p14:tracePt t="259672" x="8394700" y="5530850"/>
          <p14:tracePt t="259680" x="8407400" y="5537200"/>
          <p14:tracePt t="259687" x="8432800" y="5549900"/>
          <p14:tracePt t="259697" x="8445500" y="5562600"/>
          <p14:tracePt t="259714" x="8502650" y="5594350"/>
          <p14:tracePt t="259730" x="8534400" y="5626100"/>
          <p14:tracePt t="259747" x="8591550" y="5651500"/>
          <p14:tracePt t="259763" x="8597900" y="5664200"/>
          <p14:tracePt t="259780" x="8616950" y="5676900"/>
          <p14:tracePt t="259797" x="8636000" y="5676900"/>
          <p14:tracePt t="259814" x="8674100" y="5702300"/>
          <p14:tracePt t="259830" x="8699500" y="5708650"/>
          <p14:tracePt t="259847" x="8743950" y="5708650"/>
          <p14:tracePt t="259863" x="8763000" y="5715000"/>
          <p14:tracePt t="259880" x="8807450" y="5715000"/>
          <p14:tracePt t="259897" x="8896350" y="5715000"/>
          <p14:tracePt t="259913" x="8959850" y="5715000"/>
          <p14:tracePt t="259930" x="8997950" y="5715000"/>
          <p14:tracePt t="259946" x="9023350" y="5715000"/>
          <p14:tracePt t="259963" x="9042400" y="5715000"/>
          <p14:tracePt t="259980" x="9067800" y="5715000"/>
          <p14:tracePt t="259996" x="9099550" y="5715000"/>
          <p14:tracePt t="260013" x="9144000" y="5715000"/>
          <p14:tracePt t="260030" x="9169400" y="5715000"/>
          <p14:tracePt t="260046" x="9226550" y="5715000"/>
          <p14:tracePt t="260049" x="9258300" y="5708650"/>
          <p14:tracePt t="260063" x="9328150" y="5695950"/>
          <p14:tracePt t="260080" x="9391650" y="5670550"/>
          <p14:tracePt t="260096" x="9448800" y="5664200"/>
          <p14:tracePt t="260113" x="9486900" y="5651500"/>
          <p14:tracePt t="260129" x="9531350" y="5645150"/>
          <p14:tracePt t="260146" x="9652000" y="5613400"/>
          <p14:tracePt t="260163" x="9734550" y="5600700"/>
          <p14:tracePt t="260180" x="9791700" y="5600700"/>
          <p14:tracePt t="260197" x="9829800" y="5600700"/>
          <p14:tracePt t="260213" x="9855200" y="5600700"/>
          <p14:tracePt t="260229" x="9899650" y="5600700"/>
          <p14:tracePt t="260246" x="9944100" y="5600700"/>
          <p14:tracePt t="260263" x="9982200" y="5600700"/>
          <p14:tracePt t="260280" x="10020300" y="5600700"/>
          <p14:tracePt t="260298" x="10039350" y="5600700"/>
          <p14:tracePt t="260313" x="10045700" y="5600700"/>
          <p14:tracePt t="260330" x="10058400" y="5600700"/>
          <p14:tracePt t="260347" x="10077450" y="5600700"/>
          <p14:tracePt t="260363" x="10102850" y="5600700"/>
          <p14:tracePt t="260381" x="10128250" y="5607050"/>
          <p14:tracePt t="260397" x="10140950" y="5607050"/>
          <p14:tracePt t="260414" x="10147300" y="5607050"/>
          <p14:tracePt t="260430" x="10172700" y="5619750"/>
          <p14:tracePt t="260446" x="10198100" y="5619750"/>
          <p14:tracePt t="260463" x="10248900" y="5632450"/>
          <p14:tracePt t="260480" x="10293350" y="5632450"/>
          <p14:tracePt t="260496" x="10344150" y="5638800"/>
          <p14:tracePt t="260513" x="10375900" y="5645150"/>
          <p14:tracePt t="260529" x="10401300" y="5651500"/>
          <p14:tracePt t="260546" x="10407650" y="5651500"/>
          <p14:tracePt t="260562" x="10414000" y="5651500"/>
          <p14:tracePt t="261099" x="10420350" y="5651500"/>
          <p14:tracePt t="261115" x="10426700" y="5651500"/>
          <p14:tracePt t="261121" x="10439400" y="5651500"/>
          <p14:tracePt t="261129" x="10458450" y="5657850"/>
          <p14:tracePt t="261146" x="10547350" y="5664200"/>
          <p14:tracePt t="261162" x="10648950" y="5683250"/>
          <p14:tracePt t="261179" x="10712450" y="5695950"/>
          <p14:tracePt t="261195" x="10788650" y="5715000"/>
          <p14:tracePt t="261212" x="10814050" y="5721350"/>
          <p14:tracePt t="261229" x="10839450" y="5727700"/>
          <p14:tracePt t="261246" x="10883900" y="5734050"/>
          <p14:tracePt t="261262" x="10934700" y="5740400"/>
          <p14:tracePt t="261279" x="10960100" y="5746750"/>
          <p14:tracePt t="261295" x="10966450" y="5746750"/>
          <p14:tracePt t="261312" x="10972800" y="5746750"/>
          <p14:tracePt t="261348" x="10960100" y="5746750"/>
          <p14:tracePt t="261362" x="10845800" y="5715000"/>
          <p14:tracePt t="261379" x="10604500" y="5632450"/>
          <p14:tracePt t="261395" x="9918700" y="5454650"/>
          <p14:tracePt t="261412" x="9105900" y="5359400"/>
          <p14:tracePt t="261429" x="8178800" y="5327650"/>
          <p14:tracePt t="261446" x="6692900" y="5467350"/>
          <p14:tracePt t="261462" x="6007100" y="5556250"/>
          <p14:tracePt t="261478" x="5321300" y="5626100"/>
          <p14:tracePt t="261495" x="4565650" y="5645150"/>
          <p14:tracePt t="261513" x="3600450" y="5645150"/>
          <p14:tracePt t="261529" x="2921000" y="5702300"/>
          <p14:tracePt t="261545" x="2578100" y="5772150"/>
          <p14:tracePt t="261562" x="2387600" y="5822950"/>
          <p14:tracePt t="261579" x="2254250" y="5848350"/>
          <p14:tracePt t="261595" x="2159000" y="5880100"/>
          <p14:tracePt t="261612" x="2152650" y="5880100"/>
          <p14:tracePt t="261646" x="2159000" y="5880100"/>
          <p14:tracePt t="261999" x="2152650" y="5880100"/>
          <p14:tracePt t="262006" x="2139950" y="5886450"/>
          <p14:tracePt t="262014" x="2127250" y="5886450"/>
          <p14:tracePt t="262028" x="2114550" y="5892800"/>
          <p14:tracePt t="262045" x="2101850" y="5892800"/>
          <p14:tracePt t="262087" x="2108200" y="5892800"/>
          <p14:tracePt t="262094" x="2114550" y="5892800"/>
          <p14:tracePt t="262102" x="2127250" y="5892800"/>
          <p14:tracePt t="262118" x="2139950" y="5886450"/>
          <p14:tracePt t="262128" x="2159000" y="5886450"/>
          <p14:tracePt t="262145" x="2178050" y="5886450"/>
          <p14:tracePt t="262162" x="2305050" y="5886450"/>
          <p14:tracePt t="262178" x="2400300" y="5886450"/>
          <p14:tracePt t="262195" x="2489200" y="5911850"/>
          <p14:tracePt t="262211" x="2565400" y="5943600"/>
          <p14:tracePt t="262228" x="2603500" y="5956300"/>
          <p14:tracePt t="262245" x="2667000" y="5975350"/>
          <p14:tracePt t="262261" x="2800350" y="6013450"/>
          <p14:tracePt t="262277" x="2882900" y="6026150"/>
          <p14:tracePt t="262295" x="2940050" y="6038850"/>
          <p14:tracePt t="262311" x="2984500" y="6045200"/>
          <p14:tracePt t="262329" x="3111500" y="6045200"/>
          <p14:tracePt t="262345" x="3187700" y="6045200"/>
          <p14:tracePt t="262361" x="3238500" y="6045200"/>
          <p14:tracePt t="262378" x="3282950" y="6045200"/>
          <p14:tracePt t="262395" x="3302000" y="6045200"/>
          <p14:tracePt t="262411" x="3359150" y="6032500"/>
          <p14:tracePt t="262428" x="3479800" y="6019800"/>
          <p14:tracePt t="262444" x="3581400" y="5994400"/>
          <p14:tracePt t="262462" x="3644900" y="5994400"/>
          <p14:tracePt t="262477" x="3683000" y="5994400"/>
          <p14:tracePt t="262494" x="3702050" y="5994400"/>
          <p14:tracePt t="262511" x="3727450" y="5988050"/>
          <p14:tracePt t="262528" x="3752850" y="5988050"/>
          <p14:tracePt t="262544" x="3797300" y="5988050"/>
          <p14:tracePt t="262547" x="3810000" y="5988050"/>
          <p14:tracePt t="262561" x="3822700" y="5988050"/>
          <p14:tracePt t="262578" x="3867150" y="5988050"/>
          <p14:tracePt t="262594" x="3873500" y="5988050"/>
          <p14:tracePt t="262611" x="3892550" y="5988050"/>
          <p14:tracePt t="262628" x="3911600" y="5981700"/>
          <p14:tracePt t="262645" x="3943350" y="5975350"/>
          <p14:tracePt t="262661" x="3956050" y="5969000"/>
          <p14:tracePt t="262678" x="3968750" y="5969000"/>
          <p14:tracePt t="262694" x="3975100" y="5969000"/>
          <p14:tracePt t="262711" x="3987800" y="5969000"/>
          <p14:tracePt t="262728" x="3994150" y="5962650"/>
          <p14:tracePt t="262767" x="3994150" y="5949950"/>
          <p14:tracePt t="262828" x="3994150" y="5943600"/>
          <p14:tracePt t="264444" x="4019550" y="5937250"/>
          <p14:tracePt t="264450" x="4038600" y="5937250"/>
          <p14:tracePt t="264460" x="4070350" y="5930900"/>
          <p14:tracePt t="264476" x="4133850" y="5924550"/>
          <p14:tracePt t="264493" x="4203700" y="5924550"/>
          <p14:tracePt t="264511" x="4279900" y="5924550"/>
          <p14:tracePt t="264526" x="4343400" y="5924550"/>
          <p14:tracePt t="264543" x="4394200" y="5918200"/>
          <p14:tracePt t="264559" x="4451350" y="5918200"/>
          <p14:tracePt t="264576" x="4514850" y="5918200"/>
          <p14:tracePt t="264593" x="4603750" y="5918200"/>
          <p14:tracePt t="264609" x="4673600" y="5918200"/>
          <p14:tracePt t="264626" x="4711700" y="5918200"/>
          <p14:tracePt t="264642" x="4762500" y="5924550"/>
          <p14:tracePt t="264659" x="4819650" y="5930900"/>
          <p14:tracePt t="264676" x="4914900" y="5949950"/>
          <p14:tracePt t="264692" x="4953000" y="5962650"/>
          <p14:tracePt t="264709" x="4984750" y="5969000"/>
          <p14:tracePt t="264726" x="5003800" y="5975350"/>
          <p14:tracePt t="264742" x="5016500" y="5975350"/>
          <p14:tracePt t="264759" x="5035550" y="5975350"/>
          <p14:tracePt t="264776" x="5073650" y="5975350"/>
          <p14:tracePt t="264792" x="5105400" y="5975350"/>
          <p14:tracePt t="264810" x="5124450" y="5975350"/>
          <p14:tracePt t="264826" x="5156200" y="5975350"/>
          <p14:tracePt t="264842" x="5168900" y="5969000"/>
          <p14:tracePt t="264859" x="5175250" y="5969000"/>
          <p14:tracePt t="264876" x="5187950" y="5956300"/>
          <p14:tracePt t="264892" x="5187950" y="5949950"/>
          <p14:tracePt t="264909" x="5194300" y="5949950"/>
          <p14:tracePt t="264926" x="5194300" y="5943600"/>
          <p14:tracePt t="264942" x="5194300" y="5937250"/>
          <p14:tracePt t="264976" x="5194300" y="5924550"/>
          <p14:tracePt t="264993" x="5194300" y="5918200"/>
          <p14:tracePt t="265009" x="5194300" y="5905500"/>
          <p14:tracePt t="265026" x="5194300" y="5899150"/>
          <p14:tracePt t="265302" x="5200650" y="5892800"/>
          <p14:tracePt t="265310" x="5207000" y="5880100"/>
          <p14:tracePt t="265317" x="5207000" y="5873750"/>
          <p14:tracePt t="265325" x="5226050" y="5861050"/>
          <p14:tracePt t="265342" x="5270500" y="5842000"/>
          <p14:tracePt t="265358" x="5346700" y="5829300"/>
          <p14:tracePt t="265375" x="5467350" y="5829300"/>
          <p14:tracePt t="265394" x="5600700" y="5861050"/>
          <p14:tracePt t="265408" x="5702300" y="5886450"/>
          <p14:tracePt t="265425" x="5772150" y="5905500"/>
          <p14:tracePt t="265442" x="5803900" y="5905500"/>
          <p14:tracePt t="265458" x="5835650" y="5911850"/>
          <p14:tracePt t="265476" x="5861050" y="5911850"/>
          <p14:tracePt t="265509" x="5873750" y="5911850"/>
          <p14:tracePt t="265774" x="5892800" y="5835650"/>
          <p14:tracePt t="265781" x="5943600" y="5721350"/>
          <p14:tracePt t="265795" x="5988050" y="5607050"/>
          <p14:tracePt t="265808" x="6089650" y="5429250"/>
          <p14:tracePt t="265825" x="6178550" y="5245100"/>
          <p14:tracePt t="265841" x="6235700" y="5092700"/>
          <p14:tracePt t="265858" x="6280150" y="4940300"/>
          <p14:tracePt t="265875" x="6311900" y="4794250"/>
          <p14:tracePt t="265891" x="6318250" y="4692650"/>
          <p14:tracePt t="265908" x="6318250" y="4559300"/>
          <p14:tracePt t="265925" x="6318250" y="4394200"/>
          <p14:tracePt t="265941" x="6292850" y="4273550"/>
          <p14:tracePt t="265958" x="6280150" y="4165600"/>
          <p14:tracePt t="265974" x="6248400" y="4051300"/>
          <p14:tracePt t="265992" x="6216650" y="3943350"/>
          <p14:tracePt t="266009" x="6203950" y="3841750"/>
          <p14:tracePt t="266025" x="6191250" y="3771900"/>
          <p14:tracePt t="266043" x="6178550" y="3727450"/>
          <p14:tracePt t="266058" x="6172200" y="3721100"/>
          <p14:tracePt t="266156" x="6172200" y="3727450"/>
          <p14:tracePt t="266171" x="6172200" y="3740150"/>
          <p14:tracePt t="266180" x="6172200" y="3752850"/>
          <p14:tracePt t="266191" x="6172200" y="3759200"/>
          <p14:tracePt t="266208" x="6203950" y="3943350"/>
          <p14:tracePt t="266224" x="6248400" y="4076700"/>
          <p14:tracePt t="266241" x="6280150" y="4197350"/>
          <p14:tracePt t="266258" x="6305550" y="4349750"/>
          <p14:tracePt t="266274" x="6350000" y="4540250"/>
          <p14:tracePt t="266291" x="6407150" y="4800600"/>
          <p14:tracePt t="266308" x="6438900" y="4933950"/>
          <p14:tracePt t="266324" x="6445250" y="4997450"/>
          <p14:tracePt t="266341" x="6451600" y="5048250"/>
          <p14:tracePt t="266357" x="6451600" y="5067300"/>
          <p14:tracePt t="266374" x="6451600" y="5086350"/>
          <p14:tracePt t="266430" x="6451600" y="5080000"/>
          <p14:tracePt t="266435" x="6451600" y="5073650"/>
          <p14:tracePt t="266443" x="6451600" y="5067300"/>
          <p14:tracePt t="266458" x="6451600" y="4997450"/>
          <p14:tracePt t="266474" x="6388100" y="4781550"/>
          <p14:tracePt t="266491" x="6343650" y="4616450"/>
          <p14:tracePt t="266507" x="6286500" y="4368800"/>
          <p14:tracePt t="266525" x="6216650" y="3968750"/>
          <p14:tracePt t="266540" x="6197600" y="3657600"/>
          <p14:tracePt t="266558" x="6197600" y="3409950"/>
          <p14:tracePt t="266574" x="6210300" y="3270250"/>
          <p14:tracePt t="266591" x="6216650" y="3175000"/>
          <p14:tracePt t="266608" x="6216650" y="3092450"/>
          <p14:tracePt t="266624" x="6216650" y="3073400"/>
          <p14:tracePt t="266641" x="6203950" y="3060700"/>
          <p14:tracePt t="266685" x="6203950" y="3067050"/>
          <p14:tracePt t="266706" x="6203950" y="3073400"/>
          <p14:tracePt t="266715" x="6203950" y="3079750"/>
          <p14:tracePt t="266724" x="6203950" y="3086100"/>
          <p14:tracePt t="266741" x="6223000" y="3130550"/>
          <p14:tracePt t="266757" x="6337300" y="3257550"/>
          <p14:tracePt t="266774" x="6686550" y="3587750"/>
          <p14:tracePt t="266791" x="6953250" y="3854450"/>
          <p14:tracePt t="266807" x="7156450" y="4057650"/>
          <p14:tracePt t="266824" x="7302500" y="4210050"/>
          <p14:tracePt t="266840" x="7391400" y="4311650"/>
          <p14:tracePt t="266857" x="7543800" y="4457700"/>
          <p14:tracePt t="266874" x="7607300" y="4521200"/>
          <p14:tracePt t="266890" x="7639050" y="4540250"/>
          <p14:tracePt t="266907" x="7639050" y="4546600"/>
          <p14:tracePt t="266940" x="7613650" y="4514850"/>
          <p14:tracePt t="266957" x="7423150" y="4330700"/>
          <p14:tracePt t="266974" x="7099300" y="4044950"/>
          <p14:tracePt t="266990" x="6775450" y="3765550"/>
          <p14:tracePt t="267009" x="6426200" y="3441700"/>
          <p14:tracePt t="267024" x="6261100" y="3308350"/>
          <p14:tracePt t="267041" x="6051550" y="3143250"/>
          <p14:tracePt t="267057" x="5861050" y="3009900"/>
          <p14:tracePt t="267074" x="5734050" y="2933700"/>
          <p14:tracePt t="267091" x="5676900" y="2901950"/>
          <p14:tracePt t="267107" x="5657850" y="2895600"/>
          <p14:tracePt t="267124" x="5645150" y="2876550"/>
          <p14:tracePt t="267140" x="5632450" y="2870200"/>
          <p14:tracePt t="267157" x="5626100" y="2870200"/>
          <p14:tracePt t="267174" x="5626100" y="2863850"/>
          <p14:tracePt t="267220" x="5638800" y="2863850"/>
          <p14:tracePt t="267235" x="5651500" y="2863850"/>
          <p14:tracePt t="267244" x="5689600" y="2863850"/>
          <p14:tracePt t="267258" x="6019800" y="2851150"/>
          <p14:tracePt t="267273" x="6229350" y="2832100"/>
          <p14:tracePt t="267290" x="6553200" y="2787650"/>
          <p14:tracePt t="267307" x="6838950" y="2749550"/>
          <p14:tracePt t="267323" x="7029450" y="2730500"/>
          <p14:tracePt t="267341" x="7194550" y="2705100"/>
          <p14:tracePt t="267356" x="7251700" y="2698750"/>
          <p14:tracePt t="267374" x="7258050" y="2698750"/>
          <p14:tracePt t="267391" x="7270750" y="2698750"/>
          <p14:tracePt t="267407" x="7277100" y="2698750"/>
          <p14:tracePt t="267440" x="7264400" y="2698750"/>
          <p14:tracePt t="267447" x="7251700" y="2698750"/>
          <p14:tracePt t="267463" x="7213600" y="2698750"/>
          <p14:tracePt t="267473" x="7118350" y="2698750"/>
          <p14:tracePt t="267490" x="6724650" y="2686050"/>
          <p14:tracePt t="267507" x="5937250" y="2590800"/>
          <p14:tracePt t="267523" x="5257800" y="2514600"/>
          <p14:tracePt t="267540" x="4838700" y="2463800"/>
          <p14:tracePt t="267544" x="4679950" y="2451100"/>
          <p14:tracePt t="267557" x="4476750" y="2438400"/>
          <p14:tracePt t="267573" x="3937000" y="2438400"/>
          <p14:tracePt t="267590" x="3733800" y="2451100"/>
          <p14:tracePt t="267606" x="3619500" y="2451100"/>
          <p14:tracePt t="267624" x="3568700" y="2451100"/>
          <p14:tracePt t="267640" x="3536950" y="2438400"/>
          <p14:tracePt t="267657" x="3524250" y="2419350"/>
          <p14:tracePt t="267673" x="3517900" y="2393950"/>
          <p14:tracePt t="267690" x="3517900" y="2368550"/>
          <p14:tracePt t="267706" x="3536950" y="2260600"/>
          <p14:tracePt t="267723" x="3568700" y="2171700"/>
          <p14:tracePt t="267740" x="3683000" y="1879600"/>
          <p14:tracePt t="267756" x="3784600" y="1625600"/>
          <p14:tracePt t="267773" x="3873500" y="1409700"/>
          <p14:tracePt t="267790" x="3956050" y="1219200"/>
          <p14:tracePt t="267807" x="3987800" y="1104900"/>
          <p14:tracePt t="267823" x="4019550" y="990600"/>
          <p14:tracePt t="267840" x="4019550" y="958850"/>
          <p14:tracePt t="267856" x="4019550" y="939800"/>
          <p14:tracePt t="267900" x="4013200" y="939800"/>
          <p14:tracePt t="267907" x="4013200" y="946150"/>
          <p14:tracePt t="267923" x="4006850" y="971550"/>
          <p14:tracePt t="267940" x="3994150" y="996950"/>
          <p14:tracePt t="267956" x="3987800" y="1028700"/>
          <p14:tracePt t="267973" x="3981450" y="1066800"/>
          <p14:tracePt t="267989" x="3924300" y="1377950"/>
          <p14:tracePt t="268006" x="3873500" y="1746250"/>
          <p14:tracePt t="268023" x="3829050" y="2114550"/>
          <p14:tracePt t="268039" x="3822700" y="2292350"/>
          <p14:tracePt t="268044" x="3822700" y="2438400"/>
          <p14:tracePt t="268056" x="3822700" y="2590800"/>
          <p14:tracePt t="268073" x="3879850" y="3060700"/>
          <p14:tracePt t="268089" x="3905250" y="3200400"/>
          <p14:tracePt t="268106" x="3917950" y="3308350"/>
          <p14:tracePt t="268123" x="3937000" y="3340100"/>
          <p14:tracePt t="268139" x="3937000" y="3346450"/>
          <p14:tracePt t="268156" x="3937000" y="3352800"/>
          <p14:tracePt t="268247" x="3930650" y="3352800"/>
          <p14:tracePt t="268301" x="3930650" y="3346450"/>
          <p14:tracePt t="268331" x="3924300" y="3346450"/>
          <p14:tracePt t="268338" x="3924300" y="3340100"/>
          <p14:tracePt t="268354" x="3924300" y="3333750"/>
          <p14:tracePt t="268549" x="3937000" y="3327400"/>
          <p14:tracePt t="268557" x="3937000" y="3321050"/>
          <p14:tracePt t="268564" x="3943350" y="3314700"/>
          <p14:tracePt t="268572" x="3943350" y="3302000"/>
          <p14:tracePt t="268589" x="3956050" y="3276600"/>
          <p14:tracePt t="268606" x="4013200" y="3200400"/>
          <p14:tracePt t="268622" x="4121150" y="3073400"/>
          <p14:tracePt t="268639" x="4356100" y="2851150"/>
          <p14:tracePt t="268655" x="4540250" y="2686050"/>
          <p14:tracePt t="268672" x="4749800" y="2540000"/>
          <p14:tracePt t="268689" x="4883150" y="2419350"/>
          <p14:tracePt t="268706" x="5003800" y="2336800"/>
          <p14:tracePt t="268722" x="5041900" y="2311400"/>
          <p14:tracePt t="268739" x="5073650" y="2279650"/>
          <p14:tracePt t="268756" x="5092700" y="2266950"/>
          <p14:tracePt t="268772" x="5105400" y="2266950"/>
          <p14:tracePt t="268806" x="5111750" y="2266950"/>
          <p14:tracePt t="268845" x="5111750" y="2273300"/>
          <p14:tracePt t="268867" x="5111750" y="2286000"/>
          <p14:tracePt t="268873" x="5111750" y="2292350"/>
          <p14:tracePt t="268904" x="5111750" y="2298700"/>
          <p14:tracePt t="268911" x="5111750" y="2305050"/>
          <p14:tracePt t="268922" x="5111750" y="2311400"/>
          <p14:tracePt t="268939" x="5111750" y="2324100"/>
          <p14:tracePt t="268956" x="5111750" y="2336800"/>
          <p14:tracePt t="268972" x="5111750" y="2343150"/>
          <p14:tracePt t="269011" x="5105400" y="2343150"/>
          <p14:tracePt t="269022" x="5099050" y="2336800"/>
          <p14:tracePt t="269039" x="5092700" y="2317750"/>
          <p14:tracePt t="269041" x="5080000" y="2305050"/>
          <p14:tracePt t="269056" x="5060950" y="2273300"/>
          <p14:tracePt t="269072" x="5029200" y="2241550"/>
          <p14:tracePt t="269089" x="4953000" y="2165350"/>
          <p14:tracePt t="269105" x="4870450" y="2082800"/>
          <p14:tracePt t="269122" x="4775200" y="2000250"/>
          <p14:tracePt t="269139" x="4730750" y="1968500"/>
          <p14:tracePt t="269155" x="4711700" y="1962150"/>
          <p14:tracePt t="269172" x="4654550" y="1955800"/>
          <p14:tracePt t="269190" x="4514850" y="1955800"/>
          <p14:tracePt t="269205" x="4432300" y="2000250"/>
          <p14:tracePt t="269222" x="4362450" y="2076450"/>
          <p14:tracePt t="269238" x="4337050" y="2127250"/>
          <p14:tracePt t="269255" x="4273550" y="2260600"/>
          <p14:tracePt t="269273" x="4184650" y="2527300"/>
          <p14:tracePt t="269288" x="4140200" y="2705100"/>
          <p14:tracePt t="269305" x="4114800" y="2876550"/>
          <p14:tracePt t="269322" x="4108450" y="3016250"/>
          <p14:tracePt t="269339" x="4108450" y="3162300"/>
          <p14:tracePt t="269355" x="4114800" y="3435350"/>
          <p14:tracePt t="269372" x="4159250" y="3619500"/>
          <p14:tracePt t="269388" x="4197350" y="3771900"/>
          <p14:tracePt t="269405" x="4222750" y="3854450"/>
          <p14:tracePt t="269422" x="4279900" y="3956050"/>
          <p14:tracePt t="269438" x="4375150" y="4102100"/>
          <p14:tracePt t="269455" x="4438650" y="4165600"/>
          <p14:tracePt t="269471" x="4495800" y="4235450"/>
          <p14:tracePt t="269488" x="4552950" y="4286250"/>
          <p14:tracePt t="269505" x="4578350" y="4318000"/>
          <p14:tracePt t="269521" x="4641850" y="4406900"/>
          <p14:tracePt t="269539" x="4692650" y="4495800"/>
          <p14:tracePt t="269555" x="4730750" y="4584700"/>
          <p14:tracePt t="269572" x="4781550" y="4692650"/>
          <p14:tracePt t="269588" x="4800600" y="4762500"/>
          <p14:tracePt t="269605" x="4813300" y="4908550"/>
          <p14:tracePt t="269622" x="4838700" y="5003800"/>
          <p14:tracePt t="269638" x="4838700" y="5130800"/>
          <p14:tracePt t="269655" x="4838700" y="5257800"/>
          <p14:tracePt t="269673" x="4819650" y="5410200"/>
          <p14:tracePt t="269688" x="4787900" y="5556250"/>
          <p14:tracePt t="269705" x="4749800" y="5657850"/>
          <p14:tracePt t="269721" x="4705350" y="5740400"/>
          <p14:tracePt t="269738" x="4667250" y="5797550"/>
          <p14:tracePt t="269755" x="4629150" y="5854700"/>
          <p14:tracePt t="269771" x="4616450" y="5873750"/>
          <p14:tracePt t="269789" x="4610100" y="5873750"/>
          <p14:tracePt t="269805" x="4603750" y="5880100"/>
          <p14:tracePt t="269821" x="4597400" y="5880100"/>
          <p14:tracePt t="269839" x="4591050" y="5880100"/>
          <p14:tracePt t="269893" x="4584700" y="5880100"/>
          <p14:tracePt t="269901" x="4578350" y="5880100"/>
          <p14:tracePt t="269909" x="4572000" y="5886450"/>
          <p14:tracePt t="269922" x="4559300" y="5886450"/>
          <p14:tracePt t="269938" x="4552950" y="5886450"/>
          <p14:tracePt t="269955" x="4546600" y="5886450"/>
          <p14:tracePt t="269971" x="4533900" y="5886450"/>
          <p14:tracePt t="269988" x="4521200" y="5886450"/>
          <p14:tracePt t="270005" x="4514850" y="5886450"/>
          <p14:tracePt t="270021" x="4508500" y="5886450"/>
          <p14:tracePt t="270054" x="4502150" y="5880100"/>
          <p14:tracePt t="270071" x="4495800" y="5867400"/>
          <p14:tracePt t="270088" x="4495800" y="5861050"/>
          <p14:tracePt t="270105" x="4470400" y="5835650"/>
          <p14:tracePt t="270121" x="4451350" y="5816600"/>
          <p14:tracePt t="270138" x="4375150" y="5765800"/>
          <p14:tracePt t="270154" x="4279900" y="5721350"/>
          <p14:tracePt t="270171" x="4171950" y="5664200"/>
          <p14:tracePt t="270188" x="4152900" y="5657850"/>
          <p14:tracePt t="270204" x="4121150" y="5657850"/>
          <p14:tracePt t="270221" x="4089400" y="5657850"/>
          <p14:tracePt t="270237" x="4070350" y="5664200"/>
          <p14:tracePt t="270254" x="4057650" y="5670550"/>
          <p14:tracePt t="270271" x="4057650" y="5676900"/>
          <p14:tracePt t="270287" x="4057650" y="5683250"/>
          <p14:tracePt t="270321" x="4064000" y="5689600"/>
          <p14:tracePt t="270338" x="4089400" y="5695950"/>
          <p14:tracePt t="270354" x="4216400" y="5702300"/>
          <p14:tracePt t="270371" x="4356100" y="5708650"/>
          <p14:tracePt t="270387" x="4584700" y="5708650"/>
          <p14:tracePt t="270404" x="4883150" y="5708650"/>
          <p14:tracePt t="270421" x="4997450" y="5708650"/>
          <p14:tracePt t="270437" x="5073650" y="5708650"/>
          <p14:tracePt t="270454" x="5105400" y="5702300"/>
          <p14:tracePt t="270471" x="5143500" y="5702300"/>
          <p14:tracePt t="270487" x="5168900" y="5695950"/>
          <p14:tracePt t="270504" x="5194300" y="5695950"/>
          <p14:tracePt t="270521" x="5200650" y="5695950"/>
          <p14:tracePt t="270537" x="5207000" y="5695950"/>
          <p14:tracePt t="270601" x="5200650" y="5695950"/>
          <p14:tracePt t="270609" x="5187950" y="5695950"/>
          <p14:tracePt t="270616" x="5181600" y="5695950"/>
          <p14:tracePt t="270624" x="5162550" y="5702300"/>
          <p14:tracePt t="270637" x="5156200" y="5702300"/>
          <p14:tracePt t="270654" x="4953000" y="5797550"/>
          <p14:tracePt t="270671" x="4730750" y="5918200"/>
          <p14:tracePt t="270687" x="4552950" y="6026150"/>
          <p14:tracePt t="270704" x="4375150" y="6121400"/>
          <p14:tracePt t="270720" x="4279900" y="6178550"/>
          <p14:tracePt t="270737" x="4203700" y="6203950"/>
          <p14:tracePt t="270754" x="4191000" y="6203950"/>
          <p14:tracePt t="270770" x="4178300" y="6203950"/>
          <p14:tracePt t="270806" x="4184650" y="6203950"/>
          <p14:tracePt t="270820" x="4191000" y="6203950"/>
          <p14:tracePt t="270837" x="4210050" y="6197600"/>
          <p14:tracePt t="270854" x="4292600" y="6178550"/>
          <p14:tracePt t="270870" x="4527550" y="6108700"/>
          <p14:tracePt t="270889" x="4762500" y="6057900"/>
          <p14:tracePt t="270903" x="4914900" y="6038850"/>
          <p14:tracePt t="270920" x="5035550" y="6026150"/>
          <p14:tracePt t="270937" x="5111750" y="6026150"/>
          <p14:tracePt t="270954" x="5143500" y="6026150"/>
          <p14:tracePt t="270971" x="5156200" y="6026150"/>
          <p14:tracePt t="270987" x="5162550" y="6026150"/>
          <p14:tracePt t="271004" x="5168900" y="6026150"/>
          <p14:tracePt t="271070" x="5162550" y="6026150"/>
          <p14:tracePt t="271508" x="5124450" y="6026150"/>
          <p14:tracePt t="271516" x="5086350" y="6026150"/>
          <p14:tracePt t="271525" x="5054600" y="6026150"/>
          <p14:tracePt t="271537" x="4914900" y="6038850"/>
          <p14:tracePt t="271553" x="4813300" y="6038850"/>
          <p14:tracePt t="271570" x="4705350" y="6045200"/>
          <p14:tracePt t="271586" x="4616450" y="6051550"/>
          <p14:tracePt t="271603" x="4546600" y="6057900"/>
          <p14:tracePt t="271620" x="4432300" y="6083300"/>
          <p14:tracePt t="271636" x="4349750" y="6102350"/>
          <p14:tracePt t="271653" x="4260850" y="6121400"/>
          <p14:tracePt t="271670" x="4159250" y="6153150"/>
          <p14:tracePt t="271686" x="4064000" y="6191250"/>
          <p14:tracePt t="271703" x="4013200" y="6203950"/>
          <p14:tracePt t="271720" x="3867150" y="6242050"/>
          <p14:tracePt t="271736" x="3784600" y="6254750"/>
          <p14:tracePt t="271753" x="3683000" y="6267450"/>
          <p14:tracePt t="271769" x="3613150" y="6280150"/>
          <p14:tracePt t="271786" x="3536950" y="6286500"/>
          <p14:tracePt t="271804" x="3473450" y="6286500"/>
          <p14:tracePt t="271819" x="3397250" y="6286500"/>
          <p14:tracePt t="271836" x="3321050" y="6286500"/>
          <p14:tracePt t="271854" x="3244850" y="6286500"/>
          <p14:tracePt t="271870" x="3181350" y="6286500"/>
          <p14:tracePt t="271886" x="3092450" y="6273800"/>
          <p14:tracePt t="271902" x="3003550" y="6248400"/>
          <p14:tracePt t="271919" x="2908300" y="6216650"/>
          <p14:tracePt t="271937" x="2806700" y="6197600"/>
          <p14:tracePt t="271952" x="2724150" y="6184900"/>
          <p14:tracePt t="271969" x="2660650" y="6178550"/>
          <p14:tracePt t="271986" x="2590800" y="6159500"/>
          <p14:tracePt t="272003" x="2540000" y="6159500"/>
          <p14:tracePt t="272020" x="2457450" y="6172200"/>
          <p14:tracePt t="272036" x="2432050" y="6172200"/>
          <p14:tracePt t="272053" x="2400300" y="6184900"/>
          <p14:tracePt t="272069" x="2381250" y="6184900"/>
          <p14:tracePt t="272086" x="2368550" y="6191250"/>
          <p14:tracePt t="272103" x="2368550" y="6197600"/>
          <p14:tracePt t="272166" x="2374900" y="6203950"/>
          <p14:tracePt t="272180" x="2387600" y="6210300"/>
          <p14:tracePt t="272188" x="2406650" y="6210300"/>
          <p14:tracePt t="272625" x="2393950" y="6216650"/>
          <p14:tracePt t="272633" x="2374900" y="6216650"/>
          <p14:tracePt t="272640" x="2349500" y="6223000"/>
          <p14:tracePt t="272652" x="2336800" y="6223000"/>
          <p14:tracePt t="272669" x="2286000" y="6229350"/>
          <p14:tracePt t="272685" x="2235200" y="6235700"/>
          <p14:tracePt t="272702" x="2222500" y="6235700"/>
          <p14:tracePt t="272719" x="2209800" y="6235700"/>
          <p14:tracePt t="272735" x="2203450" y="6235700"/>
          <p14:tracePt t="272752" x="2184400" y="6235700"/>
          <p14:tracePt t="272769" x="2178050" y="6229350"/>
          <p14:tracePt t="272785" x="2171700" y="6229350"/>
          <p14:tracePt t="272802" x="2165350" y="6229350"/>
          <p14:tracePt t="272819" x="2152650" y="6229350"/>
          <p14:tracePt t="272835" x="2127250" y="6223000"/>
          <p14:tracePt t="272852" x="2114550" y="6223000"/>
          <p14:tracePt t="272869" x="2101850" y="6216650"/>
          <p14:tracePt t="272885" x="2089150" y="6216650"/>
          <p14:tracePt t="272903" x="2057400" y="6210300"/>
          <p14:tracePt t="272918" x="2038350" y="6210300"/>
          <p14:tracePt t="272935" x="2032000" y="6210300"/>
          <p14:tracePt t="272952" x="2025650" y="6210300"/>
          <p14:tracePt t="273124" x="2032000" y="6210300"/>
          <p14:tracePt t="273221" x="2025650" y="6210300"/>
          <p14:tracePt t="273237" x="2019300" y="6210300"/>
          <p14:tracePt t="273244" x="2012950" y="6210300"/>
          <p14:tracePt t="273254" x="1987550" y="6210300"/>
          <p14:tracePt t="273269" x="1911350" y="6210300"/>
          <p14:tracePt t="273285" x="1866900" y="6210300"/>
          <p14:tracePt t="273302" x="1847850" y="6210300"/>
          <p14:tracePt t="273364" x="1854200" y="6210300"/>
          <p14:tracePt t="273379" x="1860550" y="6210300"/>
          <p14:tracePt t="273386" x="1873250" y="6210300"/>
          <p14:tracePt t="273393" x="1885950" y="6210300"/>
          <p14:tracePt t="273401" x="1898650" y="6210300"/>
          <p14:tracePt t="273418" x="2012950" y="6210300"/>
          <p14:tracePt t="273435" x="2184400" y="6216650"/>
          <p14:tracePt t="273451" x="2374900" y="6242050"/>
          <p14:tracePt t="273469" x="2527300" y="6254750"/>
          <p14:tracePt t="273485" x="2667000" y="6254750"/>
          <p14:tracePt t="273501" x="2832100" y="6261100"/>
          <p14:tracePt t="273518" x="2984500" y="6286500"/>
          <p14:tracePt t="273535" x="3155950" y="6311900"/>
          <p14:tracePt t="273552" x="3302000" y="6324600"/>
          <p14:tracePt t="273568" x="3441700" y="6343650"/>
          <p14:tracePt t="273585" x="3625850" y="6362700"/>
          <p14:tracePt t="273602" x="3797300" y="6375400"/>
          <p14:tracePt t="273618" x="3892550" y="6394450"/>
          <p14:tracePt t="273636" x="3911600" y="6394450"/>
          <p14:tracePt t="273651" x="3917950" y="6388100"/>
          <p14:tracePt t="273685" x="3917950" y="6381750"/>
          <p14:tracePt t="273962" x="3930650" y="6381750"/>
          <p14:tracePt t="273970" x="3956050" y="6375400"/>
          <p14:tracePt t="273978" x="3981450" y="6369050"/>
          <p14:tracePt t="273984" x="3994150" y="6362700"/>
          <p14:tracePt t="274001" x="4051300" y="6356350"/>
          <p14:tracePt t="274017" x="4076700" y="6350000"/>
          <p14:tracePt t="274034" x="4133850" y="6343650"/>
          <p14:tracePt t="274051" x="4203700" y="6324600"/>
          <p14:tracePt t="274068" x="4229100" y="6318250"/>
          <p14:tracePt t="274084" x="4248150" y="6311900"/>
          <p14:tracePt t="274101" x="4273550" y="6305550"/>
          <p14:tracePt t="274118" x="4292600" y="6292850"/>
          <p14:tracePt t="274134" x="4298950" y="6273800"/>
          <p14:tracePt t="274151" x="4298950" y="6261100"/>
          <p14:tracePt t="274167" x="4298950" y="6242050"/>
          <p14:tracePt t="274184" x="4298950" y="6210300"/>
          <p14:tracePt t="274201" x="4298950" y="6184900"/>
          <p14:tracePt t="274218" x="4286250" y="6102350"/>
          <p14:tracePt t="274234" x="4273550" y="6070600"/>
          <p14:tracePt t="274251" x="4254500" y="6032500"/>
          <p14:tracePt t="274268" x="4235450" y="6013450"/>
          <p14:tracePt t="274284" x="4235450" y="6000750"/>
          <p14:tracePt t="274301" x="4222750" y="5994400"/>
          <p14:tracePt t="274318" x="4216400" y="5994400"/>
          <p14:tracePt t="274360" x="4216400" y="6000750"/>
          <p14:tracePt t="274375" x="4222750" y="6007100"/>
          <p14:tracePt t="274390" x="4222750" y="6013450"/>
          <p14:tracePt t="274406" x="4229100" y="6019800"/>
          <p14:tracePt t="274417" x="4235450" y="6019800"/>
          <p14:tracePt t="274435" x="4279900" y="6019800"/>
          <p14:tracePt t="274451" x="4368800" y="6019800"/>
          <p14:tracePt t="274467" x="4508500" y="5994400"/>
          <p14:tracePt t="274484" x="4635500" y="5911850"/>
          <p14:tracePt t="274501" x="4756150" y="5810250"/>
          <p14:tracePt t="274519" x="4940300" y="5461000"/>
          <p14:tracePt t="274534" x="5099050" y="4991100"/>
          <p14:tracePt t="274551" x="5257800" y="4108450"/>
          <p14:tracePt t="274557" x="5302250" y="3625850"/>
          <p14:tracePt t="274567" x="5321300" y="3175000"/>
          <p14:tracePt t="274587" x="5334000" y="2654300"/>
          <p14:tracePt t="274601" x="5308600" y="2349500"/>
          <p14:tracePt t="274618" x="5245100" y="2159000"/>
          <p14:tracePt t="274634" x="5168900" y="2044700"/>
          <p14:tracePt t="274650" x="5067300" y="1898650"/>
          <p14:tracePt t="274667" x="4953000" y="1758950"/>
          <p14:tracePt t="274685" x="4768850" y="1670050"/>
          <p14:tracePt t="274700" x="4711700" y="1663700"/>
          <p14:tracePt t="274717" x="4597400" y="1663700"/>
          <p14:tracePt t="274734" x="4508500" y="1663700"/>
          <p14:tracePt t="274750" x="4419600" y="1695450"/>
          <p14:tracePt t="274767" x="4286250" y="1720850"/>
          <p14:tracePt t="274783" x="4216400" y="1739900"/>
          <p14:tracePt t="274800" x="4121150" y="1784350"/>
          <p14:tracePt t="274817" x="4044950" y="1828800"/>
          <p14:tracePt t="274834" x="4000500" y="1885950"/>
          <p14:tracePt t="274850" x="3943350" y="1968500"/>
          <p14:tracePt t="274867" x="3905250" y="2044700"/>
          <p14:tracePt t="274884" x="3867150" y="2101850"/>
          <p14:tracePt t="274900" x="3848100" y="2127250"/>
          <p14:tracePt t="274918" x="3841750" y="2139950"/>
          <p14:tracePt t="274964" x="3841750" y="2133600"/>
          <p14:tracePt t="274972" x="3848100" y="2133600"/>
          <p14:tracePt t="274983" x="3848100" y="2114550"/>
          <p14:tracePt t="275001" x="3892550" y="2044700"/>
          <p14:tracePt t="275017" x="3911600" y="1993900"/>
          <p14:tracePt t="275033" x="3937000" y="1955800"/>
          <p14:tracePt t="275050" x="3956050" y="1924050"/>
          <p14:tracePt t="275054" x="3962400" y="1905000"/>
          <p14:tracePt t="275067" x="3968750" y="1892300"/>
          <p14:tracePt t="275083" x="3975100" y="1866900"/>
          <p14:tracePt t="275100" x="4025900" y="1778000"/>
          <p14:tracePt t="275117" x="4064000" y="1727200"/>
          <p14:tracePt t="275134" x="4076700" y="1714500"/>
          <p14:tracePt t="275150" x="4076700" y="1701800"/>
          <p14:tracePt t="275197" x="4076700" y="1708150"/>
          <p14:tracePt t="275205" x="4076700" y="1714500"/>
          <p14:tracePt t="275216" x="4070350" y="1727200"/>
          <p14:tracePt t="275233" x="4057650" y="1758950"/>
          <p14:tracePt t="275250" x="4000500" y="1854200"/>
          <p14:tracePt t="275267" x="3962400" y="1949450"/>
          <p14:tracePt t="275283" x="3917950" y="2057400"/>
          <p14:tracePt t="275300" x="3898900" y="2127250"/>
          <p14:tracePt t="275316" x="3879850" y="2165350"/>
          <p14:tracePt t="275333" x="3860800" y="2222500"/>
          <p14:tracePt t="275350" x="3860800" y="2254250"/>
          <p14:tracePt t="275366" x="3860800" y="2279650"/>
          <p14:tracePt t="275384" x="3867150" y="2324100"/>
          <p14:tracePt t="275400" x="3981450" y="2482850"/>
          <p14:tracePt t="275416" x="4171950" y="2667000"/>
          <p14:tracePt t="275433" x="4470400" y="2921000"/>
          <p14:tracePt t="275450" x="4724400" y="3143250"/>
          <p14:tracePt t="275466" x="5010150" y="3397250"/>
          <p14:tracePt t="275483" x="5232400" y="3613150"/>
          <p14:tracePt t="275499" x="5422900" y="3848100"/>
          <p14:tracePt t="275516" x="5530850" y="4025900"/>
          <p14:tracePt t="275533" x="5594350" y="4171950"/>
          <p14:tracePt t="275550" x="5638800" y="4298950"/>
          <p14:tracePt t="275554" x="5645150" y="4330700"/>
          <p14:tracePt t="275566" x="5657850" y="4368800"/>
          <p14:tracePt t="275583" x="5721350" y="4597400"/>
          <p14:tracePt t="275600" x="5721350" y="4775200"/>
          <p14:tracePt t="275617" x="5708650" y="4972050"/>
          <p14:tracePt t="275633" x="5632450" y="5194300"/>
          <p14:tracePt t="275649" x="5562600" y="5321300"/>
          <p14:tracePt t="275666" x="5441950" y="5524500"/>
          <p14:tracePt t="275683" x="5340350" y="5645150"/>
          <p14:tracePt t="275700" x="5219700" y="5772150"/>
          <p14:tracePt t="275716" x="5137150" y="5861050"/>
          <p14:tracePt t="275732" x="5092700" y="5905500"/>
          <p14:tracePt t="275749" x="5073650" y="5924550"/>
          <p14:tracePt t="275766" x="5067300" y="5930900"/>
          <p14:tracePt t="275783" x="5067300" y="5937250"/>
          <p14:tracePt t="275799" x="5067300" y="5975350"/>
          <p14:tracePt t="275816" x="5041900" y="6076950"/>
          <p14:tracePt t="275833" x="5016500" y="6146800"/>
          <p14:tracePt t="275849" x="4991100" y="6210300"/>
          <p14:tracePt t="275866" x="4984750" y="6248400"/>
          <p14:tracePt t="275883" x="4978400" y="6248400"/>
          <p14:tracePt t="275921" x="4978400" y="6242050"/>
          <p14:tracePt t="275932" x="4978400" y="6229350"/>
          <p14:tracePt t="275949" x="4991100" y="6216650"/>
          <p14:tracePt t="275966" x="5124450" y="6140450"/>
          <p14:tracePt t="275982" x="5334000" y="6045200"/>
          <p14:tracePt t="275999" x="5549900" y="5962650"/>
          <p14:tracePt t="276016" x="5753100" y="5937250"/>
          <p14:tracePt t="276033" x="5988050" y="5899150"/>
          <p14:tracePt t="276051" x="6432550" y="5943600"/>
          <p14:tracePt t="276066" x="6800850" y="6051550"/>
          <p14:tracePt t="276083" x="7010400" y="6102350"/>
          <p14:tracePt t="276100" x="7156450" y="6134100"/>
          <p14:tracePt t="276116" x="7283450" y="6159500"/>
          <p14:tracePt t="276133" x="7378700" y="6172200"/>
          <p14:tracePt t="276149" x="7397750" y="6172200"/>
          <p14:tracePt t="276557" x="7404100" y="6172200"/>
          <p14:tracePt t="276566" x="7416800" y="6172200"/>
          <p14:tracePt t="276572" x="7423150" y="6172200"/>
          <p14:tracePt t="276588" x="7435850" y="6172200"/>
          <p14:tracePt t="276599" x="7442200" y="6172200"/>
          <p14:tracePt t="276617" x="7493000" y="6178550"/>
          <p14:tracePt t="276632" x="7556500" y="6178550"/>
          <p14:tracePt t="276649" x="7639050" y="6178550"/>
          <p14:tracePt t="276667" x="7677150" y="6178550"/>
          <p14:tracePt t="276682" x="7708900" y="6178550"/>
          <p14:tracePt t="276699" x="7727950" y="6178550"/>
          <p14:tracePt t="276715" x="7753350" y="6178550"/>
          <p14:tracePt t="276732" x="7766050" y="6178550"/>
          <p14:tracePt t="276749" x="7778750" y="6178550"/>
          <p14:tracePt t="276765" x="7804150" y="6184900"/>
          <p14:tracePt t="276782" x="7842250" y="6191250"/>
          <p14:tracePt t="276799" x="7874000" y="6191250"/>
          <p14:tracePt t="276815" x="7924800" y="6191250"/>
          <p14:tracePt t="276832" x="7950200" y="6191250"/>
          <p14:tracePt t="276849" x="7988300" y="6191250"/>
          <p14:tracePt t="276865" x="8064500" y="6191250"/>
          <p14:tracePt t="276882" x="8115300" y="6191250"/>
          <p14:tracePt t="276899" x="8178800" y="6191250"/>
          <p14:tracePt t="276915" x="8235950" y="6191250"/>
          <p14:tracePt t="276932" x="8280400" y="6191250"/>
          <p14:tracePt t="276949" x="8369300" y="6191250"/>
          <p14:tracePt t="276965" x="8426450" y="6191250"/>
          <p14:tracePt t="276982" x="8502650" y="6197600"/>
          <p14:tracePt t="276998" x="8591550" y="6210300"/>
          <p14:tracePt t="277015" x="8636000" y="6223000"/>
          <p14:tracePt t="277031" x="8680450" y="6229350"/>
          <p14:tracePt t="277048" x="8737600" y="6235700"/>
          <p14:tracePt t="277065" x="8775700" y="6248400"/>
          <p14:tracePt t="277082" x="8820150" y="6261100"/>
          <p14:tracePt t="277098" x="8845550" y="6267450"/>
          <p14:tracePt t="277115" x="8890000" y="6267450"/>
          <p14:tracePt t="277132" x="8921750" y="6280150"/>
          <p14:tracePt t="277148" x="8928100" y="6280150"/>
          <p14:tracePt t="277165" x="8940800" y="6280150"/>
          <p14:tracePt t="277949" x="9042400" y="6273800"/>
          <p14:tracePt t="277955" x="9175750" y="6267450"/>
          <p14:tracePt t="277964" x="9315450" y="6254750"/>
          <p14:tracePt t="277981" x="9474200" y="6235700"/>
          <p14:tracePt t="277998" x="9804400" y="6235700"/>
          <p14:tracePt t="278014" x="10058400" y="6248400"/>
          <p14:tracePt t="278031" x="10236200" y="6273800"/>
          <p14:tracePt t="278047" x="10369550" y="6299200"/>
          <p14:tracePt t="278064" x="10426700" y="6311900"/>
          <p14:tracePt t="278081" x="10515600" y="6330950"/>
          <p14:tracePt t="278098" x="10553700" y="6337300"/>
          <p14:tracePt t="278114" x="10572750" y="6350000"/>
          <p14:tracePt t="278131" x="10591800" y="6350000"/>
          <p14:tracePt t="278148" x="10604500" y="6350000"/>
          <p14:tracePt t="278164" x="10610850" y="6350000"/>
          <p14:tracePt t="278181" x="10623550" y="6350000"/>
          <p14:tracePt t="278769" x="10585450" y="6318250"/>
          <p14:tracePt t="278777" x="10521950" y="6267450"/>
          <p14:tracePt t="278785" x="10502900" y="6248400"/>
          <p14:tracePt t="278798" x="10426700" y="6184900"/>
          <p14:tracePt t="278813" x="10375900" y="6153150"/>
          <p14:tracePt t="278830" x="10337800" y="6121400"/>
          <p14:tracePt t="278847" x="10325100" y="6108700"/>
          <p14:tracePt t="280181" x="10255250" y="6108700"/>
          <p14:tracePt t="280188" x="10172700" y="6108700"/>
          <p14:tracePt t="280196" x="10077450" y="6108700"/>
          <p14:tracePt t="280213" x="9867900" y="6083300"/>
          <p14:tracePt t="280229" x="9594850" y="6038850"/>
          <p14:tracePt t="280247" x="9359900" y="5975350"/>
          <p14:tracePt t="280262" x="9213850" y="5918200"/>
          <p14:tracePt t="280279" x="9061450" y="5829300"/>
          <p14:tracePt t="280296" x="8915400" y="5734050"/>
          <p14:tracePt t="280312" x="8750300" y="5594350"/>
          <p14:tracePt t="280329" x="8534400" y="5340350"/>
          <p14:tracePt t="280346" x="8362950" y="5041900"/>
          <p14:tracePt t="280362" x="8178800" y="4743450"/>
          <p14:tracePt t="280379" x="8032750" y="4362450"/>
          <p14:tracePt t="280395" x="7899400" y="4006850"/>
          <p14:tracePt t="280412" x="7759700" y="3543300"/>
          <p14:tracePt t="280428" x="7715250" y="3403600"/>
          <p14:tracePt t="280445" x="7645400" y="3130550"/>
          <p14:tracePt t="280462" x="7594600" y="2959100"/>
          <p14:tracePt t="280479" x="7524750" y="2851150"/>
          <p14:tracePt t="280496" x="7397750" y="2806700"/>
          <p14:tracePt t="280512" x="7353300" y="2806700"/>
          <p14:tracePt t="280529" x="7321550" y="2819400"/>
          <p14:tracePt t="280770" x="7181850" y="2819400"/>
          <p14:tracePt t="280777" x="6953250" y="2800350"/>
          <p14:tracePt t="280785" x="6883400" y="2787650"/>
          <p14:tracePt t="280796" x="6724650" y="2749550"/>
          <p14:tracePt t="280813" x="5734050" y="2451100"/>
          <p14:tracePt t="280829" x="5118100" y="2324100"/>
          <p14:tracePt t="280845" x="4622800" y="2260600"/>
          <p14:tracePt t="280862" x="4292600" y="2247900"/>
          <p14:tracePt t="280879" x="4108450" y="2247900"/>
          <p14:tracePt t="280896" x="3822700" y="2260600"/>
          <p14:tracePt t="280912" x="3644900" y="2292350"/>
          <p14:tracePt t="280929" x="3530600" y="2305050"/>
          <p14:tracePt t="280945" x="3460750" y="2317750"/>
          <p14:tracePt t="280962" x="3435350" y="2324100"/>
          <p14:tracePt t="280978" x="3422650" y="2324100"/>
          <p14:tracePt t="280995" x="3416300" y="2324100"/>
          <p14:tracePt t="281024" x="3416300" y="2330450"/>
          <p14:tracePt t="281048" x="3422650" y="2330450"/>
          <p14:tracePt t="281054" x="3429000" y="2343150"/>
          <p14:tracePt t="281077" x="3441700" y="2343150"/>
          <p14:tracePt t="281091" x="3448050" y="2343150"/>
          <p14:tracePt t="281107" x="3454400" y="2343150"/>
          <p14:tracePt t="281115" x="3460750" y="2343150"/>
          <p14:tracePt t="281145" x="3467100" y="2349500"/>
          <p14:tracePt t="281160" x="3473450" y="2349500"/>
          <p14:tracePt t="281167" x="3473450" y="2355850"/>
          <p14:tracePt t="281178" x="3486150" y="2355850"/>
          <p14:tracePt t="281194" x="3498850" y="2355850"/>
          <p14:tracePt t="281211" x="3575050" y="2387600"/>
          <p14:tracePt t="281228" x="3867150" y="2552700"/>
          <p14:tracePt t="281245" x="4203700" y="2743200"/>
          <p14:tracePt t="281261" x="4445000" y="2901950"/>
          <p14:tracePt t="281278" x="4597400" y="2984500"/>
          <p14:tracePt t="281295" x="4667250" y="3035300"/>
          <p14:tracePt t="281311" x="4692650" y="3054350"/>
          <p14:tracePt t="281328" x="4699000" y="3060700"/>
          <p14:tracePt t="281345" x="4705350" y="3067050"/>
          <p14:tracePt t="281362" x="4705350" y="3073400"/>
          <p14:tracePt t="281608" x="4635500" y="3282950"/>
          <p14:tracePt t="281615" x="4495800" y="3676650"/>
          <p14:tracePt t="281629" x="4127500" y="4451350"/>
          <p14:tracePt t="281645" x="3924300" y="4845050"/>
          <p14:tracePt t="281661" x="3683000" y="5403850"/>
          <p14:tracePt t="281678" x="3467100" y="5797550"/>
          <p14:tracePt t="281695" x="3371850" y="5943600"/>
          <p14:tracePt t="281712" x="3302000" y="6032500"/>
          <p14:tracePt t="281728" x="3289300" y="6032500"/>
          <p14:tracePt t="282054" x="3238500" y="6064250"/>
          <p14:tracePt t="282061" x="3200400" y="6083300"/>
          <p14:tracePt t="282068" x="3143250" y="6127750"/>
          <p14:tracePt t="282077" x="3086100" y="6172200"/>
          <p14:tracePt t="282094" x="2895600" y="6286500"/>
          <p14:tracePt t="282111" x="2736850" y="6381750"/>
          <p14:tracePt t="282127" x="2578100" y="6445250"/>
          <p14:tracePt t="282144" x="2527300" y="6457950"/>
          <p14:tracePt t="282161" x="2508250" y="6464300"/>
          <p14:tracePt t="282177" x="2476500" y="6464300"/>
          <p14:tracePt t="282194" x="2438400" y="6464300"/>
          <p14:tracePt t="282211" x="2374900" y="6445250"/>
          <p14:tracePt t="282227" x="2349500" y="6432550"/>
          <p14:tracePt t="282244" x="2343150" y="6426200"/>
          <p14:tracePt t="282261" x="2336800" y="6426200"/>
          <p14:tracePt t="282277" x="2324100" y="6419850"/>
          <p14:tracePt t="282294" x="2324100" y="6407150"/>
          <p14:tracePt t="282310" x="2336800" y="6407150"/>
          <p14:tracePt t="282344" x="2374900" y="6407150"/>
          <p14:tracePt t="282361" x="3155950" y="6445250"/>
          <p14:tracePt t="282377" x="3771900" y="6489700"/>
          <p14:tracePt t="282393" x="4083050" y="6540500"/>
          <p14:tracePt t="282410" x="4222750" y="6559550"/>
          <p14:tracePt t="282427" x="4254500" y="6565900"/>
          <p14:tracePt t="282445" x="4279900" y="6572250"/>
          <p14:tracePt t="282460" x="4286250" y="6572250"/>
          <p14:tracePt t="282477" x="4292600" y="6572250"/>
          <p14:tracePt t="283219" x="0" y="0"/>
        </p14:tracePtLst>
      </p14:laserTraceLst>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1B9BD-4EF0-431B-94F1-9EAA956AF744}"/>
              </a:ext>
            </a:extLst>
          </p:cNvPr>
          <p:cNvSpPr>
            <a:spLocks noGrp="1"/>
          </p:cNvSpPr>
          <p:nvPr>
            <p:ph type="title"/>
          </p:nvPr>
        </p:nvSpPr>
        <p:spPr/>
        <p:txBody>
          <a:bodyPr/>
          <a:lstStyle/>
          <a:p>
            <a:r>
              <a:rPr lang="en-US" dirty="0"/>
              <a:t>Algorithm Continued</a:t>
            </a:r>
            <a:endParaRPr lang="en-IN" dirty="0"/>
          </a:p>
        </p:txBody>
      </p:sp>
      <p:pic>
        <p:nvPicPr>
          <p:cNvPr id="7" name="Content Placeholder 3">
            <a:extLst>
              <a:ext uri="{FF2B5EF4-FFF2-40B4-BE49-F238E27FC236}">
                <a16:creationId xmlns:a16="http://schemas.microsoft.com/office/drawing/2014/main" id="{7BD4E4AC-2294-4EF3-B9EB-099E4AED38CC}"/>
              </a:ext>
            </a:extLst>
          </p:cNvPr>
          <p:cNvPicPr>
            <a:picLocks noChangeAspect="1"/>
          </p:cNvPicPr>
          <p:nvPr/>
        </p:nvPicPr>
        <p:blipFill rotWithShape="1">
          <a:blip r:embed="rId2"/>
          <a:srcRect l="6123" t="48080" r="23351" b="27788"/>
          <a:stretch/>
        </p:blipFill>
        <p:spPr>
          <a:xfrm>
            <a:off x="1295402" y="2548054"/>
            <a:ext cx="10191517" cy="1944047"/>
          </a:xfrm>
          <a:prstGeom prst="rect">
            <a:avLst/>
          </a:prstGeom>
        </p:spPr>
      </p:pic>
      <p:sp>
        <p:nvSpPr>
          <p:cNvPr id="8" name="TextBox 7">
            <a:extLst>
              <a:ext uri="{FF2B5EF4-FFF2-40B4-BE49-F238E27FC236}">
                <a16:creationId xmlns:a16="http://schemas.microsoft.com/office/drawing/2014/main" id="{C38F7B1B-8C06-4064-962A-853EA6E6B2B9}"/>
              </a:ext>
            </a:extLst>
          </p:cNvPr>
          <p:cNvSpPr txBox="1"/>
          <p:nvPr/>
        </p:nvSpPr>
        <p:spPr>
          <a:xfrm>
            <a:off x="1295402" y="4598633"/>
            <a:ext cx="7884109" cy="646331"/>
          </a:xfrm>
          <a:prstGeom prst="rect">
            <a:avLst/>
          </a:prstGeom>
          <a:noFill/>
        </p:spPr>
        <p:txBody>
          <a:bodyPr wrap="square" rtlCol="0">
            <a:spAutoFit/>
          </a:bodyPr>
          <a:lstStyle/>
          <a:p>
            <a:r>
              <a:rPr lang="en-US" dirty="0"/>
              <a:t>**Algorithm taken from report</a:t>
            </a:r>
          </a:p>
          <a:p>
            <a:r>
              <a:rPr lang="en-US" dirty="0"/>
              <a:t>**Wigderson Algorithm chooses the value of d as ceil(root(n))</a:t>
            </a:r>
            <a:endParaRPr lang="en-IN" dirty="0"/>
          </a:p>
        </p:txBody>
      </p:sp>
    </p:spTree>
    <p:extLst>
      <p:ext uri="{BB962C8B-B14F-4D97-AF65-F5344CB8AC3E}">
        <p14:creationId xmlns:p14="http://schemas.microsoft.com/office/powerpoint/2010/main" val="1821005871"/>
      </p:ext>
    </p:extLst>
  </p:cSld>
  <p:clrMapOvr>
    <a:masterClrMapping/>
  </p:clrMapOvr>
  <mc:AlternateContent xmlns:mc="http://schemas.openxmlformats.org/markup-compatibility/2006" xmlns:p14="http://schemas.microsoft.com/office/powerpoint/2010/main">
    <mc:Choice Requires="p14">
      <p:transition spd="slow" p14:dur="2000" advTm="110761"/>
    </mc:Choice>
    <mc:Fallback xmlns="">
      <p:transition spd="slow" advTm="110761"/>
    </mc:Fallback>
  </mc:AlternateContent>
  <p:extLst>
    <p:ext uri="{3A86A75C-4F4B-4683-9AE1-C65F6400EC91}">
      <p14:laserTraceLst xmlns:p14="http://schemas.microsoft.com/office/powerpoint/2010/main">
        <p14:tracePtLst>
          <p14:tracePt t="25291" x="914400" y="5181600"/>
          <p14:tracePt t="25396" x="927100" y="5175250"/>
          <p14:tracePt t="25403" x="977900" y="5149850"/>
          <p14:tracePt t="25411" x="1047750" y="5118100"/>
          <p14:tracePt t="25424" x="1174750" y="5060950"/>
          <p14:tracePt t="25441" x="1479550" y="4876800"/>
          <p14:tracePt t="25457" x="1727200" y="4730750"/>
          <p14:tracePt t="25475" x="2051050" y="4533900"/>
          <p14:tracePt t="25490" x="2527300" y="4298950"/>
          <p14:tracePt t="25509" x="3422650" y="3841750"/>
          <p14:tracePt t="25524" x="4191000" y="3543300"/>
          <p14:tracePt t="25540" x="4521200" y="3441700"/>
          <p14:tracePt t="25557" x="5086350" y="3270250"/>
          <p14:tracePt t="25561" x="5340350" y="3219450"/>
          <p14:tracePt t="25574" x="5588000" y="3162300"/>
          <p14:tracePt t="25592" x="6076950" y="3111500"/>
          <p14:tracePt t="25607" x="6273800" y="3098800"/>
          <p14:tracePt t="25624" x="6375400" y="3098800"/>
          <p14:tracePt t="25640" x="6438900" y="3098800"/>
          <p14:tracePt t="25657" x="6483350" y="3098800"/>
          <p14:tracePt t="25675" x="6508750" y="3098800"/>
          <p14:tracePt t="25690" x="6515100" y="3098800"/>
          <p14:tracePt t="25707" x="6521450" y="3098800"/>
          <p14:tracePt t="25995" x="6508750" y="3098800"/>
          <p14:tracePt t="26003" x="6464300" y="3098800"/>
          <p14:tracePt t="26011" x="6438900" y="3098800"/>
          <p14:tracePt t="26024" x="6407150" y="3105150"/>
          <p14:tracePt t="26040" x="6375400" y="3111500"/>
          <p14:tracePt t="26057" x="6343650" y="3111500"/>
          <p14:tracePt t="26061" x="6343650" y="3117850"/>
          <p14:tracePt t="26073" x="6330950" y="3117850"/>
          <p14:tracePt t="26092" x="6292850" y="3124200"/>
          <p14:tracePt t="26107" x="6280150" y="3124200"/>
          <p14:tracePt t="26123" x="6261100" y="3124200"/>
          <p14:tracePt t="26140" x="6229350" y="3124200"/>
          <p14:tracePt t="26157" x="6216650" y="3124200"/>
          <p14:tracePt t="26174" x="6191250" y="3130550"/>
          <p14:tracePt t="26191" x="6178550" y="3130550"/>
          <p14:tracePt t="26207" x="6140450" y="3136900"/>
          <p14:tracePt t="26225" x="6096000" y="3143250"/>
          <p14:tracePt t="26240" x="6038850" y="3143250"/>
          <p14:tracePt t="26257" x="5911850" y="3168650"/>
          <p14:tracePt t="26273" x="5848350" y="3187700"/>
          <p14:tracePt t="26290" x="5772150" y="3200400"/>
          <p14:tracePt t="26306" x="5715000" y="3200400"/>
          <p14:tracePt t="26323" x="5683250" y="3200400"/>
          <p14:tracePt t="26341" x="5664200" y="3200400"/>
          <p14:tracePt t="26357" x="5657850" y="3200400"/>
          <p14:tracePt t="26401" x="5670550" y="3200400"/>
          <p14:tracePt t="26409" x="5695950" y="3200400"/>
          <p14:tracePt t="26423" x="5810250" y="3194050"/>
          <p14:tracePt t="26440" x="6089650" y="3155950"/>
          <p14:tracePt t="26456" x="6267450" y="3130550"/>
          <p14:tracePt t="26473" x="6534150" y="3111500"/>
          <p14:tracePt t="26490" x="6883400" y="3086100"/>
          <p14:tracePt t="26506" x="7086600" y="3086100"/>
          <p14:tracePt t="26523" x="7308850" y="3073400"/>
          <p14:tracePt t="26540" x="7397750" y="3060700"/>
          <p14:tracePt t="26556" x="7480300" y="3060700"/>
          <p14:tracePt t="26561" x="7524750" y="3060700"/>
          <p14:tracePt t="26573" x="7569200" y="3054350"/>
          <p14:tracePt t="26590" x="7708900" y="3048000"/>
          <p14:tracePt t="26606" x="7759700" y="3041650"/>
          <p14:tracePt t="26623" x="7772400" y="3041650"/>
          <p14:tracePt t="26640" x="7778750" y="3041650"/>
          <p14:tracePt t="26674" x="7772400" y="3035300"/>
          <p14:tracePt t="26691" x="7727950" y="3035300"/>
          <p14:tracePt t="26706" x="7651750" y="3035300"/>
          <p14:tracePt t="26723" x="7493000" y="3035300"/>
          <p14:tracePt t="26739" x="7251700" y="3035300"/>
          <p14:tracePt t="26756" x="6915150" y="3060700"/>
          <p14:tracePt t="26773" x="6769100" y="3073400"/>
          <p14:tracePt t="26789" x="6686550" y="3086100"/>
          <p14:tracePt t="26806" x="6654800" y="3092450"/>
          <p14:tracePt t="26823" x="6635750" y="3098800"/>
          <p14:tracePt t="26871" x="6642100" y="3105150"/>
          <p14:tracePt t="26878" x="6667500" y="3105150"/>
          <p14:tracePt t="26889" x="6680200" y="3111500"/>
          <p14:tracePt t="26906" x="6877050" y="3117850"/>
          <p14:tracePt t="26922" x="7207250" y="3136900"/>
          <p14:tracePt t="26939" x="7346950" y="3136900"/>
          <p14:tracePt t="26956" x="7429500" y="3136900"/>
          <p14:tracePt t="26973" x="7461250" y="3130550"/>
          <p14:tracePt t="26991" x="7486650" y="3130550"/>
          <p14:tracePt t="27006" x="7505700" y="3124200"/>
          <p14:tracePt t="27023" x="7512050" y="3117850"/>
          <p14:tracePt t="27039" x="7518400" y="3111500"/>
          <p14:tracePt t="27056" x="7518400" y="3098800"/>
          <p14:tracePt t="27059" x="7518400" y="3092450"/>
          <p14:tracePt t="27074" x="7518400" y="3079750"/>
          <p14:tracePt t="27089" x="7518400" y="3060700"/>
          <p14:tracePt t="27106" x="7524750" y="3003550"/>
          <p14:tracePt t="27122" x="7524750" y="2940050"/>
          <p14:tracePt t="27139" x="7512050" y="2882900"/>
          <p14:tracePt t="27156" x="7480300" y="2825750"/>
          <p14:tracePt t="27172" x="7429500" y="2794000"/>
          <p14:tracePt t="27189" x="7327900" y="2768600"/>
          <p14:tracePt t="27206" x="7213600" y="2768600"/>
          <p14:tracePt t="27222" x="7061200" y="2806700"/>
          <p14:tracePt t="27240" x="6908800" y="2870200"/>
          <p14:tracePt t="27256" x="6845300" y="2901950"/>
          <p14:tracePt t="27273" x="6788150" y="2946400"/>
          <p14:tracePt t="27289" x="6762750" y="2978150"/>
          <p14:tracePt t="27306" x="6750050" y="3028950"/>
          <p14:tracePt t="27323" x="6724650" y="3130550"/>
          <p14:tracePt t="27339" x="6724650" y="3162300"/>
          <p14:tracePt t="27356" x="6756400" y="3257550"/>
          <p14:tracePt t="27372" x="6819900" y="3340100"/>
          <p14:tracePt t="27389" x="6908800" y="3441700"/>
          <p14:tracePt t="27407" x="7067550" y="3543300"/>
          <p14:tracePt t="27422" x="7137400" y="3581400"/>
          <p14:tracePt t="27439" x="7226300" y="3600450"/>
          <p14:tracePt t="27455" x="7334250" y="3587750"/>
          <p14:tracePt t="27472" x="7467600" y="3530600"/>
          <p14:tracePt t="27489" x="7677150" y="3359150"/>
          <p14:tracePt t="27506" x="7785100" y="3238500"/>
          <p14:tracePt t="27522" x="7835900" y="3181350"/>
          <p14:tracePt t="27539" x="7880350" y="3117850"/>
          <p14:tracePt t="27556" x="7899400" y="3092450"/>
          <p14:tracePt t="27558" x="7905750" y="3073400"/>
          <p14:tracePt t="27573" x="7905750" y="3060700"/>
          <p14:tracePt t="27589" x="7867650" y="2952750"/>
          <p14:tracePt t="27605" x="7804150" y="2876550"/>
          <p14:tracePt t="27622" x="7715250" y="2787650"/>
          <p14:tracePt t="27639" x="7607300" y="2698750"/>
          <p14:tracePt t="27657" x="7404100" y="2603500"/>
          <p14:tracePt t="27672" x="7283450" y="2565400"/>
          <p14:tracePt t="27689" x="7200900" y="2559050"/>
          <p14:tracePt t="27706" x="7099300" y="2559050"/>
          <p14:tracePt t="27722" x="6965950" y="2584450"/>
          <p14:tracePt t="27739" x="6845300" y="2635250"/>
          <p14:tracePt t="27755" x="6680200" y="2736850"/>
          <p14:tracePt t="27772" x="6591300" y="2832100"/>
          <p14:tracePt t="27789" x="6553200" y="2863850"/>
          <p14:tracePt t="27805" x="6515100" y="2927350"/>
          <p14:tracePt t="27822" x="6496050" y="3035300"/>
          <p14:tracePt t="27839" x="6489700" y="3079750"/>
          <p14:tracePt t="27855" x="6508750" y="3124200"/>
          <p14:tracePt t="27872" x="6527800" y="3168650"/>
          <p14:tracePt t="27889" x="6597650" y="3244850"/>
          <p14:tracePt t="27905" x="6889750" y="3384550"/>
          <p14:tracePt t="27922" x="7112000" y="3435350"/>
          <p14:tracePt t="27939" x="7315200" y="3454400"/>
          <p14:tracePt t="27955" x="7480300" y="3448050"/>
          <p14:tracePt t="27972" x="7550150" y="3429000"/>
          <p14:tracePt t="27988" x="7677150" y="3352800"/>
          <p14:tracePt t="28005" x="7721600" y="3276600"/>
          <p14:tracePt t="28022" x="7759700" y="3206750"/>
          <p14:tracePt t="28038" x="7766050" y="3130550"/>
          <p14:tracePt t="28055" x="7766050" y="3060700"/>
          <p14:tracePt t="28059" x="7759700" y="3016250"/>
          <p14:tracePt t="28072" x="7753350" y="2984500"/>
          <p14:tracePt t="28089" x="7677150" y="2838450"/>
          <p14:tracePt t="28105" x="7613650" y="2781300"/>
          <p14:tracePt t="28122" x="7531100" y="2730500"/>
          <p14:tracePt t="28138" x="7423150" y="2705100"/>
          <p14:tracePt t="28155" x="7340600" y="2692400"/>
          <p14:tracePt t="28171" x="7251700" y="2698750"/>
          <p14:tracePt t="28188" x="7137400" y="2749550"/>
          <p14:tracePt t="28205" x="7067550" y="2800350"/>
          <p14:tracePt t="28222" x="7023100" y="2844800"/>
          <p14:tracePt t="28238" x="6991350" y="2889250"/>
          <p14:tracePt t="28255" x="6978650" y="2921000"/>
          <p14:tracePt t="28272" x="6978650" y="2971800"/>
          <p14:tracePt t="28288" x="6978650" y="3035300"/>
          <p14:tracePt t="28307" x="7035800" y="3136900"/>
          <p14:tracePt t="28322" x="7067550" y="3175000"/>
          <p14:tracePt t="28338" x="7169150" y="3244850"/>
          <p14:tracePt t="28355" x="7315200" y="3302000"/>
          <p14:tracePt t="28372" x="7473950" y="3327400"/>
          <p14:tracePt t="28389" x="7702550" y="3308350"/>
          <p14:tracePt t="28405" x="7804150" y="3263900"/>
          <p14:tracePt t="28421" x="7886700" y="3206750"/>
          <p14:tracePt t="28438" x="7969250" y="3136900"/>
          <p14:tracePt t="28455" x="8020050" y="3073400"/>
          <p14:tracePt t="28472" x="8051800" y="2978150"/>
          <p14:tracePt t="28488" x="8058150" y="2889250"/>
          <p14:tracePt t="28505" x="8045450" y="2844800"/>
          <p14:tracePt t="28521" x="8013700" y="2781300"/>
          <p14:tracePt t="28538" x="7950200" y="2724150"/>
          <p14:tracePt t="28555" x="7835900" y="2647950"/>
          <p14:tracePt t="28571" x="7734300" y="2616200"/>
          <p14:tracePt t="28588" x="7664450" y="2603500"/>
          <p14:tracePt t="28605" x="7562850" y="2597150"/>
          <p14:tracePt t="28621" x="7435850" y="2597150"/>
          <p14:tracePt t="28638" x="7258050" y="2660650"/>
          <p14:tracePt t="28654" x="7131050" y="2730500"/>
          <p14:tracePt t="28671" x="7067550" y="2768600"/>
          <p14:tracePt t="28688" x="7029450" y="2813050"/>
          <p14:tracePt t="28706" x="7004050" y="2832100"/>
          <p14:tracePt t="28722" x="6991350" y="2870200"/>
          <p14:tracePt t="28738" x="6991350" y="2901950"/>
          <p14:tracePt t="28755" x="7004050" y="2965450"/>
          <p14:tracePt t="28773" x="7016750" y="3016250"/>
          <p14:tracePt t="28788" x="7080250" y="3092450"/>
          <p14:tracePt t="28806" x="7207250" y="3232150"/>
          <p14:tracePt t="28821" x="7353300" y="3308350"/>
          <p14:tracePt t="28838" x="7505700" y="3359150"/>
          <p14:tracePt t="28854" x="7607300" y="3378200"/>
          <p14:tracePt t="28871" x="7696200" y="3378200"/>
          <p14:tracePt t="28888" x="7842250" y="3346450"/>
          <p14:tracePt t="28904" x="7905750" y="3308350"/>
          <p14:tracePt t="28921" x="7956550" y="3251200"/>
          <p14:tracePt t="28938" x="7975600" y="3187700"/>
          <p14:tracePt t="28954" x="7981950" y="3168650"/>
          <p14:tracePt t="28971" x="7981950" y="3117850"/>
          <p14:tracePt t="28988" x="7981950" y="3079750"/>
          <p14:tracePt t="29004" x="7956550" y="3022600"/>
          <p14:tracePt t="29021" x="7905750" y="2959100"/>
          <p14:tracePt t="29037" x="7867650" y="2921000"/>
          <p14:tracePt t="29054" x="7791450" y="2882900"/>
          <p14:tracePt t="29071" x="7747000" y="2870200"/>
          <p14:tracePt t="29087" x="7715250" y="2870200"/>
          <p14:tracePt t="29104" x="7689850" y="2876550"/>
          <p14:tracePt t="29121" x="7670800" y="2882900"/>
          <p14:tracePt t="29138" x="7658100" y="2895600"/>
          <p14:tracePt t="29154" x="7658100" y="2908300"/>
          <p14:tracePt t="29171" x="7658100" y="2914650"/>
          <p14:tracePt t="29187" x="7658100" y="2940050"/>
          <p14:tracePt t="29204" x="7702550" y="3009900"/>
          <p14:tracePt t="29222" x="7785100" y="3098800"/>
          <p14:tracePt t="29238" x="7880350" y="3149600"/>
          <p14:tracePt t="29254" x="7962900" y="3187700"/>
          <p14:tracePt t="29271" x="8020050" y="3206750"/>
          <p14:tracePt t="29288" x="8064500" y="3206750"/>
          <p14:tracePt t="29304" x="8108950" y="3206750"/>
          <p14:tracePt t="29320" x="8128000" y="3200400"/>
          <p14:tracePt t="29337" x="8140700" y="3187700"/>
          <p14:tracePt t="29354" x="8147050" y="3175000"/>
          <p14:tracePt t="29372" x="8140700" y="3149600"/>
          <p14:tracePt t="29387" x="8064500" y="3098800"/>
          <p14:tracePt t="29404" x="8032750" y="3073400"/>
          <p14:tracePt t="29420" x="7962900" y="3035300"/>
          <p14:tracePt t="29437" x="7912100" y="3028950"/>
          <p14:tracePt t="29456" x="7848600" y="3035300"/>
          <p14:tracePt t="29471" x="7810500" y="3067050"/>
          <p14:tracePt t="29487" x="7797800" y="3079750"/>
          <p14:tracePt t="29504" x="7791450" y="3092450"/>
          <p14:tracePt t="29521" x="7785100" y="3105150"/>
          <p14:tracePt t="29538" x="7785100" y="3136900"/>
          <p14:tracePt t="29554" x="7797800" y="3175000"/>
          <p14:tracePt t="29570" x="7823200" y="3194050"/>
          <p14:tracePt t="29587" x="7835900" y="3213100"/>
          <p14:tracePt t="29604" x="7861300" y="3213100"/>
          <p14:tracePt t="29621" x="7899400" y="3206750"/>
          <p14:tracePt t="29637" x="7918450" y="3175000"/>
          <p14:tracePt t="29654" x="7937500" y="3098800"/>
          <p14:tracePt t="29670" x="7962900" y="2997200"/>
          <p14:tracePt t="29687" x="7962900" y="2901950"/>
          <p14:tracePt t="29703" x="7943850" y="2768600"/>
          <p14:tracePt t="29720" x="7931150" y="2730500"/>
          <p14:tracePt t="29737" x="7931150" y="2711450"/>
          <p14:tracePt t="29754" x="7931150" y="2705100"/>
          <p14:tracePt t="29803" x="7931150" y="2711450"/>
          <p14:tracePt t="29811" x="7931150" y="2724150"/>
          <p14:tracePt t="29820" x="7931150" y="2743200"/>
          <p14:tracePt t="29837" x="7943850" y="2800350"/>
          <p14:tracePt t="29854" x="7962900" y="2870200"/>
          <p14:tracePt t="29870" x="7975600" y="3009900"/>
          <p14:tracePt t="29887" x="7981950" y="3041650"/>
          <p14:tracePt t="29903" x="7981950" y="3060700"/>
          <p14:tracePt t="29937" x="7981950" y="3067050"/>
          <p14:tracePt t="29976" x="7988300" y="3067050"/>
          <p14:tracePt t="29991" x="7988300" y="3060700"/>
          <p14:tracePt t="29998" x="7988300" y="3054350"/>
          <p14:tracePt t="30007" x="7994650" y="3048000"/>
          <p14:tracePt t="30021" x="8001000" y="3048000"/>
          <p14:tracePt t="30036" x="8026400" y="3028950"/>
          <p14:tracePt t="30053" x="8051800" y="3016250"/>
          <p14:tracePt t="30070" x="8102600" y="2997200"/>
          <p14:tracePt t="30087" x="8166100" y="2984500"/>
          <p14:tracePt t="30103" x="8235950" y="2978150"/>
          <p14:tracePt t="30120" x="8274050" y="2971800"/>
          <p14:tracePt t="30136" x="8280400" y="2965450"/>
          <p14:tracePt t="30153" x="8286750" y="2965450"/>
          <p14:tracePt t="30170" x="8293100" y="2959100"/>
          <p14:tracePt t="30187" x="8293100" y="2940050"/>
          <p14:tracePt t="30203" x="8293100" y="2889250"/>
          <p14:tracePt t="30220" x="8286750" y="2813050"/>
          <p14:tracePt t="30237" x="8267700" y="2711450"/>
          <p14:tracePt t="30253" x="8261350" y="2660650"/>
          <p14:tracePt t="30271" x="8255000" y="2647950"/>
          <p14:tracePt t="30287" x="8242300" y="2641600"/>
          <p14:tracePt t="30325" x="8242300" y="2647950"/>
          <p14:tracePt t="30342" x="8242300" y="2660650"/>
          <p14:tracePt t="30355" x="8242300" y="2736850"/>
          <p14:tracePt t="30370" x="8242300" y="2863850"/>
          <p14:tracePt t="30387" x="8242300" y="2940050"/>
          <p14:tracePt t="30403" x="8235950" y="2997200"/>
          <p14:tracePt t="30420" x="8229600" y="3028950"/>
          <p14:tracePt t="30439" x="8229600" y="3048000"/>
          <p14:tracePt t="30567" x="8223250" y="3048000"/>
          <p14:tracePt t="30606" x="8216900" y="3048000"/>
          <p14:tracePt t="30698" x="8216900" y="3041650"/>
          <p14:tracePt t="30705" x="8210550" y="3041650"/>
          <p14:tracePt t="30711" x="8210550" y="3035300"/>
          <p14:tracePt t="30720" x="8191500" y="3022600"/>
          <p14:tracePt t="30736" x="8166100" y="2997200"/>
          <p14:tracePt t="30753" x="8070850" y="2908300"/>
          <p14:tracePt t="30770" x="7632700" y="2628900"/>
          <p14:tracePt t="30786" x="7258050" y="2495550"/>
          <p14:tracePt t="30803" x="6908800" y="2438400"/>
          <p14:tracePt t="30820" x="6502400" y="2400300"/>
          <p14:tracePt t="30836" x="6311900" y="2400300"/>
          <p14:tracePt t="30853" x="5759450" y="2463800"/>
          <p14:tracePt t="30869" x="5416550" y="2508250"/>
          <p14:tracePt t="30886" x="5130800" y="2590800"/>
          <p14:tracePt t="30903" x="4914900" y="2686050"/>
          <p14:tracePt t="30919" x="4819650" y="2736850"/>
          <p14:tracePt t="30936" x="4679950" y="2838450"/>
          <p14:tracePt t="30953" x="4629150" y="2895600"/>
          <p14:tracePt t="30969" x="4603750" y="2927350"/>
          <p14:tracePt t="30987" x="4591050" y="2959100"/>
          <p14:tracePt t="31003" x="4591050" y="2965450"/>
          <p14:tracePt t="31019" x="4603750" y="3003550"/>
          <p14:tracePt t="31036" x="4673600" y="3105150"/>
          <p14:tracePt t="31053" x="4826000" y="3257550"/>
          <p14:tracePt t="31069" x="5029200" y="3384550"/>
          <p14:tracePt t="31086" x="5156200" y="3448050"/>
          <p14:tracePt t="31103" x="5378450" y="3486150"/>
          <p14:tracePt t="31119" x="5518150" y="3498850"/>
          <p14:tracePt t="31136" x="5657850" y="3473450"/>
          <p14:tracePt t="31152" x="5861050" y="3429000"/>
          <p14:tracePt t="31169" x="6102350" y="3352800"/>
          <p14:tracePt t="31186" x="6318250" y="3289300"/>
          <p14:tracePt t="31202" x="6483350" y="3244850"/>
          <p14:tracePt t="31219" x="6597650" y="3181350"/>
          <p14:tracePt t="31236" x="6680200" y="3117850"/>
          <p14:tracePt t="31252" x="6769100" y="3048000"/>
          <p14:tracePt t="31270" x="6851650" y="2978150"/>
          <p14:tracePt t="31286" x="6896100" y="2895600"/>
          <p14:tracePt t="31303" x="6946900" y="2800350"/>
          <p14:tracePt t="31319" x="6959600" y="2730500"/>
          <p14:tracePt t="31335" x="6959600" y="2673350"/>
          <p14:tracePt t="31352" x="6940550" y="2571750"/>
          <p14:tracePt t="31369" x="6877050" y="2476500"/>
          <p14:tracePt t="31386" x="6781800" y="2330450"/>
          <p14:tracePt t="31402" x="6629400" y="2222500"/>
          <p14:tracePt t="31421" x="6362700" y="2146300"/>
          <p14:tracePt t="31435" x="6229350" y="2133600"/>
          <p14:tracePt t="31452" x="6096000" y="2133600"/>
          <p14:tracePt t="31469" x="5911850" y="2178050"/>
          <p14:tracePt t="31485" x="5778500" y="2228850"/>
          <p14:tracePt t="31504" x="5638800" y="2355850"/>
          <p14:tracePt t="31519" x="5594350" y="2419350"/>
          <p14:tracePt t="31535" x="5588000" y="2444750"/>
          <p14:tracePt t="31552" x="5588000" y="2482850"/>
          <p14:tracePt t="31569" x="5626100" y="2584450"/>
          <p14:tracePt t="31586" x="5905500" y="3003550"/>
          <p14:tracePt t="31602" x="6242050" y="3263900"/>
          <p14:tracePt t="31619" x="6642100" y="3498850"/>
          <p14:tracePt t="31635" x="6788150" y="3562350"/>
          <p14:tracePt t="31652" x="6991350" y="3619500"/>
          <p14:tracePt t="31669" x="7296150" y="3644900"/>
          <p14:tracePt t="31685" x="7467600" y="3600450"/>
          <p14:tracePt t="31702" x="7581900" y="3543300"/>
          <p14:tracePt t="31718" x="7645400" y="3498850"/>
          <p14:tracePt t="31735" x="7683500" y="3460750"/>
          <p14:tracePt t="31753" x="7696200" y="3416300"/>
          <p14:tracePt t="31768" x="7670800" y="3384550"/>
          <p14:tracePt t="31785" x="7581900" y="3276600"/>
          <p14:tracePt t="31802" x="7397750" y="3136900"/>
          <p14:tracePt t="31819" x="7283450" y="3067050"/>
          <p14:tracePt t="31835" x="6991350" y="2965450"/>
          <p14:tracePt t="31852" x="6788150" y="2959100"/>
          <p14:tracePt t="31868" x="6578600" y="2978150"/>
          <p14:tracePt t="31885" x="6369050" y="3022600"/>
          <p14:tracePt t="31902" x="6261100" y="3054350"/>
          <p14:tracePt t="31918" x="6057900" y="3130550"/>
          <p14:tracePt t="31935" x="5930900" y="3206750"/>
          <p14:tracePt t="31951" x="5854700" y="3270250"/>
          <p14:tracePt t="31968" x="5778500" y="3327400"/>
          <p14:tracePt t="31985" x="5746750" y="3365500"/>
          <p14:tracePt t="32002" x="5708650" y="3422650"/>
          <p14:tracePt t="32018" x="5702300" y="3435350"/>
          <p14:tracePt t="32035" x="5702300" y="3454400"/>
          <p14:tracePt t="32071" x="5708650" y="3454400"/>
          <p14:tracePt t="32085" x="5708650" y="3460750"/>
          <p14:tracePt t="32102" x="5753100" y="3492500"/>
          <p14:tracePt t="32118" x="5829300" y="3543300"/>
          <p14:tracePt t="32135" x="5905500" y="3606800"/>
          <p14:tracePt t="32151" x="5988050" y="3632200"/>
          <p14:tracePt t="32168" x="6070600" y="3651250"/>
          <p14:tracePt t="32185" x="6159500" y="3638550"/>
          <p14:tracePt t="32201" x="6337300" y="3556000"/>
          <p14:tracePt t="32218" x="6597650" y="3429000"/>
          <p14:tracePt t="32235" x="6781800" y="3321050"/>
          <p14:tracePt t="32251" x="6908800" y="3238500"/>
          <p14:tracePt t="32268" x="6978650" y="3181350"/>
          <p14:tracePt t="32284" x="7010400" y="3136900"/>
          <p14:tracePt t="32301" x="7010400" y="3105150"/>
          <p14:tracePt t="32318" x="7004050" y="3073400"/>
          <p14:tracePt t="32334" x="6927850" y="3009900"/>
          <p14:tracePt t="32351" x="6781800" y="2921000"/>
          <p14:tracePt t="32368" x="6597650" y="2844800"/>
          <p14:tracePt t="32385" x="6426200" y="2806700"/>
          <p14:tracePt t="32401" x="6242050" y="2768600"/>
          <p14:tracePt t="32418" x="5994400" y="2794000"/>
          <p14:tracePt t="32435" x="5937250" y="2813050"/>
          <p14:tracePt t="32451" x="5854700" y="2863850"/>
          <p14:tracePt t="32468" x="5778500" y="2914650"/>
          <p14:tracePt t="32487" x="5727700" y="2978150"/>
          <p14:tracePt t="32501" x="5721350" y="3009900"/>
          <p14:tracePt t="32518" x="5721350" y="3016250"/>
          <p14:tracePt t="32535" x="5721350" y="3041650"/>
          <p14:tracePt t="32551" x="5753100" y="3086100"/>
          <p14:tracePt t="32555" x="5784850" y="3136900"/>
          <p14:tracePt t="32568" x="5873750" y="3213100"/>
          <p14:tracePt t="32584" x="6007100" y="3308350"/>
          <p14:tracePt t="32601" x="6121400" y="3378200"/>
          <p14:tracePt t="32618" x="6172200" y="3397250"/>
          <p14:tracePt t="32634" x="6267450" y="3422650"/>
          <p14:tracePt t="32652" x="6407150" y="3422650"/>
          <p14:tracePt t="32668" x="6515100" y="3409950"/>
          <p14:tracePt t="32684" x="6604000" y="3390900"/>
          <p14:tracePt t="32701" x="6654800" y="3371850"/>
          <p14:tracePt t="32718" x="6692900" y="3359150"/>
          <p14:tracePt t="32735" x="6724650" y="3321050"/>
          <p14:tracePt t="32751" x="6737350" y="3302000"/>
          <p14:tracePt t="32768" x="6737350" y="3276600"/>
          <p14:tracePt t="32784" x="6718300" y="3238500"/>
          <p14:tracePt t="32801" x="6667500" y="3187700"/>
          <p14:tracePt t="32817" x="6445250" y="2997200"/>
          <p14:tracePt t="32834" x="6280150" y="2908300"/>
          <p14:tracePt t="32851" x="6089650" y="2889250"/>
          <p14:tracePt t="32867" x="5886450" y="2889250"/>
          <p14:tracePt t="32884" x="5740400" y="2901950"/>
          <p14:tracePt t="32901" x="5486400" y="2978150"/>
          <p14:tracePt t="32917" x="5314950" y="3028950"/>
          <p14:tracePt t="32935" x="5168900" y="3092450"/>
          <p14:tracePt t="32951" x="5073650" y="3143250"/>
          <p14:tracePt t="32967" x="5022850" y="3187700"/>
          <p14:tracePt t="32984" x="4978400" y="3225800"/>
          <p14:tracePt t="33001" x="4965700" y="3238500"/>
          <p14:tracePt t="33017" x="4965700" y="3244850"/>
          <p14:tracePt t="33034" x="4972050" y="3257550"/>
          <p14:tracePt t="33051" x="4978400" y="3270250"/>
          <p14:tracePt t="33055" x="4984750" y="3276600"/>
          <p14:tracePt t="33068" x="5003800" y="3295650"/>
          <p14:tracePt t="33084" x="5067300" y="3352800"/>
          <p14:tracePt t="33100" x="5213350" y="3422650"/>
          <p14:tracePt t="33117" x="5422900" y="3448050"/>
          <p14:tracePt t="33134" x="5588000" y="3454400"/>
          <p14:tracePt t="33150" x="5702300" y="3435350"/>
          <p14:tracePt t="33167" x="5765800" y="3390900"/>
          <p14:tracePt t="33184" x="5822950" y="3333750"/>
          <p14:tracePt t="33200" x="5873750" y="3257550"/>
          <p14:tracePt t="33217" x="5918200" y="3175000"/>
          <p14:tracePt t="33234" x="5924550" y="3098800"/>
          <p14:tracePt t="33250" x="5918200" y="3048000"/>
          <p14:tracePt t="33267" x="5854700" y="2984500"/>
          <p14:tracePt t="33284" x="5740400" y="2889250"/>
          <p14:tracePt t="33301" x="5549900" y="2794000"/>
          <p14:tracePt t="33317" x="5327650" y="2698750"/>
          <p14:tracePt t="33334" x="5168900" y="2673350"/>
          <p14:tracePt t="33350" x="5010150" y="2673350"/>
          <p14:tracePt t="33367" x="4870450" y="2692400"/>
          <p14:tracePt t="33384" x="4705350" y="2762250"/>
          <p14:tracePt t="33400" x="4648200" y="2794000"/>
          <p14:tracePt t="33417" x="4610100" y="2832100"/>
          <p14:tracePt t="33434" x="4572000" y="2863850"/>
          <p14:tracePt t="33450" x="4552950" y="2895600"/>
          <p14:tracePt t="33467" x="4533900" y="2927350"/>
          <p14:tracePt t="33483" x="4527550" y="2965450"/>
          <p14:tracePt t="33500" x="4527550" y="2978150"/>
          <p14:tracePt t="33517" x="4527550" y="3009900"/>
          <p14:tracePt t="33533" x="4527550" y="3054350"/>
          <p14:tracePt t="33551" x="4572000" y="3111500"/>
          <p14:tracePt t="33567" x="4667250" y="3194050"/>
          <p14:tracePt t="33583" x="4775200" y="3251200"/>
          <p14:tracePt t="33600" x="4965700" y="3314700"/>
          <p14:tracePt t="33617" x="5181600" y="3365500"/>
          <p14:tracePt t="33633" x="5422900" y="3378200"/>
          <p14:tracePt t="33650" x="5708650" y="3359150"/>
          <p14:tracePt t="33667" x="5797550" y="3314700"/>
          <p14:tracePt t="33683" x="5873750" y="3270250"/>
          <p14:tracePt t="33700" x="5943600" y="3213100"/>
          <p14:tracePt t="33717" x="5994400" y="3130550"/>
          <p14:tracePt t="33733" x="5994400" y="3092450"/>
          <p14:tracePt t="33750" x="5981700" y="2997200"/>
          <p14:tracePt t="33767" x="5949950" y="2946400"/>
          <p14:tracePt t="33783" x="5873750" y="2825750"/>
          <p14:tracePt t="33800" x="5689600" y="2705100"/>
          <p14:tracePt t="33816" x="5524500" y="2647950"/>
          <p14:tracePt t="33833" x="5353050" y="2641600"/>
          <p14:tracePt t="33850" x="5238750" y="2641600"/>
          <p14:tracePt t="33867" x="5099050" y="2660650"/>
          <p14:tracePt t="33883" x="4972050" y="2711450"/>
          <p14:tracePt t="33900" x="4933950" y="2749550"/>
          <p14:tracePt t="33916" x="4914900" y="2774950"/>
          <p14:tracePt t="33933" x="4908550" y="2781300"/>
          <p14:tracePt t="33950" x="4908550" y="2787650"/>
          <p14:tracePt t="33966" x="4908550" y="2813050"/>
          <p14:tracePt t="33983" x="4908550" y="2838450"/>
          <p14:tracePt t="34000" x="4921250" y="2876550"/>
          <p14:tracePt t="34017" x="4921250" y="2895600"/>
          <p14:tracePt t="34033" x="4921250" y="2927350"/>
          <p14:tracePt t="34050" x="4933950" y="2965450"/>
          <p14:tracePt t="34066" x="4959350" y="2997200"/>
          <p14:tracePt t="34083" x="5016500" y="3054350"/>
          <p14:tracePt t="34100" x="5111750" y="3130550"/>
          <p14:tracePt t="34117" x="5264150" y="3206750"/>
          <p14:tracePt t="34133" x="5422900" y="3232150"/>
          <p14:tracePt t="34150" x="5626100" y="3257550"/>
          <p14:tracePt t="34166" x="5918200" y="3232150"/>
          <p14:tracePt t="34183" x="6292850" y="3162300"/>
          <p14:tracePt t="34200" x="6775450" y="3048000"/>
          <p14:tracePt t="34216" x="6965950" y="3003550"/>
          <p14:tracePt t="34233" x="7175500" y="2971800"/>
          <p14:tracePt t="34249" x="7378700" y="2952750"/>
          <p14:tracePt t="34267" x="7550150" y="2940050"/>
          <p14:tracePt t="34284" x="7740650" y="2927350"/>
          <p14:tracePt t="34300" x="7797800" y="2921000"/>
          <p14:tracePt t="34316" x="7867650" y="2921000"/>
          <p14:tracePt t="34333" x="7931150" y="2914650"/>
          <p14:tracePt t="34350" x="7981950" y="2914650"/>
          <p14:tracePt t="34366" x="8013700" y="2908300"/>
          <p14:tracePt t="34383" x="8026400" y="2908300"/>
          <p14:tracePt t="34399" x="8032750" y="2908300"/>
          <p14:tracePt t="34527" x="8032750" y="2921000"/>
          <p14:tracePt t="34536" x="8013700" y="2940050"/>
          <p14:tracePt t="34542" x="8001000" y="2965450"/>
          <p14:tracePt t="34550" x="7975600" y="3003550"/>
          <p14:tracePt t="34567" x="7943850" y="3048000"/>
          <p14:tracePt t="34583" x="7924800" y="3086100"/>
          <p14:tracePt t="34599" x="7886700" y="3124200"/>
          <p14:tracePt t="34616" x="7848600" y="3143250"/>
          <p14:tracePt t="34633" x="7829550" y="3143250"/>
          <p14:tracePt t="34649" x="7816850" y="3143250"/>
          <p14:tracePt t="34666" x="7810500" y="3143250"/>
          <p14:tracePt t="34682" x="7810500" y="3136900"/>
          <p14:tracePt t="34699" x="7797800" y="3022600"/>
          <p14:tracePt t="34716" x="7797800" y="2876550"/>
          <p14:tracePt t="34732" x="7810500" y="2768600"/>
          <p14:tracePt t="34749" x="7810500" y="2717800"/>
          <p14:tracePt t="34767" x="7810500" y="2692400"/>
          <p14:tracePt t="34783" x="7810500" y="2679700"/>
          <p14:tracePt t="34844" x="7810500" y="2686050"/>
          <p14:tracePt t="34859" x="7810500" y="2698750"/>
          <p14:tracePt t="34868" x="7797800" y="2711450"/>
          <p14:tracePt t="34874" x="7772400" y="2736850"/>
          <p14:tracePt t="34882" x="7727950" y="2787650"/>
          <p14:tracePt t="34899" x="7620000" y="2908300"/>
          <p14:tracePt t="34916" x="7499350" y="3028950"/>
          <p14:tracePt t="34933" x="7340600" y="3155950"/>
          <p14:tracePt t="34949" x="7296150" y="3194050"/>
          <p14:tracePt t="34966" x="7264400" y="3219450"/>
          <p14:tracePt t="34982" x="7251700" y="3238500"/>
          <p14:tracePt t="34999" x="7239000" y="3244850"/>
          <p14:tracePt t="35055" x="7245350" y="3244850"/>
          <p14:tracePt t="35062" x="7258050" y="3244850"/>
          <p14:tracePt t="35072" x="7264400" y="3244850"/>
          <p14:tracePt t="35082" x="7302500" y="3244850"/>
          <p14:tracePt t="35100" x="7493000" y="3270250"/>
          <p14:tracePt t="35116" x="7594600" y="3276600"/>
          <p14:tracePt t="35132" x="7645400" y="3282950"/>
          <p14:tracePt t="35149" x="7696200" y="3282950"/>
          <p14:tracePt t="35166" x="7715250" y="3295650"/>
          <p14:tracePt t="35182" x="7740650" y="3295650"/>
          <p14:tracePt t="35199" x="7747000" y="3295650"/>
          <p14:tracePt t="35216" x="7753350" y="3289300"/>
          <p14:tracePt t="35232" x="7759700" y="3289300"/>
          <p14:tracePt t="35249" x="7766050" y="3270250"/>
          <p14:tracePt t="35266" x="7772400" y="3162300"/>
          <p14:tracePt t="35282" x="7753350" y="3073400"/>
          <p14:tracePt t="35299" x="7734300" y="3003550"/>
          <p14:tracePt t="35315" x="7715250" y="2959100"/>
          <p14:tracePt t="35332" x="7696200" y="2921000"/>
          <p14:tracePt t="35349" x="7689850" y="2889250"/>
          <p14:tracePt t="35365" x="7689850" y="2882900"/>
          <p14:tracePt t="35382" x="7689850" y="2876550"/>
          <p14:tracePt t="35415" x="7683500" y="2876550"/>
          <p14:tracePt t="35432" x="7677150" y="2876550"/>
          <p14:tracePt t="35454" x="7670800" y="2876550"/>
          <p14:tracePt t="35465" x="7664450" y="2876550"/>
          <p14:tracePt t="35482" x="7658100" y="2876550"/>
          <p14:tracePt t="35498" x="7645400" y="2876550"/>
          <p14:tracePt t="35590" x="7645400" y="2882900"/>
          <p14:tracePt t="35598" x="7658100" y="2882900"/>
          <p14:tracePt t="35605" x="7677150" y="2895600"/>
          <p14:tracePt t="35615" x="7708900" y="2908300"/>
          <p14:tracePt t="35632" x="7823200" y="2946400"/>
          <p14:tracePt t="35648" x="7924800" y="2978150"/>
          <p14:tracePt t="35666" x="8020050" y="3003550"/>
          <p14:tracePt t="35682" x="8064500" y="3016250"/>
          <p14:tracePt t="35699" x="8147050" y="3054350"/>
          <p14:tracePt t="35716" x="8248650" y="3092450"/>
          <p14:tracePt t="35732" x="8337550" y="3155950"/>
          <p14:tracePt t="35748" x="8407400" y="3206750"/>
          <p14:tracePt t="35765" x="8464550" y="3244850"/>
          <p14:tracePt t="35782" x="8483600" y="3263900"/>
          <p14:tracePt t="35798" x="8483600" y="3276600"/>
          <p14:tracePt t="35815" x="8477250" y="3282950"/>
          <p14:tracePt t="36090" x="8521700" y="3257550"/>
          <p14:tracePt t="36098" x="8591550" y="3232150"/>
          <p14:tracePt t="36105" x="8667750" y="3200400"/>
          <p14:tracePt t="36115" x="8756650" y="3162300"/>
          <p14:tracePt t="36132" x="8909050" y="3111500"/>
          <p14:tracePt t="36149" x="9124950" y="3073400"/>
          <p14:tracePt t="36165" x="9239250" y="3060700"/>
          <p14:tracePt t="36181" x="9340850" y="3054350"/>
          <p14:tracePt t="36198" x="9480550" y="3054350"/>
          <p14:tracePt t="36215" x="9613900" y="3067050"/>
          <p14:tracePt t="36232" x="9772650" y="3079750"/>
          <p14:tracePt t="36248" x="9817100" y="3079750"/>
          <p14:tracePt t="36265" x="9842500" y="3079750"/>
          <p14:tracePt t="36617" x="9823450" y="3086100"/>
          <p14:tracePt t="36625" x="9759950" y="3092450"/>
          <p14:tracePt t="36633" x="9677400" y="3105150"/>
          <p14:tracePt t="36648" x="9474200" y="3136900"/>
          <p14:tracePt t="36664" x="9239250" y="3181350"/>
          <p14:tracePt t="36681" x="8985250" y="3213100"/>
          <p14:tracePt t="36697" x="8769350" y="3232150"/>
          <p14:tracePt t="36715" x="8566150" y="3251200"/>
          <p14:tracePt t="36731" x="8420100" y="3263900"/>
          <p14:tracePt t="36748" x="8280400" y="3270250"/>
          <p14:tracePt t="36764" x="8147050" y="3282950"/>
          <p14:tracePt t="36781" x="8032750" y="3302000"/>
          <p14:tracePt t="36798" x="7956550" y="3314700"/>
          <p14:tracePt t="36814" x="7912100" y="3327400"/>
          <p14:tracePt t="36831" x="7893050" y="3333750"/>
          <p14:tracePt t="36848" x="7880350" y="3333750"/>
          <p14:tracePt t="36913" x="7893050" y="3333750"/>
          <p14:tracePt t="36920" x="7912100" y="3321050"/>
          <p14:tracePt t="36931" x="7975600" y="3308350"/>
          <p14:tracePt t="36947" x="8343900" y="3200400"/>
          <p14:tracePt t="36965" x="8839200" y="3143250"/>
          <p14:tracePt t="36981" x="9067800" y="3124200"/>
          <p14:tracePt t="36997" x="9347200" y="3124200"/>
          <p14:tracePt t="37014" x="9550400" y="3136900"/>
          <p14:tracePt t="37031" x="9721850" y="3143250"/>
          <p14:tracePt t="37048" x="9829800" y="3149600"/>
          <p14:tracePt t="37064" x="9848850" y="3149600"/>
          <p14:tracePt t="37081" x="9861550" y="3149600"/>
          <p14:tracePt t="37420" x="9925050" y="3143250"/>
          <p14:tracePt t="37429" x="9994900" y="3143250"/>
          <p14:tracePt t="37436" x="10083800" y="3130550"/>
          <p14:tracePt t="37447" x="10223500" y="3124200"/>
          <p14:tracePt t="37464" x="10369550" y="3117850"/>
          <p14:tracePt t="37480" x="10439400" y="3111500"/>
          <p14:tracePt t="37497" x="10515600" y="3105150"/>
          <p14:tracePt t="37514" x="10591800" y="3105150"/>
          <p14:tracePt t="37531" x="10706100" y="3105150"/>
          <p14:tracePt t="37547" x="10775950" y="3098800"/>
          <p14:tracePt t="37563" x="10801350" y="3098800"/>
          <p14:tracePt t="37580" x="10839450" y="3098800"/>
          <p14:tracePt t="37597" x="10864850" y="3098800"/>
          <p14:tracePt t="37613" x="10883900" y="3098800"/>
          <p14:tracePt t="37659" x="10883900" y="3105150"/>
          <p14:tracePt t="37684" x="10883900" y="3111500"/>
          <p14:tracePt t="37699" x="10883900" y="3117850"/>
          <p14:tracePt t="37721" x="10864850" y="3117850"/>
          <p14:tracePt t="37736" x="10852150" y="3117850"/>
          <p14:tracePt t="37743" x="10826750" y="3117850"/>
          <p14:tracePt t="37751" x="10769600" y="3117850"/>
          <p14:tracePt t="37763" x="10661650" y="3111500"/>
          <p14:tracePt t="37780" x="10026650" y="3092450"/>
          <p14:tracePt t="37797" x="9417050" y="3060700"/>
          <p14:tracePt t="37814" x="8788400" y="3048000"/>
          <p14:tracePt t="37830" x="8509000" y="3048000"/>
          <p14:tracePt t="37846" x="7931150" y="3111500"/>
          <p14:tracePt t="37864" x="7277100" y="3251200"/>
          <p14:tracePt t="37880" x="7105650" y="3302000"/>
          <p14:tracePt t="37897" x="7023100" y="3321050"/>
          <p14:tracePt t="37913" x="6978650" y="3327400"/>
          <p14:tracePt t="37931" x="6965950" y="3327400"/>
          <p14:tracePt t="37946" x="6959600" y="3327400"/>
          <p14:tracePt t="38198" x="6934200" y="3333750"/>
          <p14:tracePt t="38205" x="6832600" y="3365500"/>
          <p14:tracePt t="38213" x="6686550" y="3371850"/>
          <p14:tracePt t="38230" x="6311900" y="3397250"/>
          <p14:tracePt t="38246" x="5867400" y="3422650"/>
          <p14:tracePt t="38265" x="5162550" y="3390900"/>
          <p14:tracePt t="38280" x="4743450" y="3365500"/>
          <p14:tracePt t="38296" x="4572000" y="3352800"/>
          <p14:tracePt t="38313" x="4375150" y="3340100"/>
          <p14:tracePt t="38330" x="4184650" y="3327400"/>
          <p14:tracePt t="38349" x="3898900" y="3327400"/>
          <p14:tracePt t="38363" x="3714750" y="3346450"/>
          <p14:tracePt t="38379" x="3594100" y="3371850"/>
          <p14:tracePt t="38396" x="3473450" y="3397250"/>
          <p14:tracePt t="38413" x="3346450" y="3429000"/>
          <p14:tracePt t="38430" x="3175000" y="3486150"/>
          <p14:tracePt t="38446" x="3067050" y="3498850"/>
          <p14:tracePt t="38463" x="3009900" y="3505200"/>
          <p14:tracePt t="38479" x="2946400" y="3505200"/>
          <p14:tracePt t="38496" x="2870200" y="3505200"/>
          <p14:tracePt t="38514" x="2794000" y="3505200"/>
          <p14:tracePt t="38530" x="2749550" y="3505200"/>
          <p14:tracePt t="38546" x="2717800" y="3492500"/>
          <p14:tracePt t="38563" x="2698750" y="3473450"/>
          <p14:tracePt t="38567" x="2686050" y="3467100"/>
          <p14:tracePt t="38582" x="2679700" y="3467100"/>
          <p14:tracePt t="38596" x="2667000" y="3460750"/>
          <p14:tracePt t="38629" x="2667000" y="3454400"/>
          <p14:tracePt t="38646" x="2667000" y="3448050"/>
          <p14:tracePt t="38662" x="2673350" y="3448050"/>
          <p14:tracePt t="38679" x="2698750" y="3441700"/>
          <p14:tracePt t="38696" x="2717800" y="3441700"/>
          <p14:tracePt t="38713" x="2724150" y="3441700"/>
          <p14:tracePt t="38729" x="2736850" y="3441700"/>
          <p14:tracePt t="38746" x="2787650" y="3441700"/>
          <p14:tracePt t="38762" x="2889250" y="3422650"/>
          <p14:tracePt t="38779" x="2914650" y="3416300"/>
          <p14:tracePt t="38796" x="2927350" y="3416300"/>
          <p14:tracePt t="38812" x="2940050" y="3416300"/>
          <p14:tracePt t="38829" x="2946400" y="3416300"/>
          <p14:tracePt t="38846" x="2959100" y="3416300"/>
          <p14:tracePt t="38862" x="2965450" y="3409950"/>
          <p14:tracePt t="38879" x="2971800" y="3409950"/>
          <p14:tracePt t="38896" x="2990850" y="3409950"/>
          <p14:tracePt t="38913" x="2997200" y="3409950"/>
          <p14:tracePt t="38929" x="3009900" y="3409950"/>
          <p14:tracePt t="38946" x="3035300" y="3403600"/>
          <p14:tracePt t="38962" x="3041650" y="3403600"/>
          <p14:tracePt t="38979" x="3054350" y="3397250"/>
          <p14:tracePt t="38996" x="3092450" y="3390900"/>
          <p14:tracePt t="39012" x="3124200" y="3384550"/>
          <p14:tracePt t="39029" x="3155950" y="3378200"/>
          <p14:tracePt t="39045" x="3175000" y="3378200"/>
          <p14:tracePt t="39062" x="3194050" y="3378200"/>
          <p14:tracePt t="39066" x="3200400" y="3378200"/>
          <p14:tracePt t="39080" x="3206750" y="3378200"/>
          <p14:tracePt t="39096" x="3213100" y="3378200"/>
          <p14:tracePt t="39125" x="3219450" y="3378200"/>
          <p14:tracePt t="39140" x="3225800" y="3371850"/>
          <p14:tracePt t="39156" x="3238500" y="3371850"/>
          <p14:tracePt t="39164" x="3244850" y="3365500"/>
          <p14:tracePt t="39179" x="3257550" y="3365500"/>
          <p14:tracePt t="39195" x="3270250" y="3365500"/>
          <p14:tracePt t="39212" x="3276600" y="3365500"/>
          <p14:tracePt t="39229" x="3302000" y="3365500"/>
          <p14:tracePt t="39245" x="3346450" y="3365500"/>
          <p14:tracePt t="39262" x="3397250" y="3365500"/>
          <p14:tracePt t="39279" x="3435350" y="3365500"/>
          <p14:tracePt t="39295" x="3473450" y="3365500"/>
          <p14:tracePt t="39312" x="3524250" y="3365500"/>
          <p14:tracePt t="39328" x="3613150" y="3365500"/>
          <p14:tracePt t="39345" x="3663950" y="3365500"/>
          <p14:tracePt t="39362" x="3721100" y="3365500"/>
          <p14:tracePt t="39379" x="3740150" y="3365500"/>
          <p14:tracePt t="39398" x="3790950" y="3365500"/>
          <p14:tracePt t="39412" x="3822700" y="3365500"/>
          <p14:tracePt t="39429" x="3841750" y="3365500"/>
          <p14:tracePt t="39445" x="3848100" y="3365500"/>
          <p14:tracePt t="39462" x="3860800" y="3365500"/>
          <p14:tracePt t="39480" x="3879850" y="3365500"/>
          <p14:tracePt t="39512" x="3892550" y="3359150"/>
          <p14:tracePt t="39528" x="3898900" y="3359150"/>
          <p14:tracePt t="39545" x="3911600" y="3359150"/>
          <p14:tracePt t="39562" x="3924300" y="3352800"/>
          <p14:tracePt t="39578" x="3930650" y="3352800"/>
          <p14:tracePt t="39596" x="3956050" y="3352800"/>
          <p14:tracePt t="39612" x="3981450" y="3352800"/>
          <p14:tracePt t="39628" x="3994150" y="3352800"/>
          <p14:tracePt t="39646" x="4044950" y="3352800"/>
          <p14:tracePt t="39662" x="4083050" y="3352800"/>
          <p14:tracePt t="39678" x="4121150" y="3352800"/>
          <p14:tracePt t="39695" x="4152900" y="3352800"/>
          <p14:tracePt t="39711" x="4178300" y="3352800"/>
          <p14:tracePt t="39728" x="4197350" y="3352800"/>
          <p14:tracePt t="39745" x="4229100" y="3346450"/>
          <p14:tracePt t="39761" x="4260850" y="3333750"/>
          <p14:tracePt t="39778" x="4286250" y="3321050"/>
          <p14:tracePt t="39795" x="4298950" y="3314700"/>
          <p14:tracePt t="39811" x="4305300" y="3308350"/>
          <p14:tracePt t="39828" x="4311650" y="3308350"/>
          <p14:tracePt t="39845" x="4311650" y="3302000"/>
          <p14:tracePt t="39878" x="4318000" y="3289300"/>
          <p14:tracePt t="39894" x="4318000" y="3282950"/>
          <p14:tracePt t="39911" x="4324350" y="3276600"/>
          <p14:tracePt t="39928" x="4324350" y="3263900"/>
          <p14:tracePt t="39945" x="4337050" y="3251200"/>
          <p14:tracePt t="39961" x="4349750" y="3213100"/>
          <p14:tracePt t="39978" x="4368800" y="3175000"/>
          <p14:tracePt t="39995" x="4375150" y="3155950"/>
          <p14:tracePt t="40011" x="4375150" y="3136900"/>
          <p14:tracePt t="40028" x="4375150" y="3124200"/>
          <p14:tracePt t="40045" x="4356100" y="3105150"/>
          <p14:tracePt t="40061" x="4286250" y="3054350"/>
          <p14:tracePt t="40078" x="4152900" y="2978150"/>
          <p14:tracePt t="40095" x="4019550" y="2933700"/>
          <p14:tracePt t="40111" x="3905250" y="2914650"/>
          <p14:tracePt t="40128" x="3841750" y="2914650"/>
          <p14:tracePt t="40145" x="3790950" y="2914650"/>
          <p14:tracePt t="40161" x="3771900" y="2921000"/>
          <p14:tracePt t="40178" x="3759200" y="2933700"/>
          <p14:tracePt t="40194" x="3746500" y="2946400"/>
          <p14:tracePt t="40212" x="3746500" y="2971800"/>
          <p14:tracePt t="40228" x="3746500" y="2978150"/>
          <p14:tracePt t="40244" x="3746500" y="2997200"/>
          <p14:tracePt t="40261" x="3759200" y="3022600"/>
          <p14:tracePt t="40278" x="3778250" y="3086100"/>
          <p14:tracePt t="40296" x="3867150" y="3225800"/>
          <p14:tracePt t="40311" x="3949700" y="3321050"/>
          <p14:tracePt t="40328" x="3994150" y="3359150"/>
          <p14:tracePt t="40345" x="4051300" y="3403600"/>
          <p14:tracePt t="40362" x="4095750" y="3429000"/>
          <p14:tracePt t="40378" x="4197350" y="3441700"/>
          <p14:tracePt t="40395" x="4267200" y="3416300"/>
          <p14:tracePt t="40411" x="4311650" y="3409950"/>
          <p14:tracePt t="40428" x="4337050" y="3378200"/>
          <p14:tracePt t="40444" x="4349750" y="3365500"/>
          <p14:tracePt t="40461" x="4356100" y="3346450"/>
          <p14:tracePt t="40478" x="4356100" y="3321050"/>
          <p14:tracePt t="40494" x="4356100" y="3302000"/>
          <p14:tracePt t="40511" x="4356100" y="3270250"/>
          <p14:tracePt t="40527" x="4343400" y="3213100"/>
          <p14:tracePt t="40544" x="4311650" y="3143250"/>
          <p14:tracePt t="40561" x="4279900" y="3117850"/>
          <p14:tracePt t="40577" x="4235450" y="3092450"/>
          <p14:tracePt t="40594" x="4216400" y="3086100"/>
          <p14:tracePt t="40611" x="4165600" y="3073400"/>
          <p14:tracePt t="40627" x="4064000" y="3067050"/>
          <p14:tracePt t="40644" x="4006850" y="3067050"/>
          <p14:tracePt t="40661" x="3949700" y="3086100"/>
          <p14:tracePt t="40677" x="3892550" y="3124200"/>
          <p14:tracePt t="40694" x="3867150" y="3155950"/>
          <p14:tracePt t="40710" x="3848100" y="3181350"/>
          <p14:tracePt t="40727" x="3841750" y="3200400"/>
          <p14:tracePt t="40744" x="3841750" y="3206750"/>
          <p14:tracePt t="40761" x="3841750" y="3232150"/>
          <p14:tracePt t="40777" x="3841750" y="3270250"/>
          <p14:tracePt t="40794" x="3860800" y="3314700"/>
          <p14:tracePt t="40810" x="3886200" y="3371850"/>
          <p14:tracePt t="40827" x="3937000" y="3441700"/>
          <p14:tracePt t="40844" x="4006850" y="3498850"/>
          <p14:tracePt t="40861" x="4121150" y="3575050"/>
          <p14:tracePt t="40877" x="4222750" y="3613150"/>
          <p14:tracePt t="40894" x="4362450" y="3632200"/>
          <p14:tracePt t="40911" x="4489450" y="3619500"/>
          <p14:tracePt t="40927" x="4584700" y="3581400"/>
          <p14:tracePt t="40945" x="4641850" y="3536950"/>
          <p14:tracePt t="40960" x="4673600" y="3517900"/>
          <p14:tracePt t="40977" x="4692650" y="3486150"/>
          <p14:tracePt t="40994" x="4705350" y="3454400"/>
          <p14:tracePt t="41011" x="4718050" y="3403600"/>
          <p14:tracePt t="41028" x="4718050" y="3340100"/>
          <p14:tracePt t="41044" x="4711700" y="3302000"/>
          <p14:tracePt t="41061" x="4699000" y="3244850"/>
          <p14:tracePt t="41067" x="4679950" y="3213100"/>
          <p14:tracePt t="41077" x="4667250" y="3194050"/>
          <p14:tracePt t="41095" x="4635500" y="3143250"/>
          <p14:tracePt t="41112" x="4540250" y="3060700"/>
          <p14:tracePt t="41128" x="4514850" y="3035300"/>
          <p14:tracePt t="41144" x="4464050" y="3009900"/>
          <p14:tracePt t="41161" x="4419600" y="3003550"/>
          <p14:tracePt t="41177" x="4400550" y="2997200"/>
          <p14:tracePt t="41195" x="4362450" y="2997200"/>
          <p14:tracePt t="41211" x="4330700" y="2997200"/>
          <p14:tracePt t="41227" x="4286250" y="3016250"/>
          <p14:tracePt t="41244" x="4216400" y="3035300"/>
          <p14:tracePt t="41261" x="4140200" y="3073400"/>
          <p14:tracePt t="41278" x="4025900" y="3117850"/>
          <p14:tracePt t="41294" x="3987800" y="3143250"/>
          <p14:tracePt t="41311" x="3949700" y="3162300"/>
          <p14:tracePt t="41327" x="3930650" y="3181350"/>
          <p14:tracePt t="41346" x="3898900" y="3206750"/>
          <p14:tracePt t="41361" x="3898900" y="3213100"/>
          <p14:tracePt t="41377" x="3898900" y="3232150"/>
          <p14:tracePt t="41394" x="3898900" y="3238500"/>
          <p14:tracePt t="41410" x="3911600" y="3251200"/>
          <p14:tracePt t="41428" x="3924300" y="3270250"/>
          <p14:tracePt t="41444" x="3956050" y="3346450"/>
          <p14:tracePt t="41460" x="3987800" y="3390900"/>
          <p14:tracePt t="41477" x="4006850" y="3409950"/>
          <p14:tracePt t="41494" x="4013200" y="3422650"/>
          <p14:tracePt t="41512" x="4032250" y="3429000"/>
          <p14:tracePt t="41527" x="4057650" y="3441700"/>
          <p14:tracePt t="41543" x="4095750" y="3448050"/>
          <p14:tracePt t="41560" x="4152900" y="3460750"/>
          <p14:tracePt t="41565" x="4191000" y="3467100"/>
          <p14:tracePt t="41577" x="4203700" y="3467100"/>
          <p14:tracePt t="41595" x="4292600" y="3467100"/>
          <p14:tracePt t="41610" x="4387850" y="3441700"/>
          <p14:tracePt t="41627" x="4451350" y="3409950"/>
          <p14:tracePt t="41644" x="4495800" y="3371850"/>
          <p14:tracePt t="41660" x="4514850" y="3346450"/>
          <p14:tracePt t="41679" x="4559300" y="3302000"/>
          <p14:tracePt t="41693" x="4572000" y="3270250"/>
          <p14:tracePt t="41710" x="4572000" y="3238500"/>
          <p14:tracePt t="41726" x="4572000" y="3206750"/>
          <p14:tracePt t="41743" x="4565650" y="3187700"/>
          <p14:tracePt t="41760" x="4552950" y="3162300"/>
          <p14:tracePt t="41776" x="4533900" y="3136900"/>
          <p14:tracePt t="41793" x="4508500" y="3092450"/>
          <p14:tracePt t="41810" x="4457700" y="3060700"/>
          <p14:tracePt t="41826" x="4400550" y="3009900"/>
          <p14:tracePt t="41843" x="4356100" y="2984500"/>
          <p14:tracePt t="41859" x="4318000" y="2971800"/>
          <p14:tracePt t="41876" x="4260850" y="2971800"/>
          <p14:tracePt t="41893" x="4171950" y="2971800"/>
          <p14:tracePt t="41910" x="4057650" y="3003550"/>
          <p14:tracePt t="41928" x="3987800" y="3035300"/>
          <p14:tracePt t="41943" x="3949700" y="3073400"/>
          <p14:tracePt t="41960" x="3898900" y="3130550"/>
          <p14:tracePt t="41976" x="3886200" y="3168650"/>
          <p14:tracePt t="41993" x="3867150" y="3219450"/>
          <p14:tracePt t="42009" x="3867150" y="3270250"/>
          <p14:tracePt t="42026" x="3867150" y="3289300"/>
          <p14:tracePt t="42043" x="3873500" y="3321050"/>
          <p14:tracePt t="42059" x="3886200" y="3346450"/>
          <p14:tracePt t="42063" x="3898900" y="3378200"/>
          <p14:tracePt t="42076" x="3911600" y="3409950"/>
          <p14:tracePt t="42093" x="3975100" y="3467100"/>
          <p14:tracePt t="42109" x="4000500" y="3492500"/>
          <p14:tracePt t="42126" x="4019550" y="3498850"/>
          <p14:tracePt t="42143" x="4025900" y="3505200"/>
          <p14:tracePt t="42199" x="4025900" y="3498850"/>
          <p14:tracePt t="42207" x="4019550" y="3492500"/>
          <p14:tracePt t="42214" x="4013200" y="3479800"/>
          <p14:tracePt t="42226" x="4006850" y="3467100"/>
          <p14:tracePt t="42244" x="3968750" y="3397250"/>
          <p14:tracePt t="42259" x="3949700" y="3352800"/>
          <p14:tracePt t="42276" x="3943350" y="3340100"/>
          <p14:tracePt t="42293" x="3930650" y="3314700"/>
          <p14:tracePt t="42309" x="3930650" y="3282950"/>
          <p14:tracePt t="42326" x="3937000" y="3232150"/>
          <p14:tracePt t="42343" x="3956050" y="3206750"/>
          <p14:tracePt t="42359" x="4032250" y="3155950"/>
          <p14:tracePt t="42376" x="4108450" y="3105150"/>
          <p14:tracePt t="42393" x="4260850" y="3035300"/>
          <p14:tracePt t="42410" x="4489450" y="2990850"/>
          <p14:tracePt t="42426" x="4597400" y="2984500"/>
          <p14:tracePt t="42443" x="4654550" y="2984500"/>
          <p14:tracePt t="42459" x="4679950" y="2984500"/>
          <p14:tracePt t="42476" x="4718050" y="3003550"/>
          <p14:tracePt t="42493" x="4781550" y="3054350"/>
          <p14:tracePt t="42509" x="4832350" y="3086100"/>
          <p14:tracePt t="42526" x="4864100" y="3130550"/>
          <p14:tracePt t="42542" x="4883150" y="3149600"/>
          <p14:tracePt t="42559" x="4895850" y="3175000"/>
          <p14:tracePt t="42562" x="4902200" y="3187700"/>
          <p14:tracePt t="42576" x="4914900" y="3206750"/>
          <p14:tracePt t="42592" x="4921250" y="3232150"/>
          <p14:tracePt t="42609" x="4927600" y="3251200"/>
          <p14:tracePt t="42626" x="4927600" y="3270250"/>
          <p14:tracePt t="42642" x="4927600" y="3276600"/>
          <p14:tracePt t="42659" x="4921250" y="3308350"/>
          <p14:tracePt t="42676" x="4864100" y="3365500"/>
          <p14:tracePt t="42692" x="4756150" y="3448050"/>
          <p14:tracePt t="42709" x="4565650" y="3530600"/>
          <p14:tracePt t="42726" x="4425950" y="3568700"/>
          <p14:tracePt t="42742" x="4152900" y="3587750"/>
          <p14:tracePt t="42759" x="3987800" y="3568700"/>
          <p14:tracePt t="42776" x="3898900" y="3517900"/>
          <p14:tracePt t="42792" x="3854450" y="3505200"/>
          <p14:tracePt t="42809" x="3841750" y="3492500"/>
          <p14:tracePt t="42826" x="3835400" y="3467100"/>
          <p14:tracePt t="42842" x="3829050" y="3429000"/>
          <p14:tracePt t="42859" x="3816350" y="3403600"/>
          <p14:tracePt t="42875" x="3816350" y="3378200"/>
          <p14:tracePt t="42892" x="3816350" y="3371850"/>
          <p14:tracePt t="42909" x="3816350" y="3352800"/>
          <p14:tracePt t="42925" x="3822700" y="3321050"/>
          <p14:tracePt t="42942" x="3829050" y="3295650"/>
          <p14:tracePt t="42959" x="3848100" y="3257550"/>
          <p14:tracePt t="42976" x="3873500" y="3238500"/>
          <p14:tracePt t="42992" x="3892550" y="3219450"/>
          <p14:tracePt t="43009" x="3917950" y="3200400"/>
          <p14:tracePt t="43026" x="3981450" y="3175000"/>
          <p14:tracePt t="43042" x="4064000" y="3124200"/>
          <p14:tracePt t="43059" x="4171950" y="3105150"/>
          <p14:tracePt t="43062" x="4191000" y="3098800"/>
          <p14:tracePt t="43075" x="4241800" y="3086100"/>
          <p14:tracePt t="43092" x="4286250" y="3086100"/>
          <p14:tracePt t="43109" x="4330700" y="3086100"/>
          <p14:tracePt t="43125" x="4381500" y="3098800"/>
          <p14:tracePt t="43144" x="4495800" y="3136900"/>
          <p14:tracePt t="43159" x="4546600" y="3175000"/>
          <p14:tracePt t="43176" x="4591050" y="3194050"/>
          <p14:tracePt t="43192" x="4648200" y="3225800"/>
          <p14:tracePt t="43208" x="4660900" y="3232150"/>
          <p14:tracePt t="43226" x="4686300" y="3251200"/>
          <p14:tracePt t="43243" x="4692650" y="3257550"/>
          <p14:tracePt t="43259" x="4692650" y="3270250"/>
          <p14:tracePt t="43275" x="4705350" y="3282950"/>
          <p14:tracePt t="43292" x="4705350" y="3289300"/>
          <p14:tracePt t="43309" x="4705350" y="3295650"/>
          <p14:tracePt t="43325" x="4705350" y="3302000"/>
          <p14:tracePt t="43363" x="4705350" y="3308350"/>
          <p14:tracePt t="43375" x="4692650" y="3321050"/>
          <p14:tracePt t="43393" x="4546600" y="3359150"/>
          <p14:tracePt t="43408" x="4394200" y="3371850"/>
          <p14:tracePt t="43425" x="4318000" y="3378200"/>
          <p14:tracePt t="43442" x="4210050" y="3397250"/>
          <p14:tracePt t="43458" x="4102100" y="3397250"/>
          <p14:tracePt t="43475" x="4025900" y="3384550"/>
          <p14:tracePt t="43492" x="3917950" y="3359150"/>
          <p14:tracePt t="43508" x="3886200" y="3346450"/>
          <p14:tracePt t="43525" x="3860800" y="3321050"/>
          <p14:tracePt t="43542" x="3835400" y="3302000"/>
          <p14:tracePt t="43558" x="3829050" y="3289300"/>
          <p14:tracePt t="43575" x="3829050" y="3270250"/>
          <p14:tracePt t="43592" x="3829050" y="3257550"/>
          <p14:tracePt t="43608" x="3829050" y="3251200"/>
          <p14:tracePt t="43625" x="3829050" y="3238500"/>
          <p14:tracePt t="43641" x="3854450" y="3213100"/>
          <p14:tracePt t="43658" x="3873500" y="3200400"/>
          <p14:tracePt t="43675" x="3917950" y="3162300"/>
          <p14:tracePt t="43691" x="3956050" y="3143250"/>
          <p14:tracePt t="43708" x="4025900" y="3098800"/>
          <p14:tracePt t="43725" x="4171950" y="3067050"/>
          <p14:tracePt t="43741" x="4267200" y="3067050"/>
          <p14:tracePt t="43758" x="4343400" y="3067050"/>
          <p14:tracePt t="43775" x="4381500" y="3067050"/>
          <p14:tracePt t="43793" x="4483100" y="3092450"/>
          <p14:tracePt t="43808" x="4565650" y="3124200"/>
          <p14:tracePt t="43825" x="4648200" y="3162300"/>
          <p14:tracePt t="43842" x="4692650" y="3213100"/>
          <p14:tracePt t="43858" x="4718050" y="3232150"/>
          <p14:tracePt t="43875" x="4730750" y="3257550"/>
          <p14:tracePt t="43891" x="4743450" y="3263900"/>
          <p14:tracePt t="43908" x="4749800" y="3270250"/>
          <p14:tracePt t="43925" x="4749800" y="3295650"/>
          <p14:tracePt t="43941" x="4749800" y="3308350"/>
          <p14:tracePt t="43958" x="4724400" y="3346450"/>
          <p14:tracePt t="43974" x="4686300" y="3390900"/>
          <p14:tracePt t="43991" x="4629150" y="3454400"/>
          <p14:tracePt t="44007" x="4572000" y="3492500"/>
          <p14:tracePt t="44024" x="4514850" y="3524250"/>
          <p14:tracePt t="44042" x="4457700" y="3543300"/>
          <p14:tracePt t="44058" x="4425950" y="3549650"/>
          <p14:tracePt t="44075" x="4381500" y="3556000"/>
          <p14:tracePt t="44091" x="4356100" y="3556000"/>
          <p14:tracePt t="44108" x="4337050" y="3556000"/>
          <p14:tracePt t="44125" x="4318000" y="3556000"/>
          <p14:tracePt t="44141" x="4298950" y="3556000"/>
          <p14:tracePt t="44159" x="4292600" y="3556000"/>
          <p14:tracePt t="44175" x="4279900" y="3556000"/>
          <p14:tracePt t="44217" x="4273550" y="3556000"/>
          <p14:tracePt t="44224" x="4273550" y="3549650"/>
          <p14:tracePt t="44242" x="4267200" y="3543300"/>
          <p14:tracePt t="44258" x="4254500" y="3536950"/>
          <p14:tracePt t="44274" x="4235450" y="3517900"/>
          <p14:tracePt t="44291" x="4203700" y="3505200"/>
          <p14:tracePt t="44308" x="4178300" y="3467100"/>
          <p14:tracePt t="44324" x="4146550" y="3448050"/>
          <p14:tracePt t="44341" x="4133850" y="3429000"/>
          <p14:tracePt t="44358" x="4121150" y="3416300"/>
          <p14:tracePt t="44375" x="4108450" y="3378200"/>
          <p14:tracePt t="44391" x="4095750" y="3365500"/>
          <p14:tracePt t="44408" x="4089400" y="3346450"/>
          <p14:tracePt t="44425" x="4089400" y="3327400"/>
          <p14:tracePt t="44441" x="4089400" y="3314700"/>
          <p14:tracePt t="44457" x="4089400" y="3302000"/>
          <p14:tracePt t="44474" x="4089400" y="3295650"/>
          <p14:tracePt t="44507" x="4089400" y="3276600"/>
          <p14:tracePt t="44541" x="4089400" y="3270250"/>
          <p14:tracePt t="44557" x="4089400" y="3263900"/>
          <p14:tracePt t="44586" x="4089400" y="3257550"/>
          <p14:tracePt t="44594" x="4083050" y="3251200"/>
          <p14:tracePt t="44610" x="4076700" y="3238500"/>
          <p14:tracePt t="44624" x="4057650" y="3219450"/>
          <p14:tracePt t="44641" x="4006850" y="3187700"/>
          <p14:tracePt t="44658" x="3956050" y="3162300"/>
          <p14:tracePt t="44674" x="3930650" y="3149600"/>
          <p14:tracePt t="44691" x="3905250" y="3136900"/>
          <p14:tracePt t="44707" x="3898900" y="3136900"/>
          <p14:tracePt t="44724" x="3892550" y="3117850"/>
          <p14:tracePt t="44741" x="3886200" y="3111500"/>
          <p14:tracePt t="44757" x="3886200" y="3105150"/>
          <p14:tracePt t="44774" x="3886200" y="3092450"/>
          <p14:tracePt t="44790" x="3886200" y="3086100"/>
          <p14:tracePt t="44807" x="3892550" y="3073400"/>
          <p14:tracePt t="44824" x="3917950" y="3060700"/>
          <p14:tracePt t="44840" x="3943350" y="3048000"/>
          <p14:tracePt t="44858" x="4108450" y="2965450"/>
          <p14:tracePt t="44874" x="4241800" y="2921000"/>
          <p14:tracePt t="44891" x="4356100" y="2889250"/>
          <p14:tracePt t="44907" x="4451350" y="2882900"/>
          <p14:tracePt t="44924" x="4514850" y="2876550"/>
          <p14:tracePt t="44941" x="4559300" y="2876550"/>
          <p14:tracePt t="44957" x="4622800" y="2889250"/>
          <p14:tracePt t="44975" x="4648200" y="2895600"/>
          <p14:tracePt t="44990" x="4667250" y="2914650"/>
          <p14:tracePt t="45007" x="4686300" y="2927350"/>
          <p14:tracePt t="45023" x="4711700" y="2946400"/>
          <p14:tracePt t="45040" x="4718050" y="2965450"/>
          <p14:tracePt t="45057" x="4737100" y="2984500"/>
          <p14:tracePt t="45073" x="4743450" y="2997200"/>
          <p14:tracePt t="45090" x="4762500" y="3016250"/>
          <p14:tracePt t="45107" x="4768850" y="3028950"/>
          <p14:tracePt t="45124" x="4775200" y="3048000"/>
          <p14:tracePt t="45141" x="4781550" y="3073400"/>
          <p14:tracePt t="45157" x="4787900" y="3092450"/>
          <p14:tracePt t="45174" x="4794250" y="3124200"/>
          <p14:tracePt t="45190" x="4794250" y="3155950"/>
          <p14:tracePt t="45207" x="4794250" y="3194050"/>
          <p14:tracePt t="45224" x="4794250" y="3213100"/>
          <p14:tracePt t="45240" x="4794250" y="3238500"/>
          <p14:tracePt t="45257" x="4794250" y="3257550"/>
          <p14:tracePt t="45274" x="4781550" y="3295650"/>
          <p14:tracePt t="45290" x="4743450" y="3321050"/>
          <p14:tracePt t="45307" x="4711700" y="3359150"/>
          <p14:tracePt t="45323" x="4648200" y="3384550"/>
          <p14:tracePt t="45340" x="4565650" y="3435350"/>
          <p14:tracePt t="45357" x="4406900" y="3486150"/>
          <p14:tracePt t="45373" x="4337050" y="3511550"/>
          <p14:tracePt t="45390" x="4197350" y="3524250"/>
          <p14:tracePt t="45407" x="4057650" y="3543300"/>
          <p14:tracePt t="45425" x="3949700" y="3543300"/>
          <p14:tracePt t="45440" x="3835400" y="3524250"/>
          <p14:tracePt t="45456" x="3803650" y="3505200"/>
          <p14:tracePt t="45474" x="3771900" y="3473450"/>
          <p14:tracePt t="45490" x="3759200" y="3448050"/>
          <p14:tracePt t="45507" x="3746500" y="3416300"/>
          <p14:tracePt t="45523" x="3740150" y="3409950"/>
          <p14:tracePt t="45540" x="3740150" y="3403600"/>
          <p14:tracePt t="45578" x="3740150" y="3397250"/>
          <p14:tracePt t="45590" x="3746500" y="3384550"/>
          <p14:tracePt t="45607" x="3759200" y="3378200"/>
          <p14:tracePt t="45623" x="3771900" y="3365500"/>
          <p14:tracePt t="45640" x="3784600" y="3352800"/>
          <p14:tracePt t="45656" x="3797300" y="3327400"/>
          <p14:tracePt t="45675" x="3835400" y="3289300"/>
          <p14:tracePt t="45690" x="3854450" y="3257550"/>
          <p14:tracePt t="45706" x="3867150" y="3238500"/>
          <p14:tracePt t="45723" x="3892550" y="3206750"/>
          <p14:tracePt t="45740" x="3898900" y="3200400"/>
          <p14:tracePt t="45757" x="3911600" y="3181350"/>
          <p14:tracePt t="45773" x="3924300" y="3162300"/>
          <p14:tracePt t="45790" x="3937000" y="3149600"/>
          <p14:tracePt t="45806" x="3943350" y="3143250"/>
          <p14:tracePt t="45823" x="3949700" y="3136900"/>
          <p14:tracePt t="45841" x="3962400" y="3130550"/>
          <p14:tracePt t="45856" x="3994150" y="3117850"/>
          <p14:tracePt t="45873" x="4013200" y="3111500"/>
          <p14:tracePt t="45889" x="4051300" y="3105150"/>
          <p14:tracePt t="45906" x="4089400" y="3105150"/>
          <p14:tracePt t="45923" x="4178300" y="3105150"/>
          <p14:tracePt t="45939" x="4254500" y="3105150"/>
          <p14:tracePt t="45956" x="4318000" y="3098800"/>
          <p14:tracePt t="45973" x="4375150" y="3092450"/>
          <p14:tracePt t="45989" x="4425950" y="3079750"/>
          <p14:tracePt t="46006" x="4470400" y="3060700"/>
          <p14:tracePt t="46023" x="4521200" y="3041650"/>
          <p14:tracePt t="46039" x="4584700" y="3009900"/>
          <p14:tracePt t="46056" x="4641850" y="2946400"/>
          <p14:tracePt t="46059" x="4673600" y="2901950"/>
          <p14:tracePt t="46073" x="4711700" y="2863850"/>
          <p14:tracePt t="46089" x="4749800" y="2794000"/>
          <p14:tracePt t="46106" x="4762500" y="2762250"/>
          <p14:tracePt t="46123" x="4768850" y="2736850"/>
          <p14:tracePt t="46139" x="4756150" y="2711450"/>
          <p14:tracePt t="46156" x="4718050" y="2679700"/>
          <p14:tracePt t="46172" x="4667250" y="2635250"/>
          <p14:tracePt t="46190" x="4616450" y="2597150"/>
          <p14:tracePt t="46206" x="4572000" y="2571750"/>
          <p14:tracePt t="46223" x="4546600" y="2559050"/>
          <p14:tracePt t="46240" x="4527550" y="2559050"/>
          <p14:tracePt t="46256" x="4521200" y="2559050"/>
          <p14:tracePt t="46303" x="4527550" y="2565400"/>
          <p14:tracePt t="46312" x="4540250" y="2571750"/>
          <p14:tracePt t="46324" x="4616450" y="2628900"/>
          <p14:tracePt t="46340" x="4743450" y="2749550"/>
          <p14:tracePt t="46356" x="4800600" y="2800350"/>
          <p14:tracePt t="46373" x="4851400" y="2857500"/>
          <p14:tracePt t="46390" x="4857750" y="2876550"/>
          <p14:tracePt t="46408" x="4864100" y="2901950"/>
          <p14:tracePt t="46423" x="4864100" y="2908300"/>
          <p14:tracePt t="46440" x="4857750" y="2927350"/>
          <p14:tracePt t="46456" x="4845050" y="2933700"/>
          <p14:tracePt t="46473" x="4832350" y="2946400"/>
          <p14:tracePt t="46490" x="4819650" y="2952750"/>
          <p14:tracePt t="46506" x="4800600" y="2952750"/>
          <p14:tracePt t="46522" x="4781550" y="2952750"/>
          <p14:tracePt t="46539" x="4775200" y="2952750"/>
          <p14:tracePt t="46556" x="4762500" y="2952750"/>
          <p14:tracePt t="46561" x="4762500" y="2940050"/>
          <p14:tracePt t="46573" x="4756150" y="2933700"/>
          <p14:tracePt t="46589" x="4749800" y="2914650"/>
          <p14:tracePt t="46606" x="4749800" y="2889250"/>
          <p14:tracePt t="46622" x="4749800" y="2876550"/>
          <p14:tracePt t="46639" x="4749800" y="2863850"/>
          <p14:tracePt t="46656" x="4749800" y="2857500"/>
          <p14:tracePt t="46672" x="4749800" y="2851150"/>
          <p14:tracePt t="46706" x="4749800" y="2857500"/>
          <p14:tracePt t="46727" x="4749800" y="2863850"/>
          <p14:tracePt t="46742" x="4749800" y="2870200"/>
          <p14:tracePt t="46755" x="4756150" y="2882900"/>
          <p14:tracePt t="46772" x="4775200" y="2914650"/>
          <p14:tracePt t="46789" x="4794250" y="2940050"/>
          <p14:tracePt t="46805" x="4806950" y="2959100"/>
          <p14:tracePt t="46822" x="4813300" y="2965450"/>
          <p14:tracePt t="46839" x="4826000" y="2965450"/>
          <p14:tracePt t="46856" x="4832350" y="2965450"/>
          <p14:tracePt t="46872" x="4864100" y="2959100"/>
          <p14:tracePt t="46889" x="4927600" y="2901950"/>
          <p14:tracePt t="46906" x="4991100" y="2838450"/>
          <p14:tracePt t="46922" x="5003800" y="2819400"/>
          <p14:tracePt t="46939" x="5016500" y="2806700"/>
          <p14:tracePt t="46956" x="5022850" y="2800350"/>
          <p14:tracePt t="47005" x="5029200" y="2800350"/>
          <p14:tracePt t="47436" x="5086350" y="2813050"/>
          <p14:tracePt t="47443" x="5149850" y="2819400"/>
          <p14:tracePt t="47455" x="5226050" y="2838450"/>
          <p14:tracePt t="47472" x="5410200" y="2901950"/>
          <p14:tracePt t="47488" x="5518150" y="2927350"/>
          <p14:tracePt t="47505" x="5562600" y="2940050"/>
          <p14:tracePt t="47521" x="5594350" y="2952750"/>
          <p14:tracePt t="47538" x="5619750" y="2952750"/>
          <p14:tracePt t="47555" x="5638800" y="2959100"/>
          <p14:tracePt t="47587" x="5645150" y="2959100"/>
          <p14:tracePt t="47610" x="5651500" y="2959100"/>
          <p14:tracePt t="47625" x="5657850" y="2959100"/>
          <p14:tracePt t="47655" x="5664200" y="2959100"/>
          <p14:tracePt t="47669" x="5676900" y="2959100"/>
          <p14:tracePt t="47677" x="5683250" y="2946400"/>
          <p14:tracePt t="47688" x="5689600" y="2940050"/>
          <p14:tracePt t="47705" x="5702300" y="2933700"/>
          <p14:tracePt t="47721" x="5734050" y="2908300"/>
          <p14:tracePt t="47738" x="5753100" y="2889250"/>
          <p14:tracePt t="47755" x="5759450" y="2882900"/>
          <p14:tracePt t="47771" x="5759450" y="2876550"/>
          <p14:tracePt t="47789" x="5765800" y="2863850"/>
          <p14:tracePt t="47805" x="5765800" y="2857500"/>
          <p14:tracePt t="47821" x="5765800" y="2851150"/>
          <p14:tracePt t="47838" x="5740400" y="2832100"/>
          <p14:tracePt t="47855" x="5664200" y="2787650"/>
          <p14:tracePt t="47872" x="5530850" y="2762250"/>
          <p14:tracePt t="47888" x="5486400" y="2762250"/>
          <p14:tracePt t="47904" x="5454650" y="2768600"/>
          <p14:tracePt t="47921" x="5410200" y="2800350"/>
          <p14:tracePt t="47939" x="5384800" y="2844800"/>
          <p14:tracePt t="47955" x="5353050" y="2940050"/>
          <p14:tracePt t="47972" x="5346700" y="2965450"/>
          <p14:tracePt t="47988" x="5346700" y="2997200"/>
          <p14:tracePt t="48004" x="5346700" y="3016250"/>
          <p14:tracePt t="48021" x="5353050" y="3028950"/>
          <p14:tracePt t="48038" x="5378450" y="3035300"/>
          <p14:tracePt t="48054" x="5391150" y="3035300"/>
          <p14:tracePt t="48071" x="5480050" y="3009900"/>
          <p14:tracePt t="48087" x="5594350" y="2946400"/>
          <p14:tracePt t="48104" x="5638800" y="2901950"/>
          <p14:tracePt t="48121" x="5670550" y="2863850"/>
          <p14:tracePt t="48137" x="5676900" y="2857500"/>
          <p14:tracePt t="48154" x="5676900" y="2851150"/>
          <p14:tracePt t="48171" x="5676900" y="2844800"/>
          <p14:tracePt t="48205" x="5676900" y="2851150"/>
          <p14:tracePt t="48221" x="5676900" y="2863850"/>
          <p14:tracePt t="48237" x="5683250" y="2901950"/>
          <p14:tracePt t="48254" x="5702300" y="3060700"/>
          <p14:tracePt t="48272" x="5734050" y="3263900"/>
          <p14:tracePt t="48287" x="5721350" y="3467100"/>
          <p14:tracePt t="48304" x="5708650" y="3536950"/>
          <p14:tracePt t="48321" x="5683250" y="3575050"/>
          <p14:tracePt t="48338" x="5651500" y="3613150"/>
          <p14:tracePt t="48354" x="5619750" y="3638550"/>
          <p14:tracePt t="48371" x="5575300" y="3651250"/>
          <p14:tracePt t="48388" x="5530850" y="3657600"/>
          <p14:tracePt t="48404" x="5505450" y="3632200"/>
          <p14:tracePt t="48421" x="5499100" y="3619500"/>
          <p14:tracePt t="48438" x="5480050" y="3543300"/>
          <p14:tracePt t="48454" x="5473700" y="3295650"/>
          <p14:tracePt t="48471" x="5505450" y="3213100"/>
          <p14:tracePt t="48487" x="5530850" y="3155950"/>
          <p14:tracePt t="48504" x="5575300" y="3105150"/>
          <p14:tracePt t="48523" x="5651500" y="3048000"/>
          <p14:tracePt t="48537" x="5708650" y="3028950"/>
          <p14:tracePt t="48554" x="5772150" y="3016250"/>
          <p14:tracePt t="48571" x="5803900" y="3009900"/>
          <p14:tracePt t="48587" x="5822950" y="3009900"/>
          <p14:tracePt t="48604" x="5829300" y="3009900"/>
          <p14:tracePt t="48621" x="5835650" y="3009900"/>
          <p14:tracePt t="48834" x="5835650" y="3003550"/>
          <p14:tracePt t="48849" x="5835650" y="2997200"/>
          <p14:tracePt t="48863" x="5835650" y="2990850"/>
          <p14:tracePt t="48946" x="5835650" y="2984500"/>
          <p14:tracePt t="48978" x="5835650" y="2978150"/>
          <p14:tracePt t="48999" x="5835650" y="2971800"/>
          <p14:tracePt t="49014" x="5835650" y="2965450"/>
          <p14:tracePt t="49023" x="5835650" y="2959100"/>
          <p14:tracePt t="49029" x="5842000" y="2940050"/>
          <p14:tracePt t="49037" x="5842000" y="2908300"/>
          <p14:tracePt t="49054" x="5842000" y="2800350"/>
          <p14:tracePt t="49059" x="5842000" y="2755900"/>
          <p14:tracePt t="49070" x="5842000" y="2724150"/>
          <p14:tracePt t="49087" x="5842000" y="2660650"/>
          <p14:tracePt t="49104" x="5784850" y="2565400"/>
          <p14:tracePt t="49120" x="5721350" y="2508250"/>
          <p14:tracePt t="49137" x="5626100" y="2451100"/>
          <p14:tracePt t="49154" x="5556250" y="2432050"/>
          <p14:tracePt t="49170" x="5499100" y="2425700"/>
          <p14:tracePt t="49187" x="5448300" y="2425700"/>
          <p14:tracePt t="49204" x="5410200" y="2432050"/>
          <p14:tracePt t="49221" x="5378450" y="2444750"/>
          <p14:tracePt t="49237" x="5359400" y="2470150"/>
          <p14:tracePt t="49255" x="5346700" y="2482850"/>
          <p14:tracePt t="49270" x="5340350" y="2489200"/>
          <p14:tracePt t="49303" x="5346700" y="2495550"/>
          <p14:tracePt t="49320" x="5365750" y="2495550"/>
          <p14:tracePt t="49337" x="5511800" y="2540000"/>
          <p14:tracePt t="49354" x="5632450" y="2584450"/>
          <p14:tracePt t="49370" x="5695950" y="2609850"/>
          <p14:tracePt t="49387" x="5778500" y="2641600"/>
          <p14:tracePt t="49404" x="5842000" y="2673350"/>
          <p14:tracePt t="49422" x="5905500" y="2743200"/>
          <p14:tracePt t="49437" x="5943600" y="2781300"/>
          <p14:tracePt t="49453" x="5956300" y="2806700"/>
          <p14:tracePt t="49470" x="5956300" y="2819400"/>
          <p14:tracePt t="49487" x="5956300" y="2825750"/>
          <p14:tracePt t="49566" x="5956300" y="2819400"/>
          <p14:tracePt t="49574" x="5956300" y="2806700"/>
          <p14:tracePt t="49581" x="5956300" y="2774950"/>
          <p14:tracePt t="49590" x="5975350" y="2724150"/>
          <p14:tracePt t="49603" x="6032500" y="2565400"/>
          <p14:tracePt t="49620" x="6057900" y="2457450"/>
          <p14:tracePt t="49637" x="6057900" y="2432050"/>
          <p14:tracePt t="49653" x="6057900" y="2400300"/>
          <p14:tracePt t="49670" x="6032500" y="2368550"/>
          <p14:tracePt t="49686" x="5892800" y="2292350"/>
          <p14:tracePt t="49703" x="5727700" y="2254250"/>
          <p14:tracePt t="49720" x="5568950" y="2286000"/>
          <p14:tracePt t="49737" x="5467350" y="2330450"/>
          <p14:tracePt t="49753" x="5232400" y="2552700"/>
          <p14:tracePt t="49769" x="5130800" y="2692400"/>
          <p14:tracePt t="49786" x="5073650" y="2806700"/>
          <p14:tracePt t="49803" x="5067300" y="2876550"/>
          <p14:tracePt t="49819" x="5067300" y="2914650"/>
          <p14:tracePt t="49836" x="5168900" y="3073400"/>
          <p14:tracePt t="49853" x="5314950" y="3238500"/>
          <p14:tracePt t="49870" x="5486400" y="3384550"/>
          <p14:tracePt t="49886" x="5664200" y="3517900"/>
          <p14:tracePt t="49903" x="5810250" y="3594100"/>
          <p14:tracePt t="49919" x="5911850" y="3613150"/>
          <p14:tracePt t="49936" x="6026150" y="3600450"/>
          <p14:tracePt t="49953" x="6140450" y="3556000"/>
          <p14:tracePt t="49969" x="6254750" y="3435350"/>
          <p14:tracePt t="49986" x="6318250" y="3289300"/>
          <p14:tracePt t="50003" x="6381750" y="3028950"/>
          <p14:tracePt t="50019" x="6381750" y="2870200"/>
          <p14:tracePt t="50036" x="6343650" y="2667000"/>
          <p14:tracePt t="50053" x="6286500" y="2533650"/>
          <p14:tracePt t="50060" x="6242050" y="2482850"/>
          <p14:tracePt t="50071" x="6165850" y="2419350"/>
          <p14:tracePt t="50086" x="6115050" y="2393950"/>
          <p14:tracePt t="50103" x="6102350" y="2393950"/>
          <p14:tracePt t="50119" x="6083300" y="2387600"/>
          <p14:tracePt t="50136" x="6057900" y="2387600"/>
          <p14:tracePt t="50434" x="6032500" y="2457450"/>
          <p14:tracePt t="50441" x="6007100" y="2552700"/>
          <p14:tracePt t="50452" x="5969000" y="2641600"/>
          <p14:tracePt t="50469" x="5924550" y="2781300"/>
          <p14:tracePt t="50486" x="5867400" y="2933700"/>
          <p14:tracePt t="50502" x="5822950" y="3041650"/>
          <p14:tracePt t="50519" x="5772150" y="3136900"/>
          <p14:tracePt t="50536" x="5727700" y="3225800"/>
          <p14:tracePt t="50552" x="5689600" y="3276600"/>
          <p14:tracePt t="50555" x="5664200" y="3289300"/>
          <p14:tracePt t="50569" x="5651500" y="3314700"/>
          <p14:tracePt t="50585" x="5638800" y="3333750"/>
          <p14:tracePt t="50602" x="5607050" y="3352800"/>
          <p14:tracePt t="50619" x="5588000" y="3378200"/>
          <p14:tracePt t="50636" x="5530850" y="3409950"/>
          <p14:tracePt t="50652" x="5511800" y="3429000"/>
          <p14:tracePt t="50669" x="5492750" y="3435350"/>
          <p14:tracePt t="50685" x="5480050" y="3441700"/>
          <p14:tracePt t="50702" x="5473700" y="3441700"/>
          <p14:tracePt t="50719" x="5448300" y="3454400"/>
          <p14:tracePt t="50735" x="5429250" y="3460750"/>
          <p14:tracePt t="50753" x="5410200" y="3460750"/>
          <p14:tracePt t="50768" x="5397500" y="3473450"/>
          <p14:tracePt t="50785" x="5384800" y="3479800"/>
          <p14:tracePt t="50802" x="5384800" y="3486150"/>
          <p14:tracePt t="50819" x="5384800" y="3492500"/>
          <p14:tracePt t="50835" x="5384800" y="3498850"/>
          <p14:tracePt t="50856" x="5384800" y="3505200"/>
          <p14:tracePt t="50869" x="5384800" y="3511550"/>
          <p14:tracePt t="50886" x="5429250" y="3581400"/>
          <p14:tracePt t="50902" x="5480050" y="3644900"/>
          <p14:tracePt t="50918" x="5549900" y="3702050"/>
          <p14:tracePt t="50935" x="5575300" y="3727450"/>
          <p14:tracePt t="50952" x="5626100" y="3778250"/>
          <p14:tracePt t="50968" x="5670550" y="3816350"/>
          <p14:tracePt t="50985" x="5689600" y="3829050"/>
          <p14:tracePt t="51002" x="5689600" y="3835400"/>
          <p14:tracePt t="51018" x="5695950" y="3835400"/>
          <p14:tracePt t="51035" x="5702300" y="3835400"/>
          <p14:tracePt t="51075" x="5702300" y="3841750"/>
          <p14:tracePt t="51085" x="5695950" y="3841750"/>
          <p14:tracePt t="51102" x="5657850" y="3848100"/>
          <p14:tracePt t="51119" x="5511800" y="3892550"/>
          <p14:tracePt t="51135" x="5391150" y="3917950"/>
          <p14:tracePt t="51151" x="5289550" y="3949700"/>
          <p14:tracePt t="51168" x="5226050" y="3962400"/>
          <p14:tracePt t="51185" x="5187950" y="3968750"/>
          <p14:tracePt t="51202" x="5168900" y="3968750"/>
          <p14:tracePt t="51218" x="5156200" y="3968750"/>
          <p14:tracePt t="51256" x="5162550" y="3968750"/>
          <p14:tracePt t="51268" x="5168900" y="3968750"/>
          <p14:tracePt t="51286" x="5175250" y="3962400"/>
          <p14:tracePt t="51301" x="5238750" y="3943350"/>
          <p14:tracePt t="51318" x="5441950" y="3917950"/>
          <p14:tracePt t="51335" x="5626100" y="3898900"/>
          <p14:tracePt t="51351" x="5784850" y="3879850"/>
          <p14:tracePt t="51368" x="5918200" y="3879850"/>
          <p14:tracePt t="51385" x="5975350" y="3879850"/>
          <p14:tracePt t="51401" x="6019800" y="3879850"/>
          <p14:tracePt t="51418" x="6064250" y="3886200"/>
          <p14:tracePt t="51435" x="6102350" y="3898900"/>
          <p14:tracePt t="51451" x="6127750" y="3917950"/>
          <p14:tracePt t="51468" x="6153150" y="3930650"/>
          <p14:tracePt t="51485" x="6184900" y="3943350"/>
          <p14:tracePt t="51502" x="6210300" y="3949700"/>
          <p14:tracePt t="51518" x="6242050" y="3962400"/>
          <p14:tracePt t="51534" x="6286500" y="3968750"/>
          <p14:tracePt t="51551" x="6324600" y="3968750"/>
          <p14:tracePt t="51569" x="6362700" y="3968750"/>
          <p14:tracePt t="51585" x="6388100" y="3968750"/>
          <p14:tracePt t="51604" x="6438900" y="3968750"/>
          <p14:tracePt t="51618" x="6464300" y="3968750"/>
          <p14:tracePt t="51635" x="6483350" y="3968750"/>
          <p14:tracePt t="51652" x="6508750" y="3968750"/>
          <p14:tracePt t="51668" x="6534150" y="3962400"/>
          <p14:tracePt t="51687" x="6604000" y="3949700"/>
          <p14:tracePt t="51702" x="6667500" y="3930650"/>
          <p14:tracePt t="51718" x="6705600" y="3911600"/>
          <p14:tracePt t="51735" x="6800850" y="3879850"/>
          <p14:tracePt t="51752" x="6883400" y="3829050"/>
          <p14:tracePt t="51770" x="6953250" y="3778250"/>
          <p14:tracePt t="51785" x="6978650" y="3771900"/>
          <p14:tracePt t="51802" x="7010400" y="3752850"/>
          <p14:tracePt t="51818" x="7016750" y="3746500"/>
          <p14:tracePt t="51835" x="7023100" y="3733800"/>
          <p14:tracePt t="51853" x="7035800" y="3689350"/>
          <p14:tracePt t="51868" x="7048500" y="3619500"/>
          <p14:tracePt t="51884" x="7048500" y="3575050"/>
          <p14:tracePt t="51901" x="7048500" y="3549650"/>
          <p14:tracePt t="51918" x="7048500" y="3524250"/>
          <p14:tracePt t="51934" x="7023100" y="3473450"/>
          <p14:tracePt t="51951" x="6991350" y="3441700"/>
          <p14:tracePt t="51968" x="6953250" y="3403600"/>
          <p14:tracePt t="51985" x="6902450" y="3384550"/>
          <p14:tracePt t="52001" x="6883400" y="3378200"/>
          <p14:tracePt t="52017" x="6832600" y="3359150"/>
          <p14:tracePt t="52034" x="6807200" y="3352800"/>
          <p14:tracePt t="52051" x="6769100" y="3352800"/>
          <p14:tracePt t="52068" x="6718300" y="3359150"/>
          <p14:tracePt t="52084" x="6667500" y="3378200"/>
          <p14:tracePt t="52102" x="6604000" y="3422650"/>
          <p14:tracePt t="52118" x="6584950" y="3448050"/>
          <p14:tracePt t="52134" x="6565900" y="3460750"/>
          <p14:tracePt t="52151" x="6553200" y="3473450"/>
          <p14:tracePt t="52168" x="6540500" y="3498850"/>
          <p14:tracePt t="52184" x="6527800" y="3524250"/>
          <p14:tracePt t="52201" x="6527800" y="3549650"/>
          <p14:tracePt t="52217" x="6527800" y="3575050"/>
          <p14:tracePt t="52234" x="6527800" y="3600450"/>
          <p14:tracePt t="52251" x="6527800" y="3619500"/>
          <p14:tracePt t="52267" x="6527800" y="3651250"/>
          <p14:tracePt t="52284" x="6540500" y="3670300"/>
          <p14:tracePt t="52301" x="6546850" y="3689350"/>
          <p14:tracePt t="52317" x="6559550" y="3714750"/>
          <p14:tracePt t="52334" x="6572250" y="3721100"/>
          <p14:tracePt t="52351" x="6578600" y="3746500"/>
          <p14:tracePt t="52367" x="6597650" y="3765550"/>
          <p14:tracePt t="52384" x="6610350" y="3778250"/>
          <p14:tracePt t="52401" x="6623050" y="3790950"/>
          <p14:tracePt t="52418" x="6648450" y="3816350"/>
          <p14:tracePt t="52434" x="6680200" y="3822700"/>
          <p14:tracePt t="52451" x="6692900" y="3835400"/>
          <p14:tracePt t="52467" x="6718300" y="3848100"/>
          <p14:tracePt t="52484" x="6731000" y="3854450"/>
          <p14:tracePt t="52501" x="6762750" y="3860800"/>
          <p14:tracePt t="52517" x="6775450" y="3860800"/>
          <p14:tracePt t="52534" x="6794500" y="3860800"/>
          <p14:tracePt t="52552" x="6813550" y="3860800"/>
          <p14:tracePt t="52558" x="6819900" y="3860800"/>
          <p14:tracePt t="52567" x="6832600" y="3854450"/>
          <p14:tracePt t="52584" x="6870700" y="3841750"/>
          <p14:tracePt t="52600" x="6896100" y="3822700"/>
          <p14:tracePt t="52617" x="6921500" y="3797300"/>
          <p14:tracePt t="52633" x="6934200" y="3784600"/>
          <p14:tracePt t="52650" x="6946900" y="3759200"/>
          <p14:tracePt t="52667" x="6965950" y="3733800"/>
          <p14:tracePt t="52700" x="6965950" y="3714750"/>
          <p14:tracePt t="52717" x="6965950" y="3670300"/>
          <p14:tracePt t="52734" x="6965950" y="3594100"/>
          <p14:tracePt t="52750" x="6940550" y="3473450"/>
          <p14:tracePt t="52767" x="6927850" y="3441700"/>
          <p14:tracePt t="52784" x="6908800" y="3416300"/>
          <p14:tracePt t="52800" x="6877050" y="3390900"/>
          <p14:tracePt t="52817" x="6864350" y="3378200"/>
          <p14:tracePt t="52833" x="6788150" y="3327400"/>
          <p14:tracePt t="52850" x="6731000" y="3289300"/>
          <p14:tracePt t="52867" x="6680200" y="3263900"/>
          <p14:tracePt t="52884" x="6629400" y="3244850"/>
          <p14:tracePt t="52900" x="6591300" y="3244850"/>
          <p14:tracePt t="52917" x="6527800" y="3238500"/>
          <p14:tracePt t="52933" x="6464300" y="3238500"/>
          <p14:tracePt t="52950" x="6394450" y="3238500"/>
          <p14:tracePt t="52967" x="6330950" y="3244850"/>
          <p14:tracePt t="52984" x="6261100" y="3263900"/>
          <p14:tracePt t="53000" x="6210300" y="3282950"/>
          <p14:tracePt t="53017" x="6159500" y="3321050"/>
          <p14:tracePt t="53033" x="6076950" y="3378200"/>
          <p14:tracePt t="53050" x="6007100" y="3429000"/>
          <p14:tracePt t="53054" x="5981700" y="3454400"/>
          <p14:tracePt t="53067" x="5956300" y="3492500"/>
          <p14:tracePt t="53083" x="5930900" y="3524250"/>
          <p14:tracePt t="53100" x="5924550" y="3536950"/>
          <p14:tracePt t="53116" x="5924550" y="3543300"/>
          <p14:tracePt t="53133" x="5924550" y="3549650"/>
          <p14:tracePt t="53150" x="5924550" y="3562350"/>
          <p14:tracePt t="53166" x="5930900" y="3562350"/>
          <p14:tracePt t="53183" x="5962650" y="3587750"/>
          <p14:tracePt t="53200" x="6000750" y="3619500"/>
          <p14:tracePt t="53216" x="6026150" y="3632200"/>
          <p14:tracePt t="53234" x="6045200" y="3638550"/>
          <p14:tracePt t="53250" x="6051550" y="3638550"/>
          <p14:tracePt t="53325" x="6045200" y="3638550"/>
          <p14:tracePt t="53333" x="6038850" y="3632200"/>
          <p14:tracePt t="53340" x="6032500" y="3625850"/>
          <p14:tracePt t="53349" x="6019800" y="3613150"/>
          <p14:tracePt t="53367" x="5975350" y="3556000"/>
          <p14:tracePt t="53383" x="5886450" y="3486150"/>
          <p14:tracePt t="53399" x="5746750" y="3403600"/>
          <p14:tracePt t="53416" x="5664200" y="3378200"/>
          <p14:tracePt t="53433" x="5613400" y="3371850"/>
          <p14:tracePt t="53450" x="5537200" y="3371850"/>
          <p14:tracePt t="53466" x="5454650" y="3390900"/>
          <p14:tracePt t="53483" x="5378450" y="3416300"/>
          <p14:tracePt t="53499" x="5245100" y="3498850"/>
          <p14:tracePt t="53516" x="5213350" y="3524250"/>
          <p14:tracePt t="53533" x="5187950" y="3562350"/>
          <p14:tracePt t="53550" x="5156200" y="3619500"/>
          <p14:tracePt t="53566" x="5149850" y="3663950"/>
          <p14:tracePt t="53583" x="5143500" y="3683000"/>
          <p14:tracePt t="53599" x="5143500" y="3695700"/>
          <p14:tracePt t="53616" x="5149850" y="3714750"/>
          <p14:tracePt t="53634" x="5219700" y="3803650"/>
          <p14:tracePt t="53649" x="5346700" y="3892550"/>
          <p14:tracePt t="53666" x="5499100" y="3962400"/>
          <p14:tracePt t="53683" x="5632450" y="4006850"/>
          <p14:tracePt t="53699" x="5702300" y="4025900"/>
          <p14:tracePt t="53718" x="5797550" y="4038600"/>
          <p14:tracePt t="53733" x="5873750" y="4038600"/>
          <p14:tracePt t="53749" x="5956300" y="4013200"/>
          <p14:tracePt t="53766" x="6045200" y="3987800"/>
          <p14:tracePt t="53783" x="6096000" y="3956050"/>
          <p14:tracePt t="53800" x="6178550" y="3898900"/>
          <p14:tracePt t="53816" x="6242050" y="3829050"/>
          <p14:tracePt t="53833" x="6267450" y="3746500"/>
          <p14:tracePt t="53849" x="6299200" y="3663950"/>
          <p14:tracePt t="53866" x="6324600" y="3600450"/>
          <p14:tracePt t="53883" x="6330950" y="3536950"/>
          <p14:tracePt t="53899" x="6324600" y="3479800"/>
          <p14:tracePt t="53916" x="6280150" y="3429000"/>
          <p14:tracePt t="53933" x="6223000" y="3359150"/>
          <p14:tracePt t="53949" x="6134100" y="3276600"/>
          <p14:tracePt t="53966" x="6057900" y="3225800"/>
          <p14:tracePt t="53982" x="6026150" y="3213100"/>
          <p14:tracePt t="53999" x="5975350" y="3200400"/>
          <p14:tracePt t="54016" x="5911850" y="3200400"/>
          <p14:tracePt t="54032" x="5842000" y="3206750"/>
          <p14:tracePt t="54050" x="5784850" y="3219450"/>
          <p14:tracePt t="54066" x="5746750" y="3251200"/>
          <p14:tracePt t="54083" x="5702300" y="3276600"/>
          <p14:tracePt t="54099" x="5670550" y="3314700"/>
          <p14:tracePt t="54118" x="5613400" y="3371850"/>
          <p14:tracePt t="54132" x="5588000" y="3378200"/>
          <p14:tracePt t="54149" x="5556250" y="3403600"/>
          <p14:tracePt t="54166" x="5530850" y="3429000"/>
          <p14:tracePt t="54182" x="5518150" y="3429000"/>
          <p14:tracePt t="54199" x="5511800" y="3435350"/>
          <p14:tracePt t="54238" x="5518150" y="3435350"/>
          <p14:tracePt t="54249" x="5518150" y="3441700"/>
          <p14:tracePt t="54266" x="5524500" y="3448050"/>
          <p14:tracePt t="54283" x="5543550" y="3454400"/>
          <p14:tracePt t="54299" x="5549900" y="3460750"/>
          <p14:tracePt t="54316" x="5556250" y="3460750"/>
          <p14:tracePt t="54332" x="5556250" y="3473450"/>
          <p14:tracePt t="54349" x="5556250" y="3479800"/>
          <p14:tracePt t="54382" x="5549900" y="3486150"/>
          <p14:tracePt t="54399" x="5537200" y="3498850"/>
          <p14:tracePt t="54416" x="5524500" y="3511550"/>
          <p14:tracePt t="54432" x="5511800" y="3543300"/>
          <p14:tracePt t="54449" x="5480050" y="3568700"/>
          <p14:tracePt t="54465" x="5467350" y="3606800"/>
          <p14:tracePt t="54482" x="5467350" y="3619500"/>
          <p14:tracePt t="54499" x="5467350" y="3632200"/>
          <p14:tracePt t="54515" x="5467350" y="3638550"/>
          <p14:tracePt t="54532" x="5467350" y="3644900"/>
          <p14:tracePt t="54555" x="5473700" y="3644900"/>
          <p14:tracePt t="54570" x="5480050" y="3644900"/>
          <p14:tracePt t="54582" x="5492750" y="3638550"/>
          <p14:tracePt t="54600" x="5543550" y="3568700"/>
          <p14:tracePt t="54615" x="5588000" y="3505200"/>
          <p14:tracePt t="54632" x="5600700" y="3441700"/>
          <p14:tracePt t="54648" x="5613400" y="3378200"/>
          <p14:tracePt t="54665" x="5613400" y="3327400"/>
          <p14:tracePt t="54682" x="5607050" y="3238500"/>
          <p14:tracePt t="54699" x="5600700" y="3194050"/>
          <p14:tracePt t="54715" x="5600700" y="3181350"/>
          <p14:tracePt t="54732" x="5594350" y="3168650"/>
          <p14:tracePt t="54774" x="5594350" y="3175000"/>
          <p14:tracePt t="54789" x="5594350" y="3181350"/>
          <p14:tracePt t="54798" x="5594350" y="3187700"/>
          <p14:tracePt t="54815" x="5594350" y="3213100"/>
          <p14:tracePt t="54832" x="5594350" y="3238500"/>
          <p14:tracePt t="54848" x="5594350" y="3295650"/>
          <p14:tracePt t="54866" x="5600700" y="3384550"/>
          <p14:tracePt t="54882" x="5600700" y="3422650"/>
          <p14:tracePt t="54899" x="5600700" y="3441700"/>
          <p14:tracePt t="54915" x="5600700" y="3454400"/>
          <p14:tracePt t="54932" x="5600700" y="3479800"/>
          <p14:tracePt t="54948" x="5613400" y="3486150"/>
          <p14:tracePt t="54965" x="5619750" y="3486150"/>
          <p14:tracePt t="55084" x="5619750" y="3479800"/>
          <p14:tracePt t="55114" x="5619750" y="3473450"/>
          <p14:tracePt t="55122" x="5619750" y="3460750"/>
          <p14:tracePt t="55154" x="5619750" y="3454400"/>
          <p14:tracePt t="55182" x="5626100" y="3454400"/>
          <p14:tracePt t="55205" x="5632450" y="3454400"/>
          <p14:tracePt t="55221" x="5638800" y="3454400"/>
          <p14:tracePt t="55227" x="5651500" y="3454400"/>
          <p14:tracePt t="55236" x="5664200" y="3454400"/>
          <p14:tracePt t="55248" x="5708650" y="3448050"/>
          <p14:tracePt t="55265" x="5753100" y="3435350"/>
          <p14:tracePt t="55281" x="5784850" y="3429000"/>
          <p14:tracePt t="55299" x="5803900" y="3422650"/>
          <p14:tracePt t="55315" x="5810250" y="3422650"/>
          <p14:tracePt t="55332" x="5822950" y="3403600"/>
          <p14:tracePt t="55348" x="5835650" y="3397250"/>
          <p14:tracePt t="55365" x="5835650" y="3384550"/>
          <p14:tracePt t="55381" x="5835650" y="3378200"/>
          <p14:tracePt t="55398" x="5835650" y="3371850"/>
          <p14:tracePt t="55414" x="5835650" y="3365500"/>
          <p14:tracePt t="55431" x="5835650" y="3359150"/>
          <p14:tracePt t="55468" x="5829300" y="3359150"/>
          <p14:tracePt t="55491" x="5829300" y="3371850"/>
          <p14:tracePt t="55498" x="5829300" y="3378200"/>
          <p14:tracePt t="55506" x="5829300" y="3384550"/>
          <p14:tracePt t="55514" x="5829300" y="3397250"/>
          <p14:tracePt t="55531" x="5829300" y="3416300"/>
          <p14:tracePt t="55548" x="5829300" y="3429000"/>
          <p14:tracePt t="55567" x="5829300" y="3441700"/>
          <p14:tracePt t="55589" x="5829300" y="3448050"/>
          <p14:tracePt t="55650" x="5822950" y="3435350"/>
          <p14:tracePt t="55657" x="5822950" y="3429000"/>
          <p14:tracePt t="55665" x="5810250" y="3429000"/>
          <p14:tracePt t="55681" x="5784850" y="3384550"/>
          <p14:tracePt t="55698" x="5746750" y="3333750"/>
          <p14:tracePt t="55714" x="5670550" y="3263900"/>
          <p14:tracePt t="55731" x="5499100" y="3073400"/>
          <p14:tracePt t="55747" x="5340350" y="2959100"/>
          <p14:tracePt t="55764" x="5194300" y="2863850"/>
          <p14:tracePt t="55781" x="5016500" y="2781300"/>
          <p14:tracePt t="55798" x="4914900" y="2749550"/>
          <p14:tracePt t="55815" x="4743450" y="2717800"/>
          <p14:tracePt t="55831" x="4654550" y="2717800"/>
          <p14:tracePt t="55847" x="4572000" y="2717800"/>
          <p14:tracePt t="55864" x="4489450" y="2736850"/>
          <p14:tracePt t="55881" x="4432300" y="2755900"/>
          <p14:tracePt t="55898" x="4356100" y="2806700"/>
          <p14:tracePt t="55914" x="4305300" y="2851150"/>
          <p14:tracePt t="55931" x="4260850" y="2889250"/>
          <p14:tracePt t="55947" x="4229100" y="2921000"/>
          <p14:tracePt t="55964" x="4210050" y="2940050"/>
          <p14:tracePt t="55981" x="4203700" y="2959100"/>
          <p14:tracePt t="55997" x="4197350" y="2984500"/>
          <p14:tracePt t="56014" x="4197350" y="3022600"/>
          <p14:tracePt t="56031" x="4197350" y="3073400"/>
          <p14:tracePt t="56047" x="4203700" y="3155950"/>
          <p14:tracePt t="56064" x="4235450" y="3219450"/>
          <p14:tracePt t="56081" x="4273550" y="3289300"/>
          <p14:tracePt t="56098" x="4343400" y="3371850"/>
          <p14:tracePt t="56114" x="4438650" y="3448050"/>
          <p14:tracePt t="56131" x="4552950" y="3505200"/>
          <p14:tracePt t="56147" x="4641850" y="3543300"/>
          <p14:tracePt t="56164" x="4705350" y="3549650"/>
          <p14:tracePt t="56181" x="4794250" y="3549650"/>
          <p14:tracePt t="56197" x="4914900" y="3543300"/>
          <p14:tracePt t="56216" x="5048250" y="3505200"/>
          <p14:tracePt t="56230" x="5092700" y="3479800"/>
          <p14:tracePt t="56247" x="5111750" y="3467100"/>
          <p14:tracePt t="56264" x="5124450" y="3460750"/>
          <p14:tracePt t="56280" x="5130800" y="3448050"/>
          <p14:tracePt t="56299" x="5143500" y="3429000"/>
          <p14:tracePt t="56314" x="5143500" y="3422650"/>
          <p14:tracePt t="56331" x="5143500" y="3409950"/>
          <p14:tracePt t="56347" x="5156200" y="3403600"/>
          <p14:tracePt t="56364" x="5162550" y="3390900"/>
          <p14:tracePt t="56381" x="5162550" y="3371850"/>
          <p14:tracePt t="56420" x="5162550" y="3365500"/>
          <p14:tracePt t="56690" x="5168900" y="3365500"/>
          <p14:tracePt t="56699" x="5187950" y="3365500"/>
          <p14:tracePt t="56706" x="5213350" y="3365500"/>
          <p14:tracePt t="56714" x="5264150" y="3365500"/>
          <p14:tracePt t="56730" x="5372100" y="3390900"/>
          <p14:tracePt t="56746" x="5492750" y="3390900"/>
          <p14:tracePt t="56763" x="5537200" y="3390900"/>
          <p14:tracePt t="56781" x="5689600" y="3384550"/>
          <p14:tracePt t="56796" x="5791200" y="3352800"/>
          <p14:tracePt t="56813" x="5835650" y="3340100"/>
          <p14:tracePt t="56830" x="5873750" y="3327400"/>
          <p14:tracePt t="56847" x="5886450" y="3321050"/>
          <p14:tracePt t="56864" x="5892800" y="3308350"/>
          <p14:tracePt t="56880" x="5892800" y="3302000"/>
          <p14:tracePt t="56897" x="5892800" y="3295650"/>
          <p14:tracePt t="56913" x="5892800" y="3257550"/>
          <p14:tracePt t="56930" x="5861050" y="3232150"/>
          <p14:tracePt t="56947" x="5746750" y="3105150"/>
          <p14:tracePt t="56963" x="5626100" y="3016250"/>
          <p14:tracePt t="56980" x="5530850" y="2965450"/>
          <p14:tracePt t="56996" x="5480050" y="2933700"/>
          <p14:tracePt t="57013" x="5448300" y="2927350"/>
          <p14:tracePt t="57030" x="5422900" y="2921000"/>
          <p14:tracePt t="57046" x="5372100" y="2921000"/>
          <p14:tracePt t="57063" x="5340350" y="2927350"/>
          <p14:tracePt t="57080" x="5321300" y="2940050"/>
          <p14:tracePt t="57096" x="5314950" y="2940050"/>
          <p14:tracePt t="57113" x="5308600" y="2959100"/>
          <p14:tracePt t="57130" x="5308600" y="2971800"/>
          <p14:tracePt t="57163" x="5314950" y="2971800"/>
          <p14:tracePt t="57180" x="5314950" y="2978150"/>
          <p14:tracePt t="57196" x="5327650" y="2978150"/>
          <p14:tracePt t="57213" x="5346700" y="2984500"/>
          <p14:tracePt t="57230" x="5353050" y="2990850"/>
          <p14:tracePt t="57246" x="5378450" y="2997200"/>
          <p14:tracePt t="57263" x="5403850" y="3009900"/>
          <p14:tracePt t="57280" x="5416550" y="3016250"/>
          <p14:tracePt t="57296" x="5429250" y="3016250"/>
          <p14:tracePt t="57313" x="5429250" y="3022600"/>
          <p14:tracePt t="57330" x="5441950" y="3022600"/>
          <p14:tracePt t="57346" x="5448300" y="3028950"/>
          <p14:tracePt t="57626" x="5454650" y="3035300"/>
          <p14:tracePt t="57635" x="5492750" y="3073400"/>
          <p14:tracePt t="57642" x="5511800" y="3092450"/>
          <p14:tracePt t="57649" x="5524500" y="3130550"/>
          <p14:tracePt t="57662" x="5549900" y="3155950"/>
          <p14:tracePt t="57679" x="5588000" y="3219450"/>
          <p14:tracePt t="57696" x="5632450" y="3276600"/>
          <p14:tracePt t="57712" x="5657850" y="3321050"/>
          <p14:tracePt t="57729" x="5676900" y="3371850"/>
          <p14:tracePt t="57746" x="5676900" y="3397250"/>
          <p14:tracePt t="57763" x="5683250" y="3409950"/>
          <p14:tracePt t="57779" x="5683250" y="3416300"/>
          <p14:tracePt t="57796" x="5683250" y="3422650"/>
          <p14:tracePt t="57908" x="5676900" y="3422650"/>
          <p14:tracePt t="57959" x="5664200" y="3422650"/>
          <p14:tracePt t="58013" x="5657850" y="3422650"/>
          <p14:tracePt t="58021" x="5657850" y="3416300"/>
          <p14:tracePt t="58029" x="5651500" y="3416300"/>
          <p14:tracePt t="58045" x="5651500" y="3409950"/>
          <p14:tracePt t="58062" x="5645150" y="3409950"/>
          <p14:tracePt t="58081" x="5613400" y="3384550"/>
          <p14:tracePt t="58095" x="5549900" y="3359150"/>
          <p14:tracePt t="58112" x="5505450" y="3327400"/>
          <p14:tracePt t="58129" x="5473700" y="3308350"/>
          <p14:tracePt t="58146" x="5461000" y="3295650"/>
          <p14:tracePt t="58164" x="5435600" y="3270250"/>
          <p14:tracePt t="58179" x="5410200" y="3251200"/>
          <p14:tracePt t="58195" x="5378450" y="3232150"/>
          <p14:tracePt t="58212" x="5334000" y="3187700"/>
          <p14:tracePt t="58229" x="5302250" y="3181350"/>
          <p14:tracePt t="58246" x="5245100" y="3143250"/>
          <p14:tracePt t="58262" x="5175250" y="3111500"/>
          <p14:tracePt t="58279" x="5105400" y="3098800"/>
          <p14:tracePt t="58295" x="5022850" y="3086100"/>
          <p14:tracePt t="58312" x="4978400" y="3073400"/>
          <p14:tracePt t="58329" x="4914900" y="3067050"/>
          <p14:tracePt t="58346" x="4876800" y="3060700"/>
          <p14:tracePt t="58362" x="4838700" y="3060700"/>
          <p14:tracePt t="58379" x="4794250" y="3060700"/>
          <p14:tracePt t="58395" x="4762500" y="3060700"/>
          <p14:tracePt t="58412" x="4730750" y="3067050"/>
          <p14:tracePt t="58429" x="4692650" y="3067050"/>
          <p14:tracePt t="58445" x="4667250" y="3073400"/>
          <p14:tracePt t="58462" x="4635500" y="3086100"/>
          <p14:tracePt t="58479" x="4635500" y="3092450"/>
          <p14:tracePt t="58495" x="4622800" y="3098800"/>
          <p14:tracePt t="58512" x="4616450" y="3105150"/>
          <p14:tracePt t="58528" x="4603750" y="3117850"/>
          <p14:tracePt t="58545" x="4591050" y="3136900"/>
          <p14:tracePt t="58563" x="4578350" y="3162300"/>
          <p14:tracePt t="58578" x="4572000" y="3175000"/>
          <p14:tracePt t="58595" x="4565650" y="3200400"/>
          <p14:tracePt t="58612" x="4565650" y="3219450"/>
          <p14:tracePt t="58629" x="4565650" y="3244850"/>
          <p14:tracePt t="58646" x="4559300" y="3270250"/>
          <p14:tracePt t="58662" x="4559300" y="3282950"/>
          <p14:tracePt t="58678" x="4559300" y="3289300"/>
          <p14:tracePt t="58696" x="4559300" y="3302000"/>
          <p14:tracePt t="58712" x="4578350" y="3333750"/>
          <p14:tracePt t="58729" x="4654550" y="3448050"/>
          <p14:tracePt t="58745" x="4679950" y="3473450"/>
          <p14:tracePt t="58762" x="4692650" y="3498850"/>
          <p14:tracePt t="58778" x="4705350" y="3511550"/>
          <p14:tracePt t="58795" x="4711700" y="3524250"/>
          <p14:tracePt t="58813" x="4737100" y="3556000"/>
          <p14:tracePt t="58828" x="4749800" y="3562350"/>
          <p14:tracePt t="58845" x="4749800" y="3568700"/>
          <p14:tracePt t="58862" x="4756150" y="3568700"/>
          <p14:tracePt t="58878" x="4762500" y="3575050"/>
          <p14:tracePt t="58895" x="4768850" y="3587750"/>
          <p14:tracePt t="58964" x="4762500" y="3587750"/>
          <p14:tracePt t="59048" x="4762500" y="3594100"/>
          <p14:tracePt t="59054" x="4756150" y="3594100"/>
          <p14:tracePt t="59077" x="4756150" y="3600450"/>
          <p14:tracePt t="59092" x="4749800" y="3606800"/>
          <p14:tracePt t="59099" x="4743450" y="3606800"/>
          <p14:tracePt t="59111" x="4737100" y="3606800"/>
          <p14:tracePt t="59129" x="4711700" y="3625850"/>
          <p14:tracePt t="59145" x="4648200" y="3651250"/>
          <p14:tracePt t="59161" x="4603750" y="3663950"/>
          <p14:tracePt t="59178" x="4565650" y="3670300"/>
          <p14:tracePt t="59195" x="4514850" y="3670300"/>
          <p14:tracePt t="59212" x="4464050" y="3644900"/>
          <p14:tracePt t="59228" x="4394200" y="3606800"/>
          <p14:tracePt t="59244" x="4324350" y="3549650"/>
          <p14:tracePt t="59261" x="4254500" y="3486150"/>
          <p14:tracePt t="59278" x="4197350" y="3429000"/>
          <p14:tracePt t="59295" x="4140200" y="3384550"/>
          <p14:tracePt t="59311" x="4083050" y="3340100"/>
          <p14:tracePt t="59328" x="4044950" y="3314700"/>
          <p14:tracePt t="59344" x="4006850" y="3302000"/>
          <p14:tracePt t="59361" x="3962400" y="3282950"/>
          <p14:tracePt t="59377" x="3937000" y="3276600"/>
          <p14:tracePt t="59395" x="3905250" y="3276600"/>
          <p14:tracePt t="59411" x="3898900" y="3276600"/>
          <p14:tracePt t="59428" x="3886200" y="3276600"/>
          <p14:tracePt t="59470" x="3892550" y="3276600"/>
          <p14:tracePt t="59478" x="3898900" y="3276600"/>
          <p14:tracePt t="59494" x="3917950" y="3289300"/>
          <p14:tracePt t="59511" x="3924300" y="3295650"/>
          <p14:tracePt t="59527" x="3943350" y="3295650"/>
          <p14:tracePt t="59544" x="3956050" y="3295650"/>
          <p14:tracePt t="59577" x="3968750" y="3295650"/>
          <p14:tracePt t="59594" x="4006850" y="3295650"/>
          <p14:tracePt t="59611" x="4121150" y="3263900"/>
          <p14:tracePt t="59627" x="4368800" y="3238500"/>
          <p14:tracePt t="59644" x="4451350" y="3232150"/>
          <p14:tracePt t="59661" x="4572000" y="3213100"/>
          <p14:tracePt t="59677" x="4654550" y="3200400"/>
          <p14:tracePt t="59694" x="4692650" y="3200400"/>
          <p14:tracePt t="59711" x="4718050" y="3200400"/>
          <p14:tracePt t="59727" x="4724400" y="3194050"/>
          <p14:tracePt t="59744" x="4743450" y="3194050"/>
          <p14:tracePt t="59761" x="4756150" y="3194050"/>
          <p14:tracePt t="59779" x="4775200" y="3194050"/>
          <p14:tracePt t="59794" x="4781550" y="3194050"/>
          <p14:tracePt t="59811" x="4787900" y="3194050"/>
          <p14:tracePt t="59827" x="4794250" y="3187700"/>
          <p14:tracePt t="59862" x="4794250" y="3175000"/>
          <p14:tracePt t="59877" x="4794250" y="3168650"/>
          <p14:tracePt t="59894" x="4787900" y="3162300"/>
          <p14:tracePt t="59911" x="4781550" y="3155950"/>
          <p14:tracePt t="59927" x="4775200" y="3149600"/>
          <p14:tracePt t="59944" x="4768850" y="3143250"/>
          <p14:tracePt t="59960" x="4768850" y="3136900"/>
          <p14:tracePt t="59977" x="4756150" y="3136900"/>
          <p14:tracePt t="59994" x="4749800" y="3136900"/>
          <p14:tracePt t="60028" x="4730750" y="3149600"/>
          <p14:tracePt t="60044" x="4705350" y="3168650"/>
          <p14:tracePt t="60060" x="4692650" y="3175000"/>
          <p14:tracePt t="60077" x="4679950" y="3187700"/>
          <p14:tracePt t="60094" x="4673600" y="3194050"/>
          <p14:tracePt t="60111" x="4660900" y="3194050"/>
          <p14:tracePt t="60127" x="4648200" y="3206750"/>
          <p14:tracePt t="60144" x="4629150" y="3206750"/>
          <p14:tracePt t="60160" x="4616450" y="3206750"/>
          <p14:tracePt t="60177" x="4603750" y="3206750"/>
          <p14:tracePt t="60193" x="4572000" y="3206750"/>
          <p14:tracePt t="60211" x="4565650" y="3200400"/>
          <p14:tracePt t="60227" x="4552950" y="3187700"/>
          <p14:tracePt t="60244" x="4546600" y="3181350"/>
          <p14:tracePt t="60260" x="4533900" y="3181350"/>
          <p14:tracePt t="60277" x="4533900" y="3175000"/>
          <p14:tracePt t="60293" x="4527550" y="3175000"/>
          <p14:tracePt t="60361" x="4527550" y="3181350"/>
          <p14:tracePt t="60367" x="4527550" y="3187700"/>
          <p14:tracePt t="60391" x="4527550" y="3194050"/>
          <p14:tracePt t="60398" x="4527550" y="3206750"/>
          <p14:tracePt t="60422" x="4527550" y="3213100"/>
          <p14:tracePt t="60429" x="4527550" y="3219450"/>
          <p14:tracePt t="60443" x="4527550" y="3225800"/>
          <p14:tracePt t="60460" x="4527550" y="3232150"/>
          <p14:tracePt t="60477" x="4540250" y="3257550"/>
          <p14:tracePt t="60493" x="4546600" y="3314700"/>
          <p14:tracePt t="60511" x="4546600" y="3371850"/>
          <p14:tracePt t="60527" x="4546600" y="3390900"/>
          <p14:tracePt t="60544" x="4546600" y="3409950"/>
          <p14:tracePt t="60560" x="4546600" y="3422650"/>
          <p14:tracePt t="60577" x="4546600" y="3429000"/>
          <p14:tracePt t="60594" x="4540250" y="3435350"/>
          <p14:tracePt t="60611" x="4527550" y="3435350"/>
          <p14:tracePt t="60627" x="4502150" y="3435350"/>
          <p14:tracePt t="60644" x="4394200" y="3429000"/>
          <p14:tracePt t="60660" x="4235450" y="3409950"/>
          <p14:tracePt t="60677" x="4076700" y="3409950"/>
          <p14:tracePt t="60693" x="3987800" y="3409950"/>
          <p14:tracePt t="60710" x="3873500" y="3409950"/>
          <p14:tracePt t="60726" x="3765550" y="3422650"/>
          <p14:tracePt t="60743" x="3644900" y="3422650"/>
          <p14:tracePt t="60760" x="3498850" y="3422650"/>
          <p14:tracePt t="60777" x="3403600" y="3422650"/>
          <p14:tracePt t="60793" x="3327400" y="3429000"/>
          <p14:tracePt t="60810" x="3244850" y="3441700"/>
          <p14:tracePt t="60826" x="3181350" y="3441700"/>
          <p14:tracePt t="60843" x="3124200" y="3441700"/>
          <p14:tracePt t="60860" x="3073400" y="3448050"/>
          <p14:tracePt t="60877" x="3041650" y="3454400"/>
          <p14:tracePt t="60894" x="3009900" y="3454400"/>
          <p14:tracePt t="60911" x="2984500" y="3460750"/>
          <p14:tracePt t="60926" x="2959100" y="3467100"/>
          <p14:tracePt t="60960" x="2946400" y="3467100"/>
          <p14:tracePt t="60977" x="2946400" y="3479800"/>
          <p14:tracePt t="61009" x="2946400" y="3486150"/>
          <p14:tracePt t="61026" x="2946400" y="3498850"/>
          <p14:tracePt t="61059" x="2946400" y="3505200"/>
          <p14:tracePt t="61077" x="2952750" y="3511550"/>
          <p14:tracePt t="61093" x="2952750" y="3543300"/>
          <p14:tracePt t="61110" x="2952750" y="3594100"/>
          <p14:tracePt t="61127" x="2952750" y="3651250"/>
          <p14:tracePt t="61143" x="2952750" y="3689350"/>
          <p14:tracePt t="61160" x="2952750" y="3727450"/>
          <p14:tracePt t="61176" x="2952750" y="3733800"/>
          <p14:tracePt t="61194" x="2952750" y="3740150"/>
          <p14:tracePt t="61209" x="2952750" y="3759200"/>
          <p14:tracePt t="61226" x="2952750" y="3771900"/>
          <p14:tracePt t="61243" x="2952750" y="3790950"/>
          <p14:tracePt t="61259" x="2952750" y="3803650"/>
          <p14:tracePt t="61293" x="2952750" y="3810000"/>
          <p14:tracePt t="61419" x="2959100" y="3810000"/>
          <p14:tracePt t="61443" x="2971800" y="3810000"/>
          <p14:tracePt t="61466" x="2984500" y="3816350"/>
          <p14:tracePt t="61472" x="2990850" y="3822700"/>
          <p14:tracePt t="61480" x="2990850" y="3829050"/>
          <p14:tracePt t="61493" x="3009900" y="3841750"/>
          <p14:tracePt t="61509" x="3054350" y="3873500"/>
          <p14:tracePt t="61526" x="3155950" y="3911600"/>
          <p14:tracePt t="61542" x="3327400" y="3968750"/>
          <p14:tracePt t="61560" x="3575050" y="4025900"/>
          <p14:tracePt t="61576" x="3689350" y="4044950"/>
          <p14:tracePt t="61593" x="3778250" y="4064000"/>
          <p14:tracePt t="61609" x="3937000" y="4070350"/>
          <p14:tracePt t="61626" x="4133850" y="4076700"/>
          <p14:tracePt t="61644" x="4324350" y="4095750"/>
          <p14:tracePt t="61659" x="4508500" y="4102100"/>
          <p14:tracePt t="61676" x="4654550" y="4114800"/>
          <p14:tracePt t="61692" x="4699000" y="4114800"/>
          <p14:tracePt t="61709" x="4737100" y="4114800"/>
          <p14:tracePt t="61726" x="4794250" y="4114800"/>
          <p14:tracePt t="61742" x="4832350" y="4114800"/>
          <p14:tracePt t="61759" x="4876800" y="4114800"/>
          <p14:tracePt t="61776" x="4902200" y="4114800"/>
          <p14:tracePt t="61792" x="4914900" y="4108450"/>
          <p14:tracePt t="61809" x="4933950" y="4108450"/>
          <p14:tracePt t="61825" x="4953000" y="4095750"/>
          <p14:tracePt t="61842" x="4965700" y="4089400"/>
          <p14:tracePt t="61859" x="4991100" y="4070350"/>
          <p14:tracePt t="61875" x="5016500" y="4057650"/>
          <p14:tracePt t="61892" x="5041900" y="4038600"/>
          <p14:tracePt t="61909" x="5054600" y="4025900"/>
          <p14:tracePt t="61925" x="5060950" y="4019550"/>
          <p14:tracePt t="61942" x="5067300" y="4013200"/>
          <p14:tracePt t="61959" x="5080000" y="4006850"/>
          <p14:tracePt t="61975" x="5086350" y="3994150"/>
          <p14:tracePt t="61992" x="5086350" y="3987800"/>
          <p14:tracePt t="62009" x="5092700" y="3981450"/>
          <p14:tracePt t="62053" x="5092700" y="3975100"/>
          <p14:tracePt t="62128" x="5092700" y="3968750"/>
          <p14:tracePt t="62158" x="5092700" y="3962400"/>
          <p14:tracePt t="62196" x="5092700" y="3949700"/>
          <p14:tracePt t="62204" x="5092700" y="3943350"/>
          <p14:tracePt t="62219" x="5099050" y="3937000"/>
          <p14:tracePt t="62234" x="5099050" y="3930650"/>
          <p14:tracePt t="62242" x="5105400" y="3930650"/>
          <p14:tracePt t="62259" x="5105400" y="3924300"/>
          <p14:tracePt t="62275" x="5118100" y="3911600"/>
          <p14:tracePt t="62294" x="5162550" y="3873500"/>
          <p14:tracePt t="62308" x="5251450" y="3810000"/>
          <p14:tracePt t="62325" x="5302250" y="3778250"/>
          <p14:tracePt t="62342" x="5384800" y="3733800"/>
          <p14:tracePt t="62358" x="5499100" y="3676650"/>
          <p14:tracePt t="62377" x="5683250" y="3632200"/>
          <p14:tracePt t="62392" x="5803900" y="3600450"/>
          <p14:tracePt t="62409" x="5905500" y="3587750"/>
          <p14:tracePt t="62425" x="5956300" y="3587750"/>
          <p14:tracePt t="62443" x="5994400" y="3587750"/>
          <p14:tracePt t="62459" x="6013450" y="3587750"/>
          <p14:tracePt t="62475" x="6026150" y="3587750"/>
          <p14:tracePt t="62492" x="6032500" y="3587750"/>
          <p14:tracePt t="62545" x="6032500" y="3581400"/>
          <p14:tracePt t="62657" x="6038850" y="3581400"/>
          <p14:tracePt t="62665" x="6045200" y="3581400"/>
          <p14:tracePt t="62675" x="6051550" y="3581400"/>
          <p14:tracePt t="62692" x="6102350" y="3581400"/>
          <p14:tracePt t="62708" x="6178550" y="3587750"/>
          <p14:tracePt t="62726" x="6210300" y="3587750"/>
          <p14:tracePt t="62742" x="6242050" y="3594100"/>
          <p14:tracePt t="62758" x="6267450" y="3594100"/>
          <p14:tracePt t="62775" x="6286500" y="3606800"/>
          <p14:tracePt t="62791" x="6318250" y="3619500"/>
          <p14:tracePt t="62808" x="6343650" y="3625850"/>
          <p14:tracePt t="62825" x="6369050" y="3632200"/>
          <p14:tracePt t="62841" x="6381750" y="3632200"/>
          <p14:tracePt t="62858" x="6400800" y="3632200"/>
          <p14:tracePt t="62875" x="6426200" y="3638550"/>
          <p14:tracePt t="62891" x="6483350" y="3644900"/>
          <p14:tracePt t="62908" x="6508750" y="3644900"/>
          <p14:tracePt t="62925" x="6553200" y="3651250"/>
          <p14:tracePt t="62942" x="6572250" y="3663950"/>
          <p14:tracePt t="62958" x="6578600" y="3663950"/>
          <p14:tracePt t="62996" x="6584950" y="3670300"/>
          <p14:tracePt t="63012" x="6591300" y="3676650"/>
          <p14:tracePt t="63025" x="6591300" y="3683000"/>
          <p14:tracePt t="63041" x="6597650" y="3689350"/>
          <p14:tracePt t="63058" x="6597650" y="3695700"/>
          <p14:tracePt t="63075" x="6597650" y="3702050"/>
          <p14:tracePt t="63399" x="6527800" y="3702050"/>
          <p14:tracePt t="63405" x="6445250" y="3702050"/>
          <p14:tracePt t="63414" x="6362700" y="3702050"/>
          <p14:tracePt t="63426" x="6229350" y="3702050"/>
          <p14:tracePt t="63441" x="6102350" y="3733800"/>
          <p14:tracePt t="63458" x="6057900" y="3752850"/>
          <p14:tracePt t="63474" x="5994400" y="3778250"/>
          <p14:tracePt t="63491" x="5949950" y="3822700"/>
          <p14:tracePt t="63508" x="5930900" y="3835400"/>
          <p14:tracePt t="63524" x="5911850" y="3860800"/>
          <p14:tracePt t="63541" x="5905500" y="3867150"/>
          <p14:tracePt t="63775" x="5911850" y="3867150"/>
          <p14:tracePt t="63782" x="5943600" y="3848100"/>
          <p14:tracePt t="63791" x="6026150" y="3810000"/>
          <p14:tracePt t="63807" x="6197600" y="3752850"/>
          <p14:tracePt t="63824" x="6337300" y="3708400"/>
          <p14:tracePt t="63841" x="6400800" y="3689350"/>
          <p14:tracePt t="63857" x="6553200" y="3657600"/>
          <p14:tracePt t="63874" x="6635750" y="3651250"/>
          <p14:tracePt t="63891" x="6699250" y="3651250"/>
          <p14:tracePt t="63907" x="6750050" y="3657600"/>
          <p14:tracePt t="63924" x="6794500" y="3670300"/>
          <p14:tracePt t="63941" x="6813550" y="3670300"/>
          <p14:tracePt t="63957" x="6838950" y="3695700"/>
          <p14:tracePt t="63975" x="6851650" y="3708400"/>
          <p14:tracePt t="63992" x="6870700" y="3721100"/>
          <p14:tracePt t="64007" x="6889750" y="3740150"/>
          <p14:tracePt t="64024" x="6896100" y="3740150"/>
          <p14:tracePt t="64041" x="6896100" y="3746500"/>
          <p14:tracePt t="64057" x="6896100" y="3752850"/>
          <p14:tracePt t="65382" x="6864350" y="3759200"/>
          <p14:tracePt t="65389" x="6813550" y="3759200"/>
          <p14:tracePt t="65397" x="6750050" y="3759200"/>
          <p14:tracePt t="65406" x="6705600" y="3759200"/>
          <p14:tracePt t="65423" x="6584950" y="3759200"/>
          <p14:tracePt t="65442" x="6400800" y="3803650"/>
          <p14:tracePt t="65457" x="6261100" y="3898900"/>
          <p14:tracePt t="65473" x="6191250" y="3981450"/>
          <p14:tracePt t="65489" x="6134100" y="4044950"/>
          <p14:tracePt t="65506" x="6057900" y="4095750"/>
          <p14:tracePt t="65522" x="6007100" y="4121150"/>
          <p14:tracePt t="65539" x="5949950" y="4140200"/>
          <p14:tracePt t="65556" x="5937250" y="4140200"/>
          <p14:tracePt t="65572" x="5924550" y="4140200"/>
          <p14:tracePt t="65589" x="5918200" y="4140200"/>
          <p14:tracePt t="65606" x="5911850" y="4140200"/>
          <p14:tracePt t="65623" x="5899150" y="4133850"/>
          <p14:tracePt t="65639" x="5861050" y="4127500"/>
          <p14:tracePt t="65656" x="5848350" y="4127500"/>
          <p14:tracePt t="65672" x="5816600" y="4127500"/>
          <p14:tracePt t="65690" x="5791200" y="4121150"/>
          <p14:tracePt t="65706" x="5784850" y="4121150"/>
          <p14:tracePt t="65722" x="5772150" y="4114800"/>
          <p14:tracePt t="65755" x="5765800" y="4114800"/>
          <p14:tracePt t="65773" x="5759450" y="4102100"/>
          <p14:tracePt t="65805" x="5746750" y="4083050"/>
          <p14:tracePt t="65822" x="5708650" y="4044950"/>
          <p14:tracePt t="65839" x="5683250" y="4000500"/>
          <p14:tracePt t="65857" x="5568950" y="3848100"/>
          <p14:tracePt t="65873" x="5518150" y="3759200"/>
          <p14:tracePt t="65889" x="5467350" y="3695700"/>
          <p14:tracePt t="65906" x="5416550" y="3644900"/>
          <p14:tracePt t="65922" x="5384800" y="3625850"/>
          <p14:tracePt t="65939" x="5340350" y="3587750"/>
          <p14:tracePt t="65956" x="5302250" y="3575050"/>
          <p14:tracePt t="65972" x="5276850" y="3568700"/>
          <p14:tracePt t="65989" x="5264150" y="3568700"/>
          <p14:tracePt t="66006" x="5251450" y="3568700"/>
          <p14:tracePt t="66022" x="5245100" y="3568700"/>
          <p14:tracePt t="66056" x="5245100" y="3575050"/>
          <p14:tracePt t="66072" x="5257800" y="3581400"/>
          <p14:tracePt t="66089" x="5314950" y="3644900"/>
          <p14:tracePt t="66105" x="5410200" y="3752850"/>
          <p14:tracePt t="66122" x="5480050" y="3822700"/>
          <p14:tracePt t="66139" x="5518150" y="3905250"/>
          <p14:tracePt t="66155" x="5530850" y="3956050"/>
          <p14:tracePt t="66171" x="5537200" y="3981450"/>
          <p14:tracePt t="66189" x="5524500" y="4044950"/>
          <p14:tracePt t="66205" x="5473700" y="4127500"/>
          <p14:tracePt t="66222" x="5378450" y="4273550"/>
          <p14:tracePt t="66238" x="5264150" y="4394200"/>
          <p14:tracePt t="66257" x="5080000" y="4552950"/>
          <p14:tracePt t="66271" x="5010150" y="4597400"/>
          <p14:tracePt t="66288" x="4927600" y="4654550"/>
          <p14:tracePt t="66305" x="4838700" y="4692650"/>
          <p14:tracePt t="66321" x="4781550" y="4705350"/>
          <p14:tracePt t="66338" x="4743450" y="4711700"/>
          <p14:tracePt t="66355" x="4737100" y="4711700"/>
          <p14:tracePt t="66438" x="4743450" y="4711700"/>
          <p14:tracePt t="66446" x="4749800" y="4711700"/>
          <p14:tracePt t="66469" x="4762500" y="4711700"/>
          <p14:tracePt t="66477" x="4768850" y="4711700"/>
          <p14:tracePt t="66508" x="4775200" y="4711700"/>
          <p14:tracePt t="66546" x="4775200" y="4705350"/>
          <p14:tracePt t="66561" x="4775200" y="4699000"/>
          <p14:tracePt t="66568" x="4775200" y="4692650"/>
          <p14:tracePt t="66576" x="4775200" y="4679950"/>
          <p14:tracePt t="66588" x="4775200" y="4660900"/>
          <p14:tracePt t="66605" x="4762500" y="4578350"/>
          <p14:tracePt t="66622" x="4762500" y="4533900"/>
          <p14:tracePt t="66638" x="4762500" y="4495800"/>
          <p14:tracePt t="66655" x="4762500" y="4470400"/>
          <p14:tracePt t="66671" x="4756150" y="4457700"/>
          <p14:tracePt t="66688" x="4749800" y="4457700"/>
          <p14:tracePt t="66705" x="4737100" y="4457700"/>
          <p14:tracePt t="66722" x="4724400" y="4464050"/>
          <p14:tracePt t="66738" x="4692650" y="4489450"/>
          <p14:tracePt t="66755" x="4654550" y="4552950"/>
          <p14:tracePt t="66771" x="4622800" y="4591050"/>
          <p14:tracePt t="66788" x="4610100" y="4610100"/>
          <p14:tracePt t="66805" x="4597400" y="4635500"/>
          <p14:tracePt t="66822" x="4578350" y="4686300"/>
          <p14:tracePt t="66838" x="4565650" y="4730750"/>
          <p14:tracePt t="66855" x="4552950" y="4749800"/>
          <p14:tracePt t="66871" x="4552950" y="4756150"/>
          <p14:tracePt t="66888" x="4546600" y="4762500"/>
          <p14:tracePt t="66937" x="4559300" y="4762500"/>
          <p14:tracePt t="66944" x="4565650" y="4762500"/>
          <p14:tracePt t="66954" x="4610100" y="4762500"/>
          <p14:tracePt t="66971" x="4781550" y="4800600"/>
          <p14:tracePt t="66988" x="4927600" y="4819650"/>
          <p14:tracePt t="67004" x="5016500" y="4832350"/>
          <p14:tracePt t="67021" x="5067300" y="4832350"/>
          <p14:tracePt t="67038" x="5086350" y="4832350"/>
          <p14:tracePt t="67054" x="5105400" y="4832350"/>
          <p14:tracePt t="67536" x="5048250" y="4832350"/>
          <p14:tracePt t="67541" x="4946650" y="4832350"/>
          <p14:tracePt t="67555" x="4838700" y="4832350"/>
          <p14:tracePt t="67571" x="4603750" y="4826000"/>
          <p14:tracePt t="67588" x="4292600" y="4806950"/>
          <p14:tracePt t="67604" x="3987800" y="4775200"/>
          <p14:tracePt t="67621" x="3676650" y="4756150"/>
          <p14:tracePt t="67638" x="3390900" y="4724400"/>
          <p14:tracePt t="67654" x="3194050" y="4724400"/>
          <p14:tracePt t="67670" x="3003550" y="4724400"/>
          <p14:tracePt t="67687" x="2838450" y="4724400"/>
          <p14:tracePt t="67704" x="2667000" y="4699000"/>
          <p14:tracePt t="67720" x="2489200" y="4654550"/>
          <p14:tracePt t="67737" x="2374900" y="4616450"/>
          <p14:tracePt t="67754" x="2260600" y="4565650"/>
          <p14:tracePt t="67770" x="2165350" y="4521200"/>
          <p14:tracePt t="67787" x="2063750" y="4464050"/>
          <p14:tracePt t="67803" x="1974850" y="4400550"/>
          <p14:tracePt t="67820" x="1905000" y="4330700"/>
          <p14:tracePt t="67837" x="1873250" y="4292600"/>
          <p14:tracePt t="67854" x="1847850" y="4254500"/>
          <p14:tracePt t="67870" x="1828800" y="4235450"/>
          <p14:tracePt t="67887" x="1816100" y="4210050"/>
          <p14:tracePt t="67904" x="1803400" y="4197350"/>
          <p14:tracePt t="67921" x="1790700" y="4184650"/>
          <p14:tracePt t="67937" x="1771650" y="4146550"/>
          <p14:tracePt t="67954" x="1746250" y="4133850"/>
          <p14:tracePt t="67973" x="1733550" y="4108450"/>
          <p14:tracePt t="67987" x="1727200" y="4102100"/>
          <p14:tracePt t="68048" x="1733550" y="4108450"/>
          <p14:tracePt t="68056" x="1733550" y="4121150"/>
          <p14:tracePt t="68062" x="1739900" y="4121150"/>
          <p14:tracePt t="68070" x="1752600" y="4127500"/>
          <p14:tracePt t="68087" x="1765300" y="4146550"/>
          <p14:tracePt t="68104" x="1778000" y="4152900"/>
          <p14:tracePt t="68121" x="1790700" y="4165600"/>
          <p14:tracePt t="68137" x="1803400" y="4171950"/>
          <p14:tracePt t="68153" x="1809750" y="4178300"/>
          <p14:tracePt t="68170" x="1816100" y="4178300"/>
          <p14:tracePt t="68187" x="1835150" y="4184650"/>
          <p14:tracePt t="68203" x="1930400" y="4203700"/>
          <p14:tracePt t="68220" x="2165350" y="4216400"/>
          <p14:tracePt t="68237" x="2254250" y="4229100"/>
          <p14:tracePt t="68253" x="2393950" y="4248150"/>
          <p14:tracePt t="68271" x="2565400" y="4273550"/>
          <p14:tracePt t="68287" x="2806700" y="4292600"/>
          <p14:tracePt t="68305" x="2889250" y="4311650"/>
          <p14:tracePt t="68320" x="2914650" y="4311650"/>
          <p14:tracePt t="68337" x="2927350" y="4311650"/>
          <p14:tracePt t="68370" x="2933700" y="4311650"/>
          <p14:tracePt t="68468" x="2933700" y="4305300"/>
          <p14:tracePt t="68508" x="2927350" y="4305300"/>
          <p14:tracePt t="68523" x="2921000" y="4298950"/>
          <p14:tracePt t="68545" x="2914650" y="4292600"/>
          <p14:tracePt t="68568" x="2901950" y="4286250"/>
          <p14:tracePt t="68575" x="2895600" y="4286250"/>
          <p14:tracePt t="68582" x="2895600" y="4279900"/>
          <p14:tracePt t="68590" x="2889250" y="4273550"/>
          <p14:tracePt t="68603" x="2876550" y="4273550"/>
          <p14:tracePt t="68620" x="2838450" y="4248150"/>
          <p14:tracePt t="68636" x="2806700" y="4229100"/>
          <p14:tracePt t="68653" x="2743200" y="4184650"/>
          <p14:tracePt t="68670" x="2705100" y="4171950"/>
          <p14:tracePt t="68688" x="2654300" y="4133850"/>
          <p14:tracePt t="68703" x="2641600" y="4127500"/>
          <p14:tracePt t="68720" x="2635250" y="4121150"/>
          <p14:tracePt t="68736" x="2628900" y="4121150"/>
          <p14:tracePt t="69143" x="2628900" y="4133850"/>
          <p14:tracePt t="69161" x="2628900" y="4140200"/>
          <p14:tracePt t="69187" x="2628900" y="4146550"/>
          <p14:tracePt t="69195" x="2628900" y="4152900"/>
          <p14:tracePt t="69203" x="2628900" y="4159250"/>
          <p14:tracePt t="69219" x="2641600" y="4165600"/>
          <p14:tracePt t="69236" x="2647950" y="4178300"/>
          <p14:tracePt t="69254" x="2660650" y="4191000"/>
          <p14:tracePt t="69269" x="2667000" y="4197350"/>
          <p14:tracePt t="69286" x="2667000" y="4203700"/>
          <p14:tracePt t="69303" x="2673350" y="4210050"/>
          <p14:tracePt t="69319" x="2679700" y="4210050"/>
          <p14:tracePt t="69336" x="2679700" y="4216400"/>
          <p14:tracePt t="69352" x="2686050" y="4216400"/>
          <p14:tracePt t="69579" x="2692400" y="4216400"/>
          <p14:tracePt t="69587" x="2698750" y="4216400"/>
          <p14:tracePt t="69602" x="2705100" y="4216400"/>
          <p14:tracePt t="69610" x="2711450" y="4216400"/>
          <p14:tracePt t="69619" x="2717800" y="4216400"/>
          <p14:tracePt t="69635" x="2736850" y="4216400"/>
          <p14:tracePt t="69652" x="2755900" y="4216400"/>
          <p14:tracePt t="69669" x="2768600" y="4216400"/>
          <p14:tracePt t="69685" x="2774950" y="4216400"/>
          <p14:tracePt t="69702" x="2781300" y="4216400"/>
          <p14:tracePt t="69719" x="2787650" y="4216400"/>
          <p14:tracePt t="69736" x="2794000" y="4216400"/>
          <p14:tracePt t="69772" x="2800350" y="4216400"/>
          <p14:tracePt t="69786" x="2806700" y="4216400"/>
          <p14:tracePt t="69803" x="2813050" y="4216400"/>
          <p14:tracePt t="69819" x="2825750" y="4216400"/>
          <p14:tracePt t="69836" x="2838450" y="4216400"/>
          <p14:tracePt t="69852" x="2844800" y="4216400"/>
          <p14:tracePt t="69885" x="2851150" y="4216400"/>
          <p14:tracePt t="69996" x="2851150" y="4210050"/>
          <p14:tracePt t="70034" x="2851150" y="4203700"/>
          <p14:tracePt t="70041" x="2851150" y="4197350"/>
          <p14:tracePt t="70057" x="2851150" y="4184650"/>
          <p14:tracePt t="70069" x="2844800" y="4165600"/>
          <p14:tracePt t="70085" x="2838450" y="4140200"/>
          <p14:tracePt t="70102" x="2832100" y="4133850"/>
          <p14:tracePt t="70119" x="2819400" y="4114800"/>
          <p14:tracePt t="70135" x="2813050" y="4102100"/>
          <p14:tracePt t="70153" x="2800350" y="4089400"/>
          <p14:tracePt t="70168" x="2794000" y="4083050"/>
          <p14:tracePt t="70185" x="2787650" y="4070350"/>
          <p14:tracePt t="70202" x="2755900" y="4051300"/>
          <p14:tracePt t="70219" x="2730500" y="4032250"/>
          <p14:tracePt t="70236" x="2667000" y="4000500"/>
          <p14:tracePt t="70252" x="2635250" y="3981450"/>
          <p14:tracePt t="70268" x="2609850" y="3981450"/>
          <p14:tracePt t="70285" x="2590800" y="3981450"/>
          <p14:tracePt t="70302" x="2578100" y="3981450"/>
          <p14:tracePt t="70319" x="2565400" y="3994150"/>
          <p14:tracePt t="70335" x="2552700" y="4006850"/>
          <p14:tracePt t="70353" x="2552700" y="4032250"/>
          <p14:tracePt t="70368" x="2552700" y="4057650"/>
          <p14:tracePt t="70385" x="2552700" y="4089400"/>
          <p14:tracePt t="70403" x="2552700" y="4133850"/>
          <p14:tracePt t="70419" x="2552700" y="4146550"/>
          <p14:tracePt t="70435" x="2552700" y="4159250"/>
          <p14:tracePt t="70452" x="2552700" y="4178300"/>
          <p14:tracePt t="70469" x="2559050" y="4184650"/>
          <p14:tracePt t="70485" x="2565400" y="4229100"/>
          <p14:tracePt t="70501" x="2597150" y="4267200"/>
          <p14:tracePt t="70518" x="2628900" y="4318000"/>
          <p14:tracePt t="70535" x="2660650" y="4337050"/>
          <p14:tracePt t="70552" x="2736850" y="4381500"/>
          <p14:tracePt t="70556" x="2781300" y="4387850"/>
          <p14:tracePt t="70568" x="2844800" y="4400550"/>
          <p14:tracePt t="70585" x="2863850" y="4400550"/>
          <p14:tracePt t="70601" x="2882900" y="4400550"/>
          <p14:tracePt t="70618" x="2889250" y="4400550"/>
          <p14:tracePt t="70652" x="2870200" y="4375150"/>
          <p14:tracePt t="70668" x="2832100" y="4330700"/>
          <p14:tracePt t="70685" x="2717800" y="4260850"/>
          <p14:tracePt t="70702" x="2660650" y="4210050"/>
          <p14:tracePt t="70719" x="2520950" y="4114800"/>
          <p14:tracePt t="70734" x="2432050" y="4057650"/>
          <p14:tracePt t="70751" x="2387600" y="4032250"/>
          <p14:tracePt t="70768" x="2362200" y="4019550"/>
          <p14:tracePt t="70785" x="2355850" y="4013200"/>
          <p14:tracePt t="70802" x="2355850" y="4000500"/>
          <p14:tracePt t="70818" x="2374900" y="4006850"/>
          <p14:tracePt t="70835" x="2387600" y="4013200"/>
          <p14:tracePt t="70851" x="2406650" y="4019550"/>
          <p14:tracePt t="70868" x="2419350" y="4025900"/>
          <p14:tracePt t="70885" x="2438400" y="4044950"/>
          <p14:tracePt t="70901" x="2476500" y="4083050"/>
          <p14:tracePt t="70918" x="2527300" y="4121150"/>
          <p14:tracePt t="70934" x="2565400" y="4152900"/>
          <p14:tracePt t="70951" x="2571750" y="4165600"/>
          <p14:tracePt t="70968" x="2603500" y="4191000"/>
          <p14:tracePt t="70984" x="2622550" y="4197350"/>
          <p14:tracePt t="71001" x="2635250" y="4203700"/>
          <p14:tracePt t="71018" x="2647950" y="4210050"/>
          <p14:tracePt t="71034" x="2667000" y="4216400"/>
          <p14:tracePt t="71051" x="2705100" y="4241800"/>
          <p14:tracePt t="71067" x="2717800" y="4241800"/>
          <p14:tracePt t="71084" x="2743200" y="4248150"/>
          <p14:tracePt t="71101" x="2749550" y="4254500"/>
          <p14:tracePt t="71118" x="2755900" y="4254500"/>
          <p14:tracePt t="71151" x="2762250" y="4254500"/>
          <p14:tracePt t="71168" x="2762250" y="4241800"/>
          <p14:tracePt t="71184" x="2768600" y="4191000"/>
          <p14:tracePt t="71203" x="2800350" y="4076700"/>
          <p14:tracePt t="71217" x="2813050" y="4025900"/>
          <p14:tracePt t="71234" x="2825750" y="3994150"/>
          <p14:tracePt t="71251" x="2825750" y="3987800"/>
          <p14:tracePt t="71268" x="2832100" y="3981450"/>
          <p14:tracePt t="71284" x="2832100" y="3975100"/>
          <p14:tracePt t="71347" x="2825750" y="3981450"/>
          <p14:tracePt t="71354" x="2819400" y="3994150"/>
          <p14:tracePt t="71361" x="2813050" y="3994150"/>
          <p14:tracePt t="71369" x="2800350" y="4000500"/>
          <p14:tracePt t="71384" x="2768600" y="4044950"/>
          <p14:tracePt t="71401" x="2711450" y="4102100"/>
          <p14:tracePt t="71417" x="2654300" y="4152900"/>
          <p14:tracePt t="71434" x="2584450" y="4229100"/>
          <p14:tracePt t="71451" x="2514600" y="4330700"/>
          <p14:tracePt t="71467" x="2457450" y="4406900"/>
          <p14:tracePt t="71484" x="2413000" y="4457700"/>
          <p14:tracePt t="71501" x="2387600" y="4495800"/>
          <p14:tracePt t="71517" x="2368550" y="4502150"/>
          <p14:tracePt t="71534" x="2368550" y="4508500"/>
          <p14:tracePt t="71573" x="2368550" y="4502150"/>
          <p14:tracePt t="71588" x="2368550" y="4495800"/>
          <p14:tracePt t="71596" x="2381250" y="4476750"/>
          <p14:tracePt t="71604" x="2413000" y="4438650"/>
          <p14:tracePt t="71618" x="2501900" y="4324350"/>
          <p14:tracePt t="71634" x="2628900" y="4178300"/>
          <p14:tracePt t="71650" x="2749550" y="4057650"/>
          <p14:tracePt t="71667" x="2838450" y="3956050"/>
          <p14:tracePt t="71684" x="2889250" y="3917950"/>
          <p14:tracePt t="71701" x="2914650" y="3898900"/>
          <p14:tracePt t="71717" x="2921000" y="3892550"/>
          <p14:tracePt t="71734" x="2927350" y="3886200"/>
          <p14:tracePt t="71799" x="2921000" y="3892550"/>
          <p14:tracePt t="71806" x="2921000" y="3905250"/>
          <p14:tracePt t="71817" x="2914650" y="3911600"/>
          <p14:tracePt t="71834" x="2901950" y="3949700"/>
          <p14:tracePt t="71853" x="2844800" y="4038600"/>
          <p14:tracePt t="71867" x="2825750" y="4064000"/>
          <p14:tracePt t="71884" x="2787650" y="4102100"/>
          <p14:tracePt t="71900" x="2755900" y="4127500"/>
          <p14:tracePt t="71917" x="2717800" y="4165600"/>
          <p14:tracePt t="71934" x="2692400" y="4184650"/>
          <p14:tracePt t="71950" x="2679700" y="4184650"/>
          <p14:tracePt t="71996" x="2679700" y="4178300"/>
          <p14:tracePt t="72005" x="2679700" y="4171950"/>
          <p14:tracePt t="72019" x="2679700" y="4165600"/>
          <p14:tracePt t="72034" x="2673350" y="4140200"/>
          <p14:tracePt t="72050" x="2667000" y="4133850"/>
          <p14:tracePt t="72067" x="2660650" y="4114800"/>
          <p14:tracePt t="72084" x="2641600" y="4089400"/>
          <p14:tracePt t="72102" x="2584450" y="4032250"/>
          <p14:tracePt t="72117" x="2540000" y="4006850"/>
          <p14:tracePt t="72133" x="2520950" y="4000500"/>
          <p14:tracePt t="72150" x="2495550" y="3987800"/>
          <p14:tracePt t="72167" x="2489200" y="3987800"/>
          <p14:tracePt t="72223" x="2489200" y="3994150"/>
          <p14:tracePt t="72230" x="2495550" y="4000500"/>
          <p14:tracePt t="72239" x="2514600" y="4006850"/>
          <p14:tracePt t="72253" x="2527300" y="4006850"/>
          <p14:tracePt t="72266" x="2552700" y="4025900"/>
          <p14:tracePt t="72283" x="2628900" y="4070350"/>
          <p14:tracePt t="72300" x="2660650" y="4089400"/>
          <p14:tracePt t="72316" x="2711450" y="4121150"/>
          <p14:tracePt t="72333" x="2768600" y="4152900"/>
          <p14:tracePt t="72350" x="2806700" y="4191000"/>
          <p14:tracePt t="72367" x="2819400" y="4203700"/>
          <p14:tracePt t="72383" x="2825750" y="4203700"/>
          <p14:tracePt t="72400" x="2832100" y="4210050"/>
          <p14:tracePt t="72493" x="2819400" y="4210050"/>
          <p14:tracePt t="72500" x="2806700" y="4216400"/>
          <p14:tracePt t="72508" x="2794000" y="4216400"/>
          <p14:tracePt t="72516" x="2774950" y="4216400"/>
          <p14:tracePt t="72533" x="2686050" y="4229100"/>
          <p14:tracePt t="72550" x="2654300" y="4235450"/>
          <p14:tracePt t="72553" x="2628900" y="4248150"/>
          <p14:tracePt t="72566" x="2616200" y="4254500"/>
          <p14:tracePt t="72583" x="2597150" y="4260850"/>
          <p14:tracePt t="72600" x="2578100" y="4267200"/>
          <p14:tracePt t="72616" x="2571750" y="4267200"/>
          <p14:tracePt t="72826" x="2578100" y="4267200"/>
          <p14:tracePt t="72834" x="2584450" y="4267200"/>
          <p14:tracePt t="72842" x="2590800" y="4267200"/>
          <p14:tracePt t="72863" x="2597150" y="4267200"/>
          <p14:tracePt t="72878" x="2603500" y="4267200"/>
          <p14:tracePt t="72917" x="2609850" y="4267200"/>
          <p14:tracePt t="72925" x="2622550" y="4267200"/>
          <p14:tracePt t="72939" x="2635250" y="4267200"/>
          <p14:tracePt t="72949" x="2654300" y="4267200"/>
          <p14:tracePt t="72966" x="2692400" y="4273550"/>
          <p14:tracePt t="72983" x="2736850" y="4286250"/>
          <p14:tracePt t="73000" x="2819400" y="4292600"/>
          <p14:tracePt t="73016" x="2863850" y="4292600"/>
          <p14:tracePt t="73034" x="2901950" y="4292600"/>
          <p14:tracePt t="73050" x="2959100" y="4292600"/>
          <p14:tracePt t="73056" x="2978150" y="4292600"/>
          <p14:tracePt t="73066" x="2984500" y="4292600"/>
          <p14:tracePt t="73082" x="3054350" y="4292600"/>
          <p14:tracePt t="73099" x="3092450" y="4292600"/>
          <p14:tracePt t="73116" x="3117850" y="4292600"/>
          <p14:tracePt t="73133" x="3149600" y="4292600"/>
          <p14:tracePt t="73149" x="3155950" y="4292600"/>
          <p14:tracePt t="73166" x="3187700" y="4279900"/>
          <p14:tracePt t="73183" x="3238500" y="4267200"/>
          <p14:tracePt t="73199" x="3289300" y="4254500"/>
          <p14:tracePt t="73216" x="3333750" y="4241800"/>
          <p14:tracePt t="73234" x="3359150" y="4222750"/>
          <p14:tracePt t="73249" x="3384550" y="4222750"/>
          <p14:tracePt t="73266" x="3403600" y="4222750"/>
          <p14:tracePt t="73282" x="3409950" y="4216400"/>
          <p14:tracePt t="73299" x="3416300" y="4216400"/>
          <p14:tracePt t="73316" x="3422650" y="4216400"/>
          <p14:tracePt t="73349" x="3429000" y="4216400"/>
          <p14:tracePt t="73424" x="3429000" y="4210050"/>
          <p14:tracePt t="74066" x="3429000" y="4203700"/>
          <p14:tracePt t="74104" x="3422650" y="4203700"/>
          <p14:tracePt t="74120" x="3416300" y="4197350"/>
          <p14:tracePt t="74209" x="3409950" y="4197350"/>
          <p14:tracePt t="74232" x="3409950" y="4191000"/>
          <p14:tracePt t="74247" x="3403600" y="4191000"/>
          <p14:tracePt t="74270" x="3403600" y="4184650"/>
          <p14:tracePt t="74323" x="3397250" y="4184650"/>
          <p14:tracePt t="74360" x="3390900" y="4184650"/>
          <p14:tracePt t="74368" x="3390900" y="4178300"/>
          <p14:tracePt t="74374" x="3384550" y="4178300"/>
          <p14:tracePt t="74389" x="3384550" y="4171950"/>
          <p14:tracePt t="74404" x="3378200" y="4171950"/>
          <p14:tracePt t="74419" x="3371850" y="4171950"/>
          <p14:tracePt t="74443" x="3365500" y="4171950"/>
          <p14:tracePt t="74473" x="3365500" y="4178300"/>
          <p14:tracePt t="74488" x="3365500" y="4184650"/>
          <p14:tracePt t="74506" x="3365500" y="4191000"/>
          <p14:tracePt t="74519" x="3371850" y="4191000"/>
          <p14:tracePt t="74535" x="3378200" y="4197350"/>
          <p14:tracePt t="75108" x="3422650" y="4191000"/>
          <p14:tracePt t="75116" x="3454400" y="4184650"/>
          <p14:tracePt t="75123" x="3511550" y="4184650"/>
          <p14:tracePt t="75131" x="3543300" y="4178300"/>
          <p14:tracePt t="75149" x="3644900" y="4159250"/>
          <p14:tracePt t="75164" x="3708400" y="4159250"/>
          <p14:tracePt t="75182" x="3797300" y="4159250"/>
          <p14:tracePt t="75197" x="3829050" y="4159250"/>
          <p14:tracePt t="75214" x="3848100" y="4159250"/>
          <p14:tracePt t="75231" x="3879850" y="4159250"/>
          <p14:tracePt t="75247" x="3911600" y="4159250"/>
          <p14:tracePt t="75266" x="3981450" y="4159250"/>
          <p14:tracePt t="75281" x="4032250" y="4159250"/>
          <p14:tracePt t="75297" x="4083050" y="4159250"/>
          <p14:tracePt t="75314" x="4102100" y="4165600"/>
          <p14:tracePt t="75331" x="4140200" y="4171950"/>
          <p14:tracePt t="75348" x="4210050" y="4171950"/>
          <p14:tracePt t="75364" x="4273550" y="4171950"/>
          <p14:tracePt t="75380" x="4368800" y="4178300"/>
          <p14:tracePt t="75397" x="4476750" y="4203700"/>
          <p14:tracePt t="75414" x="4603750" y="4235450"/>
          <p14:tracePt t="75431" x="4857750" y="4305300"/>
          <p14:tracePt t="75447" x="4933950" y="4318000"/>
          <p14:tracePt t="75464" x="4959350" y="4324350"/>
          <p14:tracePt t="75480" x="4972050" y="4324350"/>
          <p14:tracePt t="75553" x="4965700" y="4324350"/>
          <p14:tracePt t="75968" x="5010150" y="4311650"/>
          <p14:tracePt t="75976" x="5086350" y="4292600"/>
          <p14:tracePt t="75984" x="5162550" y="4286250"/>
          <p14:tracePt t="75997" x="5289550" y="4273550"/>
          <p14:tracePt t="76013" x="5397500" y="4260850"/>
          <p14:tracePt t="76030" x="5454650" y="4260850"/>
          <p14:tracePt t="76046" x="5492750" y="4260850"/>
          <p14:tracePt t="76064" x="5518150" y="4260850"/>
          <p14:tracePt t="76067" x="5524500" y="4260850"/>
          <p14:tracePt t="76080" x="5543550" y="4260850"/>
          <p14:tracePt t="76097" x="5562600" y="4267200"/>
          <p14:tracePt t="76113" x="5575300" y="4273550"/>
          <p14:tracePt t="76130" x="5594350" y="4273550"/>
          <p14:tracePt t="76146" x="5626100" y="4286250"/>
          <p14:tracePt t="76163" x="5689600" y="4298950"/>
          <p14:tracePt t="76180" x="5721350" y="4311650"/>
          <p14:tracePt t="76196" x="5740400" y="4311650"/>
          <p14:tracePt t="76213" x="5765800" y="4318000"/>
          <p14:tracePt t="76230" x="5772150" y="4324350"/>
          <p14:tracePt t="76246" x="5784850" y="4324350"/>
          <p14:tracePt t="76280" x="5791200" y="4324350"/>
          <p14:tracePt t="77366" x="5822950" y="4318000"/>
          <p14:tracePt t="77374" x="5873750" y="4311650"/>
          <p14:tracePt t="77382" x="5943600" y="4292600"/>
          <p14:tracePt t="77396" x="6051550" y="4267200"/>
          <p14:tracePt t="77412" x="6127750" y="4248150"/>
          <p14:tracePt t="77429" x="6178550" y="4241800"/>
          <p14:tracePt t="77446" x="6242050" y="4229100"/>
          <p14:tracePt t="77463" x="6330950" y="4216400"/>
          <p14:tracePt t="77478" x="6381750" y="4210050"/>
          <p14:tracePt t="77495" x="6419850" y="4203700"/>
          <p14:tracePt t="77512" x="6438900" y="4203700"/>
          <p14:tracePt t="77529" x="6470650" y="4203700"/>
          <p14:tracePt t="77545" x="6489700" y="4203700"/>
          <p14:tracePt t="77562" x="6527800" y="4203700"/>
          <p14:tracePt t="77578" x="6546850" y="4203700"/>
          <p14:tracePt t="77595" x="6578600" y="4203700"/>
          <p14:tracePt t="77612" x="6597650" y="4203700"/>
          <p14:tracePt t="77628" x="6616700" y="4203700"/>
          <p14:tracePt t="77645" x="6673850" y="4203700"/>
          <p14:tracePt t="77662" x="6699250" y="4203700"/>
          <p14:tracePt t="77678" x="6724650" y="4203700"/>
          <p14:tracePt t="77695" x="6737350" y="4203700"/>
          <p14:tracePt t="77712" x="6743700" y="4203700"/>
          <p14:tracePt t="77728" x="6756400" y="4203700"/>
          <p14:tracePt t="77958" x="6756400" y="4197350"/>
          <p14:tracePt t="77965" x="6737350" y="4197350"/>
          <p14:tracePt t="77973" x="6705600" y="4191000"/>
          <p14:tracePt t="77979" x="6661150" y="4184650"/>
          <p14:tracePt t="77995" x="6553200" y="4165600"/>
          <p14:tracePt t="78011" x="6451600" y="4127500"/>
          <p14:tracePt t="78028" x="6343650" y="4083050"/>
          <p14:tracePt t="78045" x="6242050" y="4013200"/>
          <p14:tracePt t="78061" x="6146800" y="3937000"/>
          <p14:tracePt t="78078" x="6026150" y="3803650"/>
          <p14:tracePt t="78095" x="5899150" y="3638550"/>
          <p14:tracePt t="78112" x="5791200" y="3486150"/>
          <p14:tracePt t="78128" x="5683250" y="3327400"/>
          <p14:tracePt t="78145" x="5568950" y="3124200"/>
          <p14:tracePt t="78162" x="5461000" y="2914650"/>
          <p14:tracePt t="78178" x="5340350" y="2711450"/>
          <p14:tracePt t="78195" x="5232400" y="2540000"/>
          <p14:tracePt t="78211" x="5086350" y="2419350"/>
          <p14:tracePt t="78228" x="4933950" y="2374900"/>
          <p14:tracePt t="78245" x="4794250" y="2368550"/>
          <p14:tracePt t="78261" x="4679950" y="2368550"/>
          <p14:tracePt t="78278" x="4514850" y="2393950"/>
          <p14:tracePt t="78295" x="4464050" y="2406650"/>
          <p14:tracePt t="78311" x="4413250" y="2425700"/>
          <p14:tracePt t="78328" x="4362450" y="2444750"/>
          <p14:tracePt t="78345" x="4330700" y="2482850"/>
          <p14:tracePt t="78362" x="4292600" y="2514600"/>
          <p14:tracePt t="78378" x="4254500" y="2578100"/>
          <p14:tracePt t="78395" x="4178300" y="2755900"/>
          <p14:tracePt t="78411" x="4108450" y="2927350"/>
          <p14:tracePt t="78428" x="4051300" y="3105150"/>
          <p14:tracePt t="78444" x="4032250" y="3213100"/>
          <p14:tracePt t="78461" x="4019550" y="3314700"/>
          <p14:tracePt t="78478" x="4019550" y="3390900"/>
          <p14:tracePt t="78495" x="4032250" y="3473450"/>
          <p14:tracePt t="78511" x="4108450" y="3575050"/>
          <p14:tracePt t="78528" x="4286250" y="3740150"/>
          <p14:tracePt t="78544" x="4464050" y="3835400"/>
          <p14:tracePt t="78561" x="4616450" y="3924300"/>
          <p14:tracePt t="78578" x="4737100" y="3994150"/>
          <p14:tracePt t="78594" x="4851400" y="4051300"/>
          <p14:tracePt t="78611" x="5035550" y="4121150"/>
          <p14:tracePt t="78628" x="5200650" y="4146550"/>
          <p14:tracePt t="78644" x="5492750" y="4165600"/>
          <p14:tracePt t="78661" x="5689600" y="4171950"/>
          <p14:tracePt t="78678" x="5772150" y="4171950"/>
          <p14:tracePt t="78694" x="5829300" y="4146550"/>
          <p14:tracePt t="78711" x="5829300" y="4140200"/>
          <p14:tracePt t="78727" x="5848350" y="4127500"/>
          <p14:tracePt t="78744" x="5861050" y="4089400"/>
          <p14:tracePt t="78761" x="5873750" y="4057650"/>
          <p14:tracePt t="78778" x="5873750" y="3949700"/>
          <p14:tracePt t="78794" x="5861050" y="3841750"/>
          <p14:tracePt t="78811" x="5835650" y="3695700"/>
          <p14:tracePt t="78827" x="5803900" y="3479800"/>
          <p14:tracePt t="78844" x="5759450" y="3302000"/>
          <p14:tracePt t="78861" x="5664200" y="2933700"/>
          <p14:tracePt t="78877" x="5619750" y="2787650"/>
          <p14:tracePt t="78894" x="5543550" y="2609850"/>
          <p14:tracePt t="78911" x="5454650" y="2425700"/>
          <p14:tracePt t="78928" x="5346700" y="2247900"/>
          <p14:tracePt t="78944" x="5187950" y="2051050"/>
          <p14:tracePt t="78961" x="5080000" y="1962150"/>
          <p14:tracePt t="78977" x="5016500" y="1930400"/>
          <p14:tracePt t="78994" x="4933950" y="1917700"/>
          <p14:tracePt t="79010" x="4857750" y="1892300"/>
          <p14:tracePt t="79027" x="4768850" y="1892300"/>
          <p14:tracePt t="79044" x="4737100" y="1892300"/>
          <p14:tracePt t="79061" x="4699000" y="1892300"/>
          <p14:tracePt t="79065" x="4686300" y="1892300"/>
          <p14:tracePt t="79077" x="4660900" y="1892300"/>
          <p14:tracePt t="79094" x="4648200" y="1892300"/>
          <p14:tracePt t="79110" x="4641850" y="1905000"/>
          <p14:tracePt t="79422" x="4546600" y="1905000"/>
          <p14:tracePt t="79430" x="4413250" y="1898650"/>
          <p14:tracePt t="79437" x="4273550" y="1892300"/>
          <p14:tracePt t="79444" x="4178300" y="1892300"/>
          <p14:tracePt t="79461" x="4000500" y="1892300"/>
          <p14:tracePt t="79477" x="3816350" y="1930400"/>
          <p14:tracePt t="79494" x="3695700" y="1943100"/>
          <p14:tracePt t="79511" x="3517900" y="2019300"/>
          <p14:tracePt t="79527" x="3390900" y="2082800"/>
          <p14:tracePt t="79544" x="3308350" y="2127250"/>
          <p14:tracePt t="79560" x="3251200" y="2190750"/>
          <p14:tracePt t="79564" x="3238500" y="2216150"/>
          <p14:tracePt t="79577" x="3219450" y="2235200"/>
          <p14:tracePt t="79593" x="3206750" y="2260600"/>
          <p14:tracePt t="79610" x="3206750" y="2292350"/>
          <p14:tracePt t="79628" x="3206750" y="2336800"/>
          <p14:tracePt t="79643" x="3251200" y="2438400"/>
          <p14:tracePt t="79660" x="3333750" y="2590800"/>
          <p14:tracePt t="79677" x="3422650" y="2743200"/>
          <p14:tracePt t="79693" x="3492500" y="2832100"/>
          <p14:tracePt t="79710" x="3575050" y="2927350"/>
          <p14:tracePt t="79727" x="3657600" y="3009900"/>
          <p14:tracePt t="79743" x="3784600" y="3105150"/>
          <p14:tracePt t="79760" x="3949700" y="3200400"/>
          <p14:tracePt t="79776" x="4064000" y="3257550"/>
          <p14:tracePt t="79793" x="4197350" y="3327400"/>
          <p14:tracePt t="79810" x="4343400" y="3397250"/>
          <p14:tracePt t="79827" x="4546600" y="3460750"/>
          <p14:tracePt t="79843" x="4654550" y="3498850"/>
          <p14:tracePt t="79860" x="4737100" y="3524250"/>
          <p14:tracePt t="79876" x="4819650" y="3549650"/>
          <p14:tracePt t="79893" x="4889500" y="3549650"/>
          <p14:tracePt t="79910" x="4972050" y="3530600"/>
          <p14:tracePt t="79926" x="5022850" y="3498850"/>
          <p14:tracePt t="79944" x="5060950" y="3460750"/>
          <p14:tracePt t="79960" x="5086350" y="3435350"/>
          <p14:tracePt t="79976" x="5118100" y="3378200"/>
          <p14:tracePt t="79993" x="5175250" y="3219450"/>
          <p14:tracePt t="80010" x="5187950" y="3009900"/>
          <p14:tracePt t="80026" x="5168900" y="2781300"/>
          <p14:tracePt t="80043" x="5105400" y="2470150"/>
          <p14:tracePt t="80060" x="5054600" y="2324100"/>
          <p14:tracePt t="80063" x="5010150" y="2228850"/>
          <p14:tracePt t="80076" x="4845050" y="1943100"/>
          <p14:tracePt t="80093" x="4654550" y="1663700"/>
          <p14:tracePt t="80110" x="4489450" y="1460500"/>
          <p14:tracePt t="80127" x="4330700" y="1301750"/>
          <p14:tracePt t="80143" x="4203700" y="1200150"/>
          <p14:tracePt t="80159" x="3956050" y="1047750"/>
          <p14:tracePt t="80176" x="3778250" y="939800"/>
          <p14:tracePt t="80193" x="3619500" y="838200"/>
          <p14:tracePt t="80210" x="3454400" y="742950"/>
          <p14:tracePt t="80227" x="3276600" y="654050"/>
          <p14:tracePt t="80243" x="3079750" y="577850"/>
          <p14:tracePt t="80259" x="2882900" y="508000"/>
          <p14:tracePt t="80276" x="2679700" y="444500"/>
          <p14:tracePt t="80293" x="2482850" y="419100"/>
          <p14:tracePt t="80309" x="2324100" y="400050"/>
          <p14:tracePt t="80326" x="2203450" y="393700"/>
          <p14:tracePt t="80343" x="2108200" y="393700"/>
          <p14:tracePt t="80359" x="2012950" y="393700"/>
          <p14:tracePt t="80376" x="1924050" y="406400"/>
          <p14:tracePt t="80393" x="1841500" y="431800"/>
          <p14:tracePt t="80409" x="1758950" y="457200"/>
          <p14:tracePt t="80427" x="1689100" y="469900"/>
          <p14:tracePt t="80443" x="1638300" y="501650"/>
          <p14:tracePt t="80460" x="1593850" y="539750"/>
          <p14:tracePt t="80477" x="1568450" y="565150"/>
          <p14:tracePt t="80493" x="1562100" y="584200"/>
          <p14:tracePt t="80509" x="1555750" y="596900"/>
          <p14:tracePt t="80526" x="1555750" y="603250"/>
          <p14:tracePt t="80543" x="1555750" y="615950"/>
          <p14:tracePt t="80559" x="1555750" y="660400"/>
          <p14:tracePt t="80564" x="1555750" y="711200"/>
          <p14:tracePt t="80576" x="1555750" y="876300"/>
          <p14:tracePt t="80593" x="1574800" y="1060450"/>
          <p14:tracePt t="80609" x="1612900" y="1270000"/>
          <p14:tracePt t="80626" x="1701800" y="1485900"/>
          <p14:tracePt t="80644" x="1930400" y="1797050"/>
          <p14:tracePt t="80659" x="2101850" y="1987550"/>
          <p14:tracePt t="80676" x="2444750" y="2279650"/>
          <p14:tracePt t="80693" x="2743200" y="2540000"/>
          <p14:tracePt t="80709" x="3016250" y="2755900"/>
          <p14:tracePt t="80726" x="3282950" y="2946400"/>
          <p14:tracePt t="80743" x="3365500" y="3009900"/>
          <p14:tracePt t="80759" x="3479800" y="3067050"/>
          <p14:tracePt t="80776" x="3581400" y="3092450"/>
          <p14:tracePt t="81083" x="3492500" y="3098800"/>
          <p14:tracePt t="81091" x="3409950" y="3098800"/>
          <p14:tracePt t="81102" x="3302000" y="3111500"/>
          <p14:tracePt t="81109" x="3206750" y="3111500"/>
          <p14:tracePt t="81126" x="2997200" y="3117850"/>
          <p14:tracePt t="81142" x="2743200" y="3130550"/>
          <p14:tracePt t="81159" x="2571750" y="3149600"/>
          <p14:tracePt t="81176" x="2451100" y="3175000"/>
          <p14:tracePt t="81193" x="2368550" y="3194050"/>
          <p14:tracePt t="81209" x="2317750" y="3219450"/>
          <p14:tracePt t="81225" x="2279650" y="3270250"/>
          <p14:tracePt t="81242" x="2266950" y="3302000"/>
          <p14:tracePt t="81258" x="2260600" y="3321050"/>
          <p14:tracePt t="81275" x="2286000" y="3409950"/>
          <p14:tracePt t="81292" x="2343150" y="3625850"/>
          <p14:tracePt t="81309" x="2520950" y="3937000"/>
          <p14:tracePt t="81326" x="2609850" y="4038600"/>
          <p14:tracePt t="81342" x="2851150" y="4203700"/>
          <p14:tracePt t="81359" x="3149600" y="4337050"/>
          <p14:tracePt t="81376" x="3644900" y="4413250"/>
          <p14:tracePt t="81392" x="4000500" y="4400550"/>
          <p14:tracePt t="81409" x="4273550" y="4362450"/>
          <p14:tracePt t="81425" x="4502150" y="4337050"/>
          <p14:tracePt t="81442" x="4914900" y="4273550"/>
          <p14:tracePt t="81459" x="5568950" y="4254500"/>
          <p14:tracePt t="81475" x="5905500" y="4229100"/>
          <p14:tracePt t="81492" x="6096000" y="4222750"/>
          <p14:tracePt t="81508" x="6197600" y="4203700"/>
          <p14:tracePt t="81525" x="6248400" y="4184650"/>
          <p14:tracePt t="81542" x="6381750" y="4159250"/>
          <p14:tracePt t="81558" x="6470650" y="4140200"/>
          <p14:tracePt t="81575" x="6546850" y="4095750"/>
          <p14:tracePt t="81592" x="6623050" y="4038600"/>
          <p14:tracePt t="81609" x="6673850" y="4000500"/>
          <p14:tracePt t="81625" x="6705600" y="3949700"/>
          <p14:tracePt t="81643" x="6711950" y="3917950"/>
          <p14:tracePt t="81658" x="6673850" y="3835400"/>
          <p14:tracePt t="81676" x="6515100" y="3600450"/>
          <p14:tracePt t="81692" x="6159500" y="3302000"/>
          <p14:tracePt t="81709" x="5886450" y="3117850"/>
          <p14:tracePt t="81725" x="5251450" y="2832100"/>
          <p14:tracePt t="81742" x="4768850" y="2641600"/>
          <p14:tracePt t="81759" x="4356100" y="2520950"/>
          <p14:tracePt t="81775" x="4025900" y="2419350"/>
          <p14:tracePt t="81791" x="3752850" y="2355850"/>
          <p14:tracePt t="81808" x="3575050" y="2305050"/>
          <p14:tracePt t="81825" x="3384550" y="2286000"/>
          <p14:tracePt t="81842" x="3194050" y="2286000"/>
          <p14:tracePt t="81858" x="3035300" y="2286000"/>
          <p14:tracePt t="81875" x="2819400" y="2330450"/>
          <p14:tracePt t="81893" x="2711450" y="2368550"/>
          <p14:tracePt t="81908" x="2584450" y="2425700"/>
          <p14:tracePt t="81925" x="2432050" y="2495550"/>
          <p14:tracePt t="81941" x="2286000" y="2584450"/>
          <p14:tracePt t="81958" x="2120900" y="2698750"/>
          <p14:tracePt t="81975" x="2082800" y="2736850"/>
          <p14:tracePt t="81992" x="2019300" y="2813050"/>
          <p14:tracePt t="82008" x="1981200" y="2870200"/>
          <p14:tracePt t="82025" x="1962150" y="2908300"/>
          <p14:tracePt t="82041" x="1962150" y="2965450"/>
          <p14:tracePt t="82058" x="1974850" y="3022600"/>
          <p14:tracePt t="82075" x="2012950" y="3155950"/>
          <p14:tracePt t="82091" x="2095500" y="3333750"/>
          <p14:tracePt t="82110" x="2228850" y="3549650"/>
          <p14:tracePt t="82124" x="2324100" y="3657600"/>
          <p14:tracePt t="82141" x="2393950" y="3752850"/>
          <p14:tracePt t="82158" x="2482850" y="3835400"/>
          <p14:tracePt t="82175" x="2647950" y="3930650"/>
          <p14:tracePt t="82192" x="2908300" y="4013200"/>
          <p14:tracePt t="82208" x="3086100" y="4057650"/>
          <p14:tracePt t="82224" x="3225800" y="4095750"/>
          <p14:tracePt t="82241" x="3282950" y="4095750"/>
          <p14:tracePt t="82258" x="3390900" y="4108450"/>
          <p14:tracePt t="82275" x="3676650" y="4146550"/>
          <p14:tracePt t="82291" x="3917950" y="4178300"/>
          <p14:tracePt t="82308" x="4165600" y="4210050"/>
          <p14:tracePt t="82324" x="4311650" y="4222750"/>
          <p14:tracePt t="82341" x="4483100" y="4235450"/>
          <p14:tracePt t="82358" x="4775200" y="4235450"/>
          <p14:tracePt t="82375" x="4978400" y="4222750"/>
          <p14:tracePt t="82391" x="5168900" y="4197350"/>
          <p14:tracePt t="82408" x="5340350" y="4159250"/>
          <p14:tracePt t="82424" x="5441950" y="4140200"/>
          <p14:tracePt t="82443" x="5588000" y="4108450"/>
          <p14:tracePt t="82458" x="5670550" y="4076700"/>
          <p14:tracePt t="82474" x="5740400" y="4051300"/>
          <p14:tracePt t="82491" x="5791200" y="4013200"/>
          <p14:tracePt t="82508" x="5829300" y="3994150"/>
          <p14:tracePt t="82524" x="5924550" y="3924300"/>
          <p14:tracePt t="82541" x="5981700" y="3867150"/>
          <p14:tracePt t="82558" x="6019800" y="3835400"/>
          <p14:tracePt t="82574" x="6032500" y="3803650"/>
          <p14:tracePt t="82591" x="6038850" y="3784600"/>
          <p14:tracePt t="82607" x="5994400" y="3683000"/>
          <p14:tracePt t="82624" x="5848350" y="3473450"/>
          <p14:tracePt t="82641" x="5651500" y="3168650"/>
          <p14:tracePt t="82658" x="5467350" y="2940050"/>
          <p14:tracePt t="82674" x="5295900" y="2813050"/>
          <p14:tracePt t="82691" x="5143500" y="2730500"/>
          <p14:tracePt t="82708" x="5010150" y="2660650"/>
          <p14:tracePt t="82724" x="4851400" y="2603500"/>
          <p14:tracePt t="82741" x="4667250" y="2514600"/>
          <p14:tracePt t="82757" x="4457700" y="2438400"/>
          <p14:tracePt t="82774" x="4273550" y="2406650"/>
          <p14:tracePt t="82791" x="4165600" y="2400300"/>
          <p14:tracePt t="82807" x="4070350" y="2393950"/>
          <p14:tracePt t="82824" x="3962400" y="2393950"/>
          <p14:tracePt t="82840" x="3867150" y="2393950"/>
          <p14:tracePt t="82857" x="3759200" y="2393950"/>
          <p14:tracePt t="82874" x="3676650" y="2406650"/>
          <p14:tracePt t="82891" x="3562350" y="2457450"/>
          <p14:tracePt t="82907" x="3479800" y="2501900"/>
          <p14:tracePt t="82924" x="3441700" y="2540000"/>
          <p14:tracePt t="82940" x="3403600" y="2584450"/>
          <p14:tracePt t="82957" x="3390900" y="2609850"/>
          <p14:tracePt t="82974" x="3390900" y="2641600"/>
          <p14:tracePt t="82990" x="3384550" y="2692400"/>
          <p14:tracePt t="83007" x="3384550" y="2768600"/>
          <p14:tracePt t="83024" x="3384550" y="2921000"/>
          <p14:tracePt t="83040" x="3409950" y="3028950"/>
          <p14:tracePt t="83057" x="3429000" y="3105150"/>
          <p14:tracePt t="83074" x="3460750" y="3181350"/>
          <p14:tracePt t="83091" x="3556000" y="3333750"/>
          <p14:tracePt t="83107" x="3625850" y="3422650"/>
          <p14:tracePt t="83124" x="3714750" y="3530600"/>
          <p14:tracePt t="83140" x="3771900" y="3587750"/>
          <p14:tracePt t="83157" x="3829050" y="3644900"/>
          <p14:tracePt t="83174" x="3943350" y="3708400"/>
          <p14:tracePt t="83190" x="4025900" y="3746500"/>
          <p14:tracePt t="83207" x="4108450" y="3778250"/>
          <p14:tracePt t="83224" x="4197350" y="3810000"/>
          <p14:tracePt t="83241" x="4273550" y="3829050"/>
          <p14:tracePt t="83258" x="4356100" y="3854450"/>
          <p14:tracePt t="83274" x="4438650" y="3879850"/>
          <p14:tracePt t="83291" x="4540250" y="3924300"/>
          <p14:tracePt t="83307" x="4641850" y="3943350"/>
          <p14:tracePt t="83324" x="4699000" y="3956050"/>
          <p14:tracePt t="83341" x="4756150" y="3968750"/>
          <p14:tracePt t="83357" x="4787900" y="3968750"/>
          <p14:tracePt t="83373" x="4806950" y="3968750"/>
          <p14:tracePt t="83390" x="4845050" y="3956050"/>
          <p14:tracePt t="83407" x="4870450" y="3930650"/>
          <p14:tracePt t="83426" x="4902200" y="3867150"/>
          <p14:tracePt t="83440" x="4914900" y="3816350"/>
          <p14:tracePt t="83457" x="4921250" y="3771900"/>
          <p14:tracePt t="83473" x="4921250" y="3708400"/>
          <p14:tracePt t="83490" x="4902200" y="3575050"/>
          <p14:tracePt t="83507" x="4762500" y="3251200"/>
          <p14:tracePt t="83524" x="4686300" y="3124200"/>
          <p14:tracePt t="83540" x="4616450" y="2997200"/>
          <p14:tracePt t="83557" x="4502150" y="2889250"/>
          <p14:tracePt t="83561" x="4432300" y="2838450"/>
          <p14:tracePt t="83573" x="4356100" y="2800350"/>
          <p14:tracePt t="83590" x="4146550" y="2724150"/>
          <p14:tracePt t="83606" x="4057650" y="2711450"/>
          <p14:tracePt t="83623" x="3962400" y="2705100"/>
          <p14:tracePt t="83640" x="3892550" y="2698750"/>
          <p14:tracePt t="83656" x="3854450" y="2698750"/>
          <p14:tracePt t="83673" x="3790950" y="2698750"/>
          <p14:tracePt t="83691" x="3740150" y="2698750"/>
          <p14:tracePt t="83706" x="3714750" y="2698750"/>
          <p14:tracePt t="83724" x="3683000" y="2698750"/>
          <p14:tracePt t="83740" x="3657600" y="2698750"/>
          <p14:tracePt t="83756" x="3644900" y="2698750"/>
          <p14:tracePt t="83795" x="3644900" y="2692400"/>
          <p14:tracePt t="83806" x="3644900" y="2686050"/>
          <p14:tracePt t="83823" x="3644900" y="2635250"/>
          <p14:tracePt t="83840" x="3638550" y="2482850"/>
          <p14:tracePt t="83856" x="3638550" y="2298700"/>
          <p14:tracePt t="83873" x="3619500" y="2165350"/>
          <p14:tracePt t="83890" x="3587750" y="2012950"/>
          <p14:tracePt t="83906" x="3524250" y="1847850"/>
          <p14:tracePt t="83923" x="3403600" y="1695450"/>
          <p14:tracePt t="83941" x="3295650" y="1587500"/>
          <p14:tracePt t="83956" x="3143250" y="1492250"/>
          <p14:tracePt t="83974" x="3060700" y="1435100"/>
          <p14:tracePt t="83990" x="2895600" y="1377950"/>
          <p14:tracePt t="84006" x="2717800" y="1409700"/>
          <p14:tracePt t="84023" x="2546350" y="1479550"/>
          <p14:tracePt t="84040" x="2374900" y="1593850"/>
          <p14:tracePt t="84056" x="2292350" y="1644650"/>
          <p14:tracePt t="84061" x="2235200" y="1695450"/>
          <p14:tracePt t="84073" x="2095500" y="1822450"/>
          <p14:tracePt t="84090" x="1974850" y="1955800"/>
          <p14:tracePt t="84106" x="1873250" y="2095500"/>
          <p14:tracePt t="84123" x="1790700" y="2203450"/>
          <p14:tracePt t="84139" x="1758950" y="2247900"/>
          <p14:tracePt t="84158" x="1727200" y="2292350"/>
          <p14:tracePt t="84173" x="1714500" y="2311400"/>
          <p14:tracePt t="84190" x="1701800" y="2317750"/>
          <p14:tracePt t="84223" x="1695450" y="2311400"/>
          <p14:tracePt t="84240" x="1695450" y="2279650"/>
          <p14:tracePt t="84256" x="1695450" y="2235200"/>
          <p14:tracePt t="84273" x="1695450" y="2203450"/>
          <p14:tracePt t="84290" x="1695450" y="2165350"/>
          <p14:tracePt t="84306" x="1695450" y="2146300"/>
          <p14:tracePt t="84323" x="1701800" y="2108200"/>
          <p14:tracePt t="84339" x="1714500" y="2095500"/>
          <p14:tracePt t="84356" x="1714500" y="2082800"/>
          <p14:tracePt t="84373" x="1714500" y="2070100"/>
          <p14:tracePt t="84406" x="1720850" y="2070100"/>
          <p14:tracePt t="84423" x="1727200" y="2076450"/>
          <p14:tracePt t="84439" x="1727200" y="2095500"/>
          <p14:tracePt t="84456" x="1727200" y="2127250"/>
          <p14:tracePt t="84473" x="1720850" y="2165350"/>
          <p14:tracePt t="84489" x="1714500" y="2197100"/>
          <p14:tracePt t="84506" x="1701800" y="2241550"/>
          <p14:tracePt t="84523" x="1695450" y="2286000"/>
          <p14:tracePt t="84539" x="1695450" y="2336800"/>
          <p14:tracePt t="84558" x="1695450" y="2387600"/>
          <p14:tracePt t="84572" x="1695450" y="2419350"/>
          <p14:tracePt t="84589" x="1695450" y="2432050"/>
          <p14:tracePt t="84606" x="1695450" y="2444750"/>
          <p14:tracePt t="84640" x="1708150" y="2444750"/>
          <p14:tracePt t="84656" x="1720850" y="2444750"/>
          <p14:tracePt t="84672" x="1739900" y="2432050"/>
          <p14:tracePt t="84689" x="1854200" y="2406650"/>
          <p14:tracePt t="84706" x="2038350" y="2387600"/>
          <p14:tracePt t="84723" x="2178050" y="2368550"/>
          <p14:tracePt t="84740" x="2209800" y="2368550"/>
          <p14:tracePt t="84756" x="2235200" y="2368550"/>
          <p14:tracePt t="84772" x="2241550" y="2362200"/>
          <p14:tracePt t="84806" x="2247900" y="2362200"/>
          <p14:tracePt t="85096" x="2482850" y="2508250"/>
          <p14:tracePt t="85104" x="2882900" y="2730500"/>
          <p14:tracePt t="85112" x="3244850" y="2952750"/>
          <p14:tracePt t="85122" x="3581400" y="3136900"/>
          <p14:tracePt t="85139" x="4121150" y="3409950"/>
          <p14:tracePt t="85155" x="4298950" y="3524250"/>
          <p14:tracePt t="85172" x="4464050" y="3632200"/>
          <p14:tracePt t="85189" x="4648200" y="3746500"/>
          <p14:tracePt t="85205" x="4768850" y="3810000"/>
          <p14:tracePt t="85223" x="4902200" y="3873500"/>
          <p14:tracePt t="85494" x="5060950" y="3917950"/>
          <p14:tracePt t="85502" x="5270500" y="3968750"/>
          <p14:tracePt t="85509" x="5556250" y="4051300"/>
          <p14:tracePt t="85522" x="5816600" y="4146550"/>
          <p14:tracePt t="85538" x="6508750" y="4425950"/>
          <p14:tracePt t="85555" x="6870700" y="4572000"/>
          <p14:tracePt t="85572" x="7092950" y="4673600"/>
          <p14:tracePt t="85588" x="7226300" y="4743450"/>
          <p14:tracePt t="85605" x="7321550" y="4787900"/>
          <p14:tracePt t="85622" x="7378700" y="4826000"/>
          <p14:tracePt t="85638" x="7385050" y="4826000"/>
          <p14:tracePt t="85889" x="7467600" y="4781550"/>
          <p14:tracePt t="85898" x="7594600" y="4699000"/>
          <p14:tracePt t="85905" x="7715250" y="4635500"/>
          <p14:tracePt t="85921" x="7962900" y="4546600"/>
          <p14:tracePt t="85938" x="8077200" y="4521200"/>
          <p14:tracePt t="85955" x="8299450" y="4508500"/>
          <p14:tracePt t="85971" x="8420100" y="4508500"/>
          <p14:tracePt t="85989" x="8521700" y="4508500"/>
          <p14:tracePt t="86005" x="8610600" y="4495800"/>
          <p14:tracePt t="86023" x="8667750" y="4495800"/>
          <p14:tracePt t="86038" x="8724900" y="4495800"/>
          <p14:tracePt t="86055" x="8794750" y="4495800"/>
          <p14:tracePt t="86071" x="8839200" y="4495800"/>
          <p14:tracePt t="86088" x="8877300" y="4495800"/>
          <p14:tracePt t="86104" x="8940800" y="4489450"/>
          <p14:tracePt t="86121" x="9004300" y="4489450"/>
          <p14:tracePt t="86138" x="9086850" y="4483100"/>
          <p14:tracePt t="86155" x="9156700" y="4464050"/>
          <p14:tracePt t="86171" x="9201150" y="4457700"/>
          <p14:tracePt t="86191" x="9251950" y="4432300"/>
          <p14:tracePt t="86205" x="9258300" y="4432300"/>
          <p14:tracePt t="86223" x="9296400" y="4413250"/>
          <p14:tracePt t="86238" x="9328150" y="4400550"/>
          <p14:tracePt t="86254" x="9340850" y="4394200"/>
          <p14:tracePt t="86273" x="9353550" y="4394200"/>
          <p14:tracePt t="86326" x="9353550" y="4387850"/>
          <p14:tracePt t="86333" x="9359900" y="4387850"/>
          <p14:tracePt t="86342" x="9366250" y="4387850"/>
          <p14:tracePt t="86355" x="9372600" y="4381500"/>
          <p14:tracePt t="86371" x="9391650" y="4375150"/>
          <p14:tracePt t="86388" x="9423400" y="4343400"/>
          <p14:tracePt t="86404" x="9455150" y="4324350"/>
          <p14:tracePt t="86421" x="9480550" y="4305300"/>
          <p14:tracePt t="86438" x="9537700" y="4273550"/>
          <p14:tracePt t="86454" x="9563100" y="4254500"/>
          <p14:tracePt t="86471" x="9594850" y="4235450"/>
          <p14:tracePt t="86487" x="9620250" y="4235450"/>
          <p14:tracePt t="86504" x="9639300" y="4229100"/>
          <p14:tracePt t="86521" x="9690100" y="4229100"/>
          <p14:tracePt t="86537" x="9715500" y="4229100"/>
          <p14:tracePt t="86554" x="9740900" y="4229100"/>
          <p14:tracePt t="86571" x="9753600" y="4229100"/>
          <p14:tracePt t="86587" x="9785350" y="4222750"/>
          <p14:tracePt t="86604" x="9798050" y="4216400"/>
          <p14:tracePt t="86620" x="9817100" y="4210050"/>
          <p14:tracePt t="86637" x="9842500" y="4210050"/>
          <p14:tracePt t="86654" x="9861550" y="4210050"/>
          <p14:tracePt t="86671" x="9867900" y="4210050"/>
          <p14:tracePt t="86687" x="9880600" y="4210050"/>
          <p14:tracePt t="86704" x="9886950" y="4210050"/>
          <p14:tracePt t="86721" x="9899650" y="4210050"/>
          <p14:tracePt t="86737" x="9906000" y="4210050"/>
          <p14:tracePt t="86754" x="9912350" y="4210050"/>
          <p14:tracePt t="86770" x="9931400" y="4210050"/>
          <p14:tracePt t="86808" x="9931400" y="4216400"/>
          <p14:tracePt t="87226" x="9982200" y="4222750"/>
          <p14:tracePt t="87233" x="10052050" y="4229100"/>
          <p14:tracePt t="87242" x="10128250" y="4235450"/>
          <p14:tracePt t="87254" x="10267950" y="4248150"/>
          <p14:tracePt t="87270" x="10407650" y="4254500"/>
          <p14:tracePt t="87287" x="10515600" y="4260850"/>
          <p14:tracePt t="87304" x="10572750" y="4260850"/>
          <p14:tracePt t="87320" x="10668000" y="4267200"/>
          <p14:tracePt t="87337" x="10820400" y="4279900"/>
          <p14:tracePt t="87353" x="11029950" y="4292600"/>
          <p14:tracePt t="87370" x="11137900" y="4292600"/>
          <p14:tracePt t="87387" x="11182350" y="4298950"/>
          <p14:tracePt t="87403" x="11201400" y="4298950"/>
          <p14:tracePt t="87420" x="11207750" y="4298950"/>
          <p14:tracePt t="87437" x="11214100" y="4298950"/>
          <p14:tracePt t="87453" x="11214100" y="4305300"/>
          <p14:tracePt t="87470" x="11207750" y="4311650"/>
          <p14:tracePt t="87488" x="11195050" y="4318000"/>
          <p14:tracePt t="87504" x="10922000" y="4438650"/>
          <p14:tracePt t="87520" x="10553700" y="4610100"/>
          <p14:tracePt t="87537" x="9906000" y="4819650"/>
          <p14:tracePt t="87553" x="9124950" y="4991100"/>
          <p14:tracePt t="87557" x="8655050" y="5086350"/>
          <p14:tracePt t="87571" x="8242300" y="5143500"/>
          <p14:tracePt t="87587" x="7480300" y="5207000"/>
          <p14:tracePt t="87603" x="6788150" y="5207000"/>
          <p14:tracePt t="87620" x="6273800" y="5207000"/>
          <p14:tracePt t="87636" x="6051550" y="5213350"/>
          <p14:tracePt t="87653" x="5956300" y="5213350"/>
          <p14:tracePt t="87670" x="5911850" y="5213350"/>
          <p14:tracePt t="87686" x="5899150" y="5213350"/>
          <p14:tracePt t="87703" x="5899150" y="5187950"/>
          <p14:tracePt t="87966" x="5632450" y="5156200"/>
          <p14:tracePt t="87973" x="5334000" y="5099050"/>
          <p14:tracePt t="87987" x="4610100" y="4933950"/>
          <p14:tracePt t="88003" x="3835400" y="4794250"/>
          <p14:tracePt t="88020" x="3098800" y="4686300"/>
          <p14:tracePt t="88036" x="2813050" y="4648200"/>
          <p14:tracePt t="88053" x="2254250" y="4578350"/>
          <p14:tracePt t="88058" x="1943100" y="4540250"/>
          <p14:tracePt t="88070" x="1403350" y="4457700"/>
          <p14:tracePt t="88086" x="990600" y="4400550"/>
          <p14:tracePt t="88103" x="755650" y="4368800"/>
          <p14:tracePt t="88119" x="615950" y="4349750"/>
          <p14:tracePt t="88136" x="488950" y="4343400"/>
          <p14:tracePt t="88152" x="317500" y="4343400"/>
          <p14:tracePt t="88169" x="273050" y="4349750"/>
          <p14:tracePt t="88186" x="247650" y="4356100"/>
          <p14:tracePt t="88202" x="241300" y="4368800"/>
          <p14:tracePt t="88236" x="247650" y="4381500"/>
          <p14:tracePt t="88252" x="266700" y="4387850"/>
          <p14:tracePt t="88269" x="285750" y="4394200"/>
          <p14:tracePt t="88286" x="298450" y="4394200"/>
          <p14:tracePt t="88303" x="444500" y="4425950"/>
          <p14:tracePt t="88319" x="768350" y="4502150"/>
          <p14:tracePt t="88336" x="1092200" y="4546600"/>
          <p14:tracePt t="88352" x="1377950" y="4559300"/>
          <p14:tracePt t="88369" x="1524000" y="4559300"/>
          <p14:tracePt t="88386" x="1663700" y="4559300"/>
          <p14:tracePt t="88403" x="1905000" y="4552950"/>
          <p14:tracePt t="88419" x="2057400" y="4527550"/>
          <p14:tracePt t="88436" x="2228850" y="4527550"/>
          <p14:tracePt t="88452" x="2419350" y="4527550"/>
          <p14:tracePt t="88470" x="2578100" y="4527550"/>
          <p14:tracePt t="88486" x="2755900" y="4546600"/>
          <p14:tracePt t="88502" x="2971800" y="4578350"/>
          <p14:tracePt t="88520" x="3181350" y="4591050"/>
          <p14:tracePt t="88536" x="3365500" y="4629150"/>
          <p14:tracePt t="88554" x="3473450" y="4654550"/>
          <p14:tracePt t="88561" x="3505200" y="4654550"/>
          <p14:tracePt t="88569" x="3517900" y="4660900"/>
          <p14:tracePt t="88586" x="3524250" y="4660900"/>
          <p14:tracePt t="88603" x="3530600" y="4660900"/>
          <p14:tracePt t="88619" x="3536950" y="4660900"/>
          <p14:tracePt t="88636" x="3536950" y="4654550"/>
          <p14:tracePt t="88948" x="3581400" y="4641850"/>
          <p14:tracePt t="88956" x="3644900" y="4635500"/>
          <p14:tracePt t="88961" x="3714750" y="4629150"/>
          <p14:tracePt t="88968" x="3765550" y="4610100"/>
          <p14:tracePt t="88985" x="3835400" y="4603750"/>
          <p14:tracePt t="89002" x="3879850" y="4584700"/>
          <p14:tracePt t="89019" x="3924300" y="4578350"/>
          <p14:tracePt t="89035" x="3968750" y="4572000"/>
          <p14:tracePt t="89052" x="3994150" y="4565650"/>
          <p14:tracePt t="89069" x="4013200" y="4565650"/>
          <p14:tracePt t="89085" x="4019550" y="4559300"/>
          <p14:tracePt t="89102" x="4025900" y="4559300"/>
          <p14:tracePt t="89119" x="4025900" y="4552950"/>
          <p14:tracePt t="89166" x="4025900" y="4546600"/>
          <p14:tracePt t="89181" x="4025900" y="4533900"/>
          <p14:tracePt t="89190" x="4013200" y="4533900"/>
          <p14:tracePt t="89202" x="4000500" y="4527550"/>
          <p14:tracePt t="89219" x="3962400" y="4527550"/>
          <p14:tracePt t="89235" x="3930650" y="4521200"/>
          <p14:tracePt t="89252" x="3917950" y="4514850"/>
          <p14:tracePt t="89268" x="3879850" y="4502150"/>
          <p14:tracePt t="89285" x="3797300" y="4489450"/>
          <p14:tracePt t="89302" x="3714750" y="4464050"/>
          <p14:tracePt t="89319" x="3638550" y="4451350"/>
          <p14:tracePt t="89335" x="3594100" y="4445000"/>
          <p14:tracePt t="89352" x="3568700" y="4438650"/>
          <p14:tracePt t="89368" x="3549650" y="4438650"/>
          <p14:tracePt t="89385" x="3543300" y="4438650"/>
          <p14:tracePt t="89559" x="3549650" y="4438650"/>
          <p14:tracePt t="89784" x="3549650" y="4432300"/>
          <p14:tracePt t="90505" x="3556000" y="4432300"/>
          <p14:tracePt t="90521" x="3562350" y="4432300"/>
          <p14:tracePt t="90550" x="3568700" y="4432300"/>
          <p14:tracePt t="90588" x="3575050" y="4432300"/>
          <p14:tracePt t="90604" x="3581400" y="4432300"/>
          <p14:tracePt t="90615" x="3587750" y="4432300"/>
          <p14:tracePt t="90630" x="3594100" y="4432300"/>
          <p14:tracePt t="90638" x="3600450" y="4432300"/>
          <p14:tracePt t="90650" x="3600450" y="4419600"/>
          <p14:tracePt t="90667" x="3619500" y="4419600"/>
          <p14:tracePt t="90684" x="3625850" y="4400550"/>
          <p14:tracePt t="90700" x="3651250" y="4394200"/>
          <p14:tracePt t="90717" x="3651250" y="4381500"/>
          <p14:tracePt t="90734" x="3663950" y="4362450"/>
          <p14:tracePt t="90752" x="3663950" y="4343400"/>
          <p14:tracePt t="90767" x="3663950" y="4337050"/>
          <p14:tracePt t="90784" x="3651250" y="4318000"/>
          <p14:tracePt t="90800" x="3644900" y="4318000"/>
          <p14:tracePt t="90817" x="3625850" y="4305300"/>
          <p14:tracePt t="90833" x="3556000" y="4260850"/>
          <p14:tracePt t="90850" x="3479800" y="4216400"/>
          <p14:tracePt t="90867" x="3403600" y="4178300"/>
          <p14:tracePt t="90884" x="3371850" y="4165600"/>
          <p14:tracePt t="90900" x="3308350" y="4146550"/>
          <p14:tracePt t="90917" x="3206750" y="4127500"/>
          <p14:tracePt t="90934" x="3143250" y="4127500"/>
          <p14:tracePt t="90950" x="3067050" y="4127500"/>
          <p14:tracePt t="90967" x="3016250" y="4133850"/>
          <p14:tracePt t="90983" x="2940050" y="4146550"/>
          <p14:tracePt t="91000" x="2806700" y="4216400"/>
          <p14:tracePt t="91017" x="2730500" y="4267200"/>
          <p14:tracePt t="91034" x="2673350" y="4324350"/>
          <p14:tracePt t="91050" x="2647950" y="4356100"/>
          <p14:tracePt t="91054" x="2641600" y="4368800"/>
          <p14:tracePt t="91067" x="2628900" y="4381500"/>
          <p14:tracePt t="91084" x="2609850" y="4394200"/>
          <p14:tracePt t="91100" x="2609850" y="4413250"/>
          <p14:tracePt t="91134" x="2609850" y="4419600"/>
          <p14:tracePt t="91150" x="2609850" y="4425950"/>
          <p14:tracePt t="91167" x="2673350" y="4514850"/>
          <p14:tracePt t="91183" x="2755900" y="4629150"/>
          <p14:tracePt t="91200" x="2813050" y="4679950"/>
          <p14:tracePt t="91217" x="2870200" y="4730750"/>
          <p14:tracePt t="91234" x="2927350" y="4768850"/>
          <p14:tracePt t="91250" x="2978150" y="4781550"/>
          <p14:tracePt t="91267" x="3060700" y="4787900"/>
          <p14:tracePt t="91283" x="3143250" y="4794250"/>
          <p14:tracePt t="91301" x="3251200" y="4794250"/>
          <p14:tracePt t="91317" x="3390900" y="4787900"/>
          <p14:tracePt t="91333" x="3441700" y="4781550"/>
          <p14:tracePt t="91350" x="3479800" y="4768850"/>
          <p14:tracePt t="91367" x="3505200" y="4756150"/>
          <p14:tracePt t="91383" x="3524250" y="4743450"/>
          <p14:tracePt t="91400" x="3625850" y="4673600"/>
          <p14:tracePt t="91416" x="3708400" y="4591050"/>
          <p14:tracePt t="91433" x="3746500" y="4559300"/>
          <p14:tracePt t="91450" x="3752850" y="4533900"/>
          <p14:tracePt t="91467" x="3752850" y="4527550"/>
          <p14:tracePt t="91484" x="3752850" y="4508500"/>
          <p14:tracePt t="91500" x="3752850" y="4489450"/>
          <p14:tracePt t="91516" x="3752850" y="4470400"/>
          <p14:tracePt t="91533" x="3727450" y="4425950"/>
          <p14:tracePt t="91550" x="3689350" y="4387850"/>
          <p14:tracePt t="91554" x="3657600" y="4343400"/>
          <p14:tracePt t="91567" x="3568700" y="4260850"/>
          <p14:tracePt t="91583" x="3479800" y="4165600"/>
          <p14:tracePt t="91600" x="3340100" y="4044950"/>
          <p14:tracePt t="91616" x="3200400" y="3956050"/>
          <p14:tracePt t="91633" x="3111500" y="3917950"/>
          <p14:tracePt t="91650" x="2965450" y="3879850"/>
          <p14:tracePt t="91666" x="2857500" y="3892550"/>
          <p14:tracePt t="91683" x="2762250" y="3911600"/>
          <p14:tracePt t="91699" x="2698750" y="3930650"/>
          <p14:tracePt t="91716" x="2654300" y="3949700"/>
          <p14:tracePt t="91733" x="2609850" y="4006850"/>
          <p14:tracePt t="91750" x="2578100" y="4057650"/>
          <p14:tracePt t="91766" x="2565400" y="4089400"/>
          <p14:tracePt t="91783" x="2559050" y="4108450"/>
          <p14:tracePt t="91800" x="2559050" y="4121150"/>
          <p14:tracePt t="91817" x="2571750" y="4121150"/>
          <p14:tracePt t="91833" x="2590800" y="4133850"/>
          <p14:tracePt t="91850" x="2635250" y="4171950"/>
          <p14:tracePt t="91866" x="2794000" y="4279900"/>
          <p14:tracePt t="91883" x="2978150" y="4387850"/>
          <p14:tracePt t="91899" x="3181350" y="4438650"/>
          <p14:tracePt t="91916" x="3352800" y="4489450"/>
          <p14:tracePt t="91933" x="3492500" y="4514850"/>
          <p14:tracePt t="91950" x="3613150" y="4527550"/>
          <p14:tracePt t="91968" x="3746500" y="4527550"/>
          <p14:tracePt t="91983" x="3829050" y="4527550"/>
          <p14:tracePt t="92000" x="3930650" y="4527550"/>
          <p14:tracePt t="92016" x="4044950" y="4521200"/>
          <p14:tracePt t="92033" x="4121150" y="4514850"/>
          <p14:tracePt t="92050" x="4178300" y="4514850"/>
          <p14:tracePt t="92067" x="4216400" y="4508500"/>
          <p14:tracePt t="92347" x="4267200" y="4502150"/>
          <p14:tracePt t="92353" x="4343400" y="4483100"/>
          <p14:tracePt t="92360" x="4419600" y="4476750"/>
          <p14:tracePt t="92369" x="4495800" y="4470400"/>
          <p14:tracePt t="92382" x="4552950" y="4457700"/>
          <p14:tracePt t="92399" x="4654550" y="4432300"/>
          <p14:tracePt t="92416" x="4730750" y="4419600"/>
          <p14:tracePt t="92433" x="4781550" y="4406900"/>
          <p14:tracePt t="92450" x="4832350" y="4400550"/>
          <p14:tracePt t="92466" x="4857750" y="4400550"/>
          <p14:tracePt t="92482" x="4876800" y="4400550"/>
          <p14:tracePt t="92499" x="4902200" y="4400550"/>
          <p14:tracePt t="92516" x="4946650" y="4394200"/>
          <p14:tracePt t="92533" x="5010150" y="4381500"/>
          <p14:tracePt t="92806" x="5118100" y="4362450"/>
          <p14:tracePt t="92814" x="5238750" y="4343400"/>
          <p14:tracePt t="92821" x="5359400" y="4324350"/>
          <p14:tracePt t="92832" x="5499100" y="4305300"/>
          <p14:tracePt t="92849" x="5734050" y="4267200"/>
          <p14:tracePt t="92865" x="5924550" y="4248150"/>
          <p14:tracePt t="92882" x="6045200" y="4241800"/>
          <p14:tracePt t="92898" x="6121400" y="4241800"/>
          <p14:tracePt t="92915" x="6159500" y="4241800"/>
          <p14:tracePt t="92932" x="6178550" y="4241800"/>
          <p14:tracePt t="92948" x="6203950" y="4241800"/>
          <p14:tracePt t="92965" x="6235700" y="4241800"/>
          <p14:tracePt t="92982" x="6286500" y="4241800"/>
          <p14:tracePt t="92999" x="6356350" y="4248150"/>
          <p14:tracePt t="93015" x="6426200" y="4260850"/>
          <p14:tracePt t="93033" x="6559550" y="4305300"/>
          <p14:tracePt t="93048" x="6597650" y="4324350"/>
          <p14:tracePt t="93066" x="6667500" y="4343400"/>
          <p14:tracePt t="93082" x="6743700" y="4368800"/>
          <p14:tracePt t="93101" x="6819900" y="4413250"/>
          <p14:tracePt t="93115" x="6858000" y="4425950"/>
          <p14:tracePt t="93132" x="6877050" y="4432300"/>
          <p14:tracePt t="93149" x="6921500" y="4451350"/>
          <p14:tracePt t="93165" x="6965950" y="4476750"/>
          <p14:tracePt t="93182" x="7023100" y="4502150"/>
          <p14:tracePt t="93198" x="7054850" y="4508500"/>
          <p14:tracePt t="93215" x="7080250" y="4521200"/>
          <p14:tracePt t="93232" x="7131050" y="4546600"/>
          <p14:tracePt t="93248" x="7213600" y="4559300"/>
          <p14:tracePt t="93265" x="7327900" y="4578350"/>
          <p14:tracePt t="93282" x="7366000" y="4584700"/>
          <p14:tracePt t="93298" x="7391400" y="4584700"/>
          <p14:tracePt t="93316" x="7423150" y="4584700"/>
          <p14:tracePt t="93332" x="7442200" y="4584700"/>
          <p14:tracePt t="93349" x="7486650" y="4584700"/>
          <p14:tracePt t="93365" x="7537450" y="4572000"/>
          <p14:tracePt t="93381" x="7588250" y="4559300"/>
          <p14:tracePt t="93398" x="7620000" y="4546600"/>
          <p14:tracePt t="93414" x="7689850" y="4521200"/>
          <p14:tracePt t="93431" x="7785100" y="4489450"/>
          <p14:tracePt t="93448" x="7848600" y="4476750"/>
          <p14:tracePt t="93465" x="7886700" y="4470400"/>
          <p14:tracePt t="93481" x="7905750" y="4464050"/>
          <p14:tracePt t="93498" x="7918450" y="4464050"/>
          <p14:tracePt t="93514" x="7931150" y="4464050"/>
          <p14:tracePt t="93531" x="7937500" y="4464050"/>
          <p14:tracePt t="94257" x="7950200" y="4464050"/>
          <p14:tracePt t="94265" x="7981950" y="4464050"/>
          <p14:tracePt t="94272" x="8013700" y="4464050"/>
          <p14:tracePt t="94281" x="8070850" y="4457700"/>
          <p14:tracePt t="94298" x="8197850" y="4445000"/>
          <p14:tracePt t="94316" x="8324850" y="4445000"/>
          <p14:tracePt t="94331" x="8407400" y="4445000"/>
          <p14:tracePt t="94348" x="8439150" y="4445000"/>
          <p14:tracePt t="94364" x="8470900" y="4445000"/>
          <p14:tracePt t="94381" x="8502650" y="4445000"/>
          <p14:tracePt t="94398" x="8553450" y="4445000"/>
          <p14:tracePt t="94414" x="8566150" y="4445000"/>
          <p14:tracePt t="94430" x="8585200" y="4445000"/>
          <p14:tracePt t="94447" x="8604250" y="4445000"/>
          <p14:tracePt t="94464" x="8610600" y="4445000"/>
          <p14:tracePt t="94481" x="8616950" y="4445000"/>
          <p14:tracePt t="94543" x="8616950" y="4438650"/>
          <p14:tracePt t="95177" x="8623300" y="4438650"/>
          <p14:tracePt t="95192" x="8629650" y="4438650"/>
          <p14:tracePt t="95200" x="8636000" y="4438650"/>
          <p14:tracePt t="95223" x="8642350" y="4438650"/>
          <p14:tracePt t="95238" x="8655050" y="4438650"/>
          <p14:tracePt t="95269" x="8661400" y="4438650"/>
          <p14:tracePt t="95291" x="8667750" y="4438650"/>
          <p14:tracePt t="95306" x="8674100" y="4438650"/>
          <p14:tracePt t="95315" x="8680450" y="4438650"/>
          <p14:tracePt t="95329" x="8686800" y="4438650"/>
          <p14:tracePt t="95358" x="8699500" y="4438650"/>
          <p14:tracePt t="95550" x="8629650" y="4432300"/>
          <p14:tracePt t="95557" x="8547100" y="4425950"/>
          <p14:tracePt t="95565" x="8458200" y="4425950"/>
          <p14:tracePt t="95580" x="8299450" y="4406900"/>
          <p14:tracePt t="95597" x="8121650" y="4400550"/>
          <p14:tracePt t="95613" x="7962900" y="4387850"/>
          <p14:tracePt t="95630" x="7810500" y="4375150"/>
          <p14:tracePt t="95646" x="7670800" y="4362450"/>
          <p14:tracePt t="95663" x="7512050" y="4349750"/>
          <p14:tracePt t="95680" x="7334250" y="4330700"/>
          <p14:tracePt t="95696" x="7150100" y="4324350"/>
          <p14:tracePt t="95713" x="7010400" y="4305300"/>
          <p14:tracePt t="95730" x="6718300" y="4279900"/>
          <p14:tracePt t="95746" x="6407150" y="4260850"/>
          <p14:tracePt t="95763" x="6076950" y="4248150"/>
          <p14:tracePt t="95780" x="5645150" y="4248150"/>
          <p14:tracePt t="95796" x="5276850" y="4248150"/>
          <p14:tracePt t="95813" x="4984750" y="4248150"/>
          <p14:tracePt t="95829" x="4699000" y="4254500"/>
          <p14:tracePt t="95846" x="4451350" y="4273550"/>
          <p14:tracePt t="95864" x="4044950" y="4330700"/>
          <p14:tracePt t="95879" x="3702050" y="4413250"/>
          <p14:tracePt t="95896" x="3575050" y="4438650"/>
          <p14:tracePt t="95912" x="3390900" y="4470400"/>
          <p14:tracePt t="95929" x="3282950" y="4483100"/>
          <p14:tracePt t="95946" x="3219450" y="4495800"/>
          <p14:tracePt t="95963" x="3194050" y="4495800"/>
          <p14:tracePt t="96265" x="3149600" y="4514850"/>
          <p14:tracePt t="96273" x="3073400" y="4546600"/>
          <p14:tracePt t="96282" x="3003550" y="4584700"/>
          <p14:tracePt t="96296" x="2838450" y="4660900"/>
          <p14:tracePt t="96312" x="2743200" y="4718050"/>
          <p14:tracePt t="96329" x="2641600" y="4775200"/>
          <p14:tracePt t="96346" x="2514600" y="4832350"/>
          <p14:tracePt t="96363" x="2368550" y="4883150"/>
          <p14:tracePt t="96379" x="2298700" y="4921250"/>
          <p14:tracePt t="96397" x="2260600" y="4933950"/>
          <p14:tracePt t="96412" x="2209800" y="4946650"/>
          <p14:tracePt t="96429" x="2159000" y="4972050"/>
          <p14:tracePt t="96446" x="2108200" y="4984750"/>
          <p14:tracePt t="96462" x="2044700" y="5010150"/>
          <p14:tracePt t="96479" x="1993900" y="5029200"/>
          <p14:tracePt t="96496" x="1968500" y="5035550"/>
          <p14:tracePt t="96512" x="1924050" y="5048250"/>
          <p14:tracePt t="96529" x="1816100" y="5080000"/>
          <p14:tracePt t="96545" x="1746250" y="5105400"/>
          <p14:tracePt t="96562" x="1676400" y="5124450"/>
          <p14:tracePt t="96567" x="1651000" y="5130800"/>
          <p14:tracePt t="96579" x="1625600" y="5137150"/>
          <p14:tracePt t="96595" x="1549400" y="5175250"/>
          <p14:tracePt t="96612" x="1498600" y="5194300"/>
          <p14:tracePt t="96629" x="1441450" y="5213350"/>
          <p14:tracePt t="96646" x="1422400" y="5226050"/>
          <p14:tracePt t="96681" x="1403350" y="5232400"/>
          <p14:tracePt t="96695" x="1403350" y="5238750"/>
          <p14:tracePt t="96729" x="1409700" y="5238750"/>
          <p14:tracePt t="96745" x="1416050" y="5238750"/>
          <p14:tracePt t="96762" x="1422400" y="5238750"/>
          <p14:tracePt t="96779" x="1435100" y="5238750"/>
          <p14:tracePt t="96795" x="1454150" y="5238750"/>
          <p14:tracePt t="96812" x="1466850" y="5238750"/>
          <p14:tracePt t="96828" x="1473200" y="5238750"/>
          <p14:tracePt t="96847" x="1485900" y="5238750"/>
          <p14:tracePt t="96862" x="1504950" y="5238750"/>
          <p14:tracePt t="96878" x="1517650" y="5238750"/>
          <p14:tracePt t="96895" x="1543050" y="5238750"/>
          <p14:tracePt t="96912" x="1600200" y="5238750"/>
          <p14:tracePt t="96929" x="1663700" y="5232400"/>
          <p14:tracePt t="96945" x="1733550" y="5232400"/>
          <p14:tracePt t="96962" x="1797050" y="5232400"/>
          <p14:tracePt t="96978" x="1835150" y="5232400"/>
          <p14:tracePt t="96995" x="1879600" y="5232400"/>
          <p14:tracePt t="97012" x="1898650" y="5232400"/>
          <p14:tracePt t="97028" x="1917700" y="5232400"/>
          <p14:tracePt t="97045" x="1930400" y="5232400"/>
          <p14:tracePt t="97062" x="1943100" y="5232400"/>
          <p14:tracePt t="97082" x="1949450" y="5232400"/>
          <p14:tracePt t="97098" x="1955800" y="5232400"/>
          <p14:tracePt t="97112" x="1962150" y="5232400"/>
          <p14:tracePt t="97158" x="1968500" y="5232400"/>
          <p14:tracePt t="97837" x="1962150" y="5232400"/>
          <p14:tracePt t="97845" x="1955800" y="5232400"/>
          <p14:tracePt t="97852" x="1949450" y="5232400"/>
          <p14:tracePt t="97866" x="1936750" y="5232400"/>
          <p14:tracePt t="97877" x="1917700" y="5232400"/>
          <p14:tracePt t="97895" x="1898650" y="5232400"/>
          <p14:tracePt t="97912" x="1866900" y="5232400"/>
          <p14:tracePt t="97928" x="1847850" y="5232400"/>
          <p14:tracePt t="97944" x="1841500" y="5232400"/>
          <p14:tracePt t="97961" x="1816100" y="5232400"/>
          <p14:tracePt t="97978" x="1797050" y="5232400"/>
          <p14:tracePt t="97996" x="1771650" y="5232400"/>
          <p14:tracePt t="98011" x="1758950" y="5232400"/>
          <p14:tracePt t="98027" x="1752600" y="5232400"/>
          <p14:tracePt t="98044" x="1739900" y="5232400"/>
          <p14:tracePt t="98061" x="1720850" y="5238750"/>
          <p14:tracePt t="98065" x="1714500" y="5245100"/>
          <p14:tracePt t="98077" x="1701800" y="5245100"/>
          <p14:tracePt t="98094" x="1676400" y="5257800"/>
          <p14:tracePt t="98111" x="1670050" y="5264150"/>
          <p14:tracePt t="98127" x="1657350" y="5270500"/>
          <p14:tracePt t="98145" x="1651000" y="5289550"/>
          <p14:tracePt t="98161" x="1644650" y="5289550"/>
          <p14:tracePt t="98237" x="1651000" y="5289550"/>
          <p14:tracePt t="98243" x="1663700" y="5289550"/>
          <p14:tracePt t="98251" x="1682750" y="5295900"/>
          <p14:tracePt t="98260" x="1727200" y="5302250"/>
          <p14:tracePt t="98277" x="1803400" y="5314950"/>
          <p14:tracePt t="98294" x="1854200" y="5327650"/>
          <p14:tracePt t="98310" x="1885950" y="5334000"/>
          <p14:tracePt t="98327" x="1905000" y="5334000"/>
          <p14:tracePt t="98344" x="1917700" y="5334000"/>
          <p14:tracePt t="98377" x="1924050" y="5334000"/>
          <p14:tracePt t="98395" x="1949450" y="5334000"/>
          <p14:tracePt t="98411" x="1962150" y="5334000"/>
          <p14:tracePt t="98427" x="1993900" y="5334000"/>
          <p14:tracePt t="98444" x="2019300" y="5334000"/>
          <p14:tracePt t="98460" x="2051050" y="5334000"/>
          <p14:tracePt t="98477" x="2133600" y="5334000"/>
          <p14:tracePt t="98494" x="2190750" y="5334000"/>
          <p14:tracePt t="98510" x="2247900" y="5327650"/>
          <p14:tracePt t="98527" x="2298700" y="5327650"/>
          <p14:tracePt t="98544" x="2343150" y="5321300"/>
          <p14:tracePt t="98561" x="2419350" y="5314950"/>
          <p14:tracePt t="98577" x="2489200" y="5308600"/>
          <p14:tracePt t="98593" x="2533650" y="5308600"/>
          <p14:tracePt t="98610" x="2578100" y="5302250"/>
          <p14:tracePt t="98627" x="2603500" y="5302250"/>
          <p14:tracePt t="98644" x="2660650" y="5295900"/>
          <p14:tracePt t="98660" x="2711450" y="5295900"/>
          <p14:tracePt t="98677" x="2774950" y="5295900"/>
          <p14:tracePt t="98693" x="2870200" y="5289550"/>
          <p14:tracePt t="98710" x="2927350" y="5289550"/>
          <p14:tracePt t="98727" x="3073400" y="5264150"/>
          <p14:tracePt t="98743" x="3187700" y="5264150"/>
          <p14:tracePt t="98760" x="3346450" y="5264150"/>
          <p14:tracePt t="98777" x="3517900" y="5283200"/>
          <p14:tracePt t="98793" x="3638550" y="5302250"/>
          <p14:tracePt t="98810" x="3784600" y="5321300"/>
          <p14:tracePt t="98826" x="3835400" y="5334000"/>
          <p14:tracePt t="98843" x="3854450" y="5334000"/>
          <p14:tracePt t="98860" x="3860800" y="5334000"/>
          <p14:tracePt t="98876" x="3867150" y="5334000"/>
          <p14:tracePt t="99237" x="3886200" y="5334000"/>
          <p14:tracePt t="99243" x="3911600" y="5327650"/>
          <p14:tracePt t="99250" x="3943350" y="5321300"/>
          <p14:tracePt t="99260" x="3968750" y="5321300"/>
          <p14:tracePt t="99277" x="4025900" y="5314950"/>
          <p14:tracePt t="99294" x="4070350" y="5314950"/>
          <p14:tracePt t="99309" x="4102100" y="5308600"/>
          <p14:tracePt t="99326" x="4127500" y="5308600"/>
          <p14:tracePt t="99343" x="4159250" y="5308600"/>
          <p14:tracePt t="99360" x="4165600" y="5308600"/>
          <p14:tracePt t="99377" x="4178300" y="5308600"/>
          <p14:tracePt t="99409" x="4184650" y="5308600"/>
          <p14:tracePt t="99431" x="4191000" y="5308600"/>
          <p14:tracePt t="99468" x="4203700" y="5308600"/>
          <p14:tracePt t="99476" x="4210050" y="5308600"/>
          <p14:tracePt t="99499" x="4216400" y="5308600"/>
          <p14:tracePt t="99508" x="4222750" y="5308600"/>
          <p14:tracePt t="99524" x="4229100" y="5308600"/>
          <p14:tracePt t="99531" x="4241800" y="5308600"/>
          <p14:tracePt t="99543" x="4248150" y="5308600"/>
          <p14:tracePt t="99559" x="4286250" y="5308600"/>
          <p14:tracePt t="99576" x="4337050" y="5308600"/>
          <p14:tracePt t="99593" x="4375150" y="5308600"/>
          <p14:tracePt t="99609" x="4432300" y="5308600"/>
          <p14:tracePt t="99627" x="4476750" y="5308600"/>
          <p14:tracePt t="99643" x="4514850" y="5308600"/>
          <p14:tracePt t="99659" x="4552950" y="5308600"/>
          <p14:tracePt t="99676" x="4584700" y="5308600"/>
          <p14:tracePt t="99693" x="4622800" y="5302250"/>
          <p14:tracePt t="99709" x="4635500" y="5302250"/>
          <p14:tracePt t="99726" x="4654550" y="5295900"/>
          <p14:tracePt t="99759" x="4654550" y="5283200"/>
          <p14:tracePt t="99776" x="4654550" y="5276850"/>
          <p14:tracePt t="99793" x="4654550" y="5270500"/>
          <p14:tracePt t="99809" x="4654550" y="5264150"/>
          <p14:tracePt t="99826" x="4654550" y="5257800"/>
          <p14:tracePt t="99843" x="4641850" y="5257800"/>
          <p14:tracePt t="99860" x="4641850" y="5251450"/>
          <p14:tracePt t="99881" x="4641850" y="5245100"/>
          <p14:tracePt t="99906" x="4641850" y="5238750"/>
          <p14:tracePt t="99952" x="4648200" y="5238750"/>
          <p14:tracePt t="99960" x="4660900" y="5238750"/>
          <p14:tracePt t="99976" x="4673600" y="5238750"/>
          <p14:tracePt t="99982" x="4711700" y="5238750"/>
          <p14:tracePt t="99992" x="4762500" y="5238750"/>
          <p14:tracePt t="100009" x="4914900" y="5238750"/>
          <p14:tracePt t="100026" x="5003800" y="5251450"/>
          <p14:tracePt t="100042" x="5060950" y="5270500"/>
          <p14:tracePt t="100059" x="5092700" y="5283200"/>
          <p14:tracePt t="100076" x="5137150" y="5295900"/>
          <p14:tracePt t="100092" x="5181600" y="5321300"/>
          <p14:tracePt t="100110" x="5226050" y="5327650"/>
          <p14:tracePt t="100217" x="5226050" y="5321300"/>
          <p14:tracePt t="100662" x="5257800" y="5321300"/>
          <p14:tracePt t="100669" x="5289550" y="5321300"/>
          <p14:tracePt t="100679" x="5314950" y="5314950"/>
          <p14:tracePt t="100692" x="5403850" y="5314950"/>
          <p14:tracePt t="100708" x="5480050" y="5314950"/>
          <p14:tracePt t="100725" x="5562600" y="5308600"/>
          <p14:tracePt t="100742" x="5607050" y="5302250"/>
          <p14:tracePt t="100759" x="5657850" y="5302250"/>
          <p14:tracePt t="100775" x="5683250" y="5295900"/>
          <p14:tracePt t="100792" x="5702300" y="5295900"/>
          <p14:tracePt t="100808" x="5734050" y="5295900"/>
          <p14:tracePt t="100825" x="5740400" y="5295900"/>
          <p14:tracePt t="100842" x="5753100" y="5295900"/>
          <p14:tracePt t="101297" x="5778500" y="5295900"/>
          <p14:tracePt t="101304" x="5797550" y="5295900"/>
          <p14:tracePt t="101313" x="5816600" y="5295900"/>
          <p14:tracePt t="101326" x="5854700" y="5295900"/>
          <p14:tracePt t="101341" x="5892800" y="5295900"/>
          <p14:tracePt t="101358" x="5918200" y="5295900"/>
          <p14:tracePt t="101375" x="5962650" y="5295900"/>
          <p14:tracePt t="101391" x="5981700" y="5295900"/>
          <p14:tracePt t="101409" x="6019800" y="5295900"/>
          <p14:tracePt t="101424" x="6038850" y="5295900"/>
          <p14:tracePt t="101441" x="6070600" y="5295900"/>
          <p14:tracePt t="101457" x="6096000" y="5295900"/>
          <p14:tracePt t="101474" x="6121400" y="5295900"/>
          <p14:tracePt t="101492" x="6140450" y="5295900"/>
          <p14:tracePt t="101508" x="6146800" y="5295900"/>
          <p14:tracePt t="101524" x="6159500" y="5295900"/>
          <p14:tracePt t="101541" x="6165850" y="5295900"/>
          <p14:tracePt t="101558" x="6172200" y="5295900"/>
          <p14:tracePt t="101562" x="6178550" y="5295900"/>
          <p14:tracePt t="101575" x="6184900" y="5289550"/>
          <p14:tracePt t="101591" x="6203950" y="5289550"/>
          <p14:tracePt t="101608" x="6216650" y="5289550"/>
          <p14:tracePt t="101626" x="6229350" y="5283200"/>
          <p14:tracePt t="101641" x="6254750" y="5270500"/>
          <p14:tracePt t="101657" x="6286500" y="5264150"/>
          <p14:tracePt t="101675" x="6330950" y="5245100"/>
          <p14:tracePt t="101691" x="6375400" y="5238750"/>
          <p14:tracePt t="101707" x="6388100" y="5232400"/>
          <p14:tracePt t="101724" x="6407150" y="5213350"/>
          <p14:tracePt t="101741" x="6445250" y="5207000"/>
          <p14:tracePt t="101758" x="6477000" y="5200650"/>
          <p14:tracePt t="101774" x="6508750" y="5200650"/>
          <p14:tracePt t="101791" x="6553200" y="5194300"/>
          <p14:tracePt t="101807" x="6604000" y="5181600"/>
          <p14:tracePt t="101824" x="6743700" y="5175250"/>
          <p14:tracePt t="101841" x="6858000" y="5168900"/>
          <p14:tracePt t="101857" x="6959600" y="5162550"/>
          <p14:tracePt t="101874" x="7023100" y="5162550"/>
          <p14:tracePt t="101891" x="7054850" y="5162550"/>
          <p14:tracePt t="101907" x="7099300" y="5162550"/>
          <p14:tracePt t="101924" x="7137400" y="5162550"/>
          <p14:tracePt t="101941" x="7175500" y="5162550"/>
          <p14:tracePt t="101957" x="7232650" y="5175250"/>
          <p14:tracePt t="101974" x="7283450" y="5181600"/>
          <p14:tracePt t="101991" x="7308850" y="5187950"/>
          <p14:tracePt t="102007" x="7334250" y="5187950"/>
          <p14:tracePt t="102024" x="7340600" y="5194300"/>
          <p14:tracePt t="102041" x="7346950" y="5194300"/>
          <p14:tracePt t="102130" x="7308850" y="5168900"/>
          <p14:tracePt t="102137" x="7270750" y="5124450"/>
          <p14:tracePt t="102146" x="7207250" y="5054600"/>
          <p14:tracePt t="102158" x="7099300" y="4953000"/>
          <p14:tracePt t="102174" x="7042150" y="4895850"/>
          <p14:tracePt t="102191" x="6991350" y="4864100"/>
          <p14:tracePt t="102207" x="6940550" y="4819650"/>
          <p14:tracePt t="102226" x="6864350" y="4787900"/>
          <p14:tracePt t="102240" x="6826250" y="4775200"/>
          <p14:tracePt t="102257" x="6781800" y="4756150"/>
          <p14:tracePt t="102274" x="6743700" y="4749800"/>
          <p14:tracePt t="102291" x="6673850" y="4737100"/>
          <p14:tracePt t="102307" x="6521450" y="4737100"/>
          <p14:tracePt t="102324" x="6451600" y="4737100"/>
          <p14:tracePt t="102340" x="6381750" y="4737100"/>
          <p14:tracePt t="102357" x="6350000" y="4737100"/>
          <p14:tracePt t="102374" x="6280150" y="4749800"/>
          <p14:tracePt t="102390" x="6203950" y="4781550"/>
          <p14:tracePt t="102407" x="6146800" y="4826000"/>
          <p14:tracePt t="102424" x="6108700" y="4870450"/>
          <p14:tracePt t="102441" x="6089650" y="4902200"/>
          <p14:tracePt t="102457" x="6064250" y="4933950"/>
          <p14:tracePt t="102474" x="6045200" y="5003800"/>
          <p14:tracePt t="102490" x="6045200" y="5054600"/>
          <p14:tracePt t="102507" x="6045200" y="5099050"/>
          <p14:tracePt t="102523" x="6045200" y="5130800"/>
          <p14:tracePt t="102540" x="6051550" y="5168900"/>
          <p14:tracePt t="102557" x="6083300" y="5238750"/>
          <p14:tracePt t="102574" x="6096000" y="5283200"/>
          <p14:tracePt t="102590" x="6115050" y="5314950"/>
          <p14:tracePt t="102607" x="6127750" y="5334000"/>
          <p14:tracePt t="102623" x="6140450" y="5346700"/>
          <p14:tracePt t="102640" x="6172200" y="5378450"/>
          <p14:tracePt t="102657" x="6197600" y="5391150"/>
          <p14:tracePt t="102673" x="6229350" y="5410200"/>
          <p14:tracePt t="102690" x="6261100" y="5422900"/>
          <p14:tracePt t="102708" x="6305550" y="5429250"/>
          <p14:tracePt t="102724" x="6324600" y="5435600"/>
          <p14:tracePt t="102740" x="6356350" y="5435600"/>
          <p14:tracePt t="102757" x="6394450" y="5435600"/>
          <p14:tracePt t="102773" x="6426200" y="5435600"/>
          <p14:tracePt t="102790" x="6477000" y="5435600"/>
          <p14:tracePt t="102806" x="6508750" y="5429250"/>
          <p14:tracePt t="102823" x="6559550" y="5410200"/>
          <p14:tracePt t="102840" x="6604000" y="5403850"/>
          <p14:tracePt t="102856" x="6648450" y="5391150"/>
          <p14:tracePt t="102874" x="6692900" y="5378450"/>
          <p14:tracePt t="102890" x="6718300" y="5372100"/>
          <p14:tracePt t="102907" x="6731000" y="5365750"/>
          <p14:tracePt t="102924" x="6743700" y="5353050"/>
          <p14:tracePt t="102940" x="6769100" y="5346700"/>
          <p14:tracePt t="102957" x="6807200" y="5327650"/>
          <p14:tracePt t="102973" x="6832600" y="5302250"/>
          <p14:tracePt t="102990" x="6845300" y="5289550"/>
          <p14:tracePt t="103006" x="6870700" y="5270500"/>
          <p14:tracePt t="103024" x="6877050" y="5257800"/>
          <p14:tracePt t="103041" x="6889750" y="5238750"/>
          <p14:tracePt t="103056" x="6889750" y="5226050"/>
          <p14:tracePt t="103073" x="6896100" y="5200650"/>
          <p14:tracePt t="103090" x="6902450" y="5181600"/>
          <p14:tracePt t="103106" x="6902450" y="5156200"/>
          <p14:tracePt t="103123" x="6889750" y="5099050"/>
          <p14:tracePt t="103140" x="6858000" y="5067300"/>
          <p14:tracePt t="103156" x="6800850" y="4991100"/>
          <p14:tracePt t="103173" x="6762750" y="4940300"/>
          <p14:tracePt t="103190" x="6692900" y="4876800"/>
          <p14:tracePt t="103206" x="6584950" y="4775200"/>
          <p14:tracePt t="103223" x="6515100" y="4718050"/>
          <p14:tracePt t="103240" x="6445250" y="4686300"/>
          <p14:tracePt t="103256" x="6400800" y="4660900"/>
          <p14:tracePt t="103273" x="6369050" y="4648200"/>
          <p14:tracePt t="103289" x="6286500" y="4641850"/>
          <p14:tracePt t="103306" x="6242050" y="4641850"/>
          <p14:tracePt t="103323" x="6191250" y="4641850"/>
          <p14:tracePt t="103339" x="6140450" y="4641850"/>
          <p14:tracePt t="103356" x="6083300" y="4648200"/>
          <p14:tracePt t="103373" x="5956300" y="4686300"/>
          <p14:tracePt t="103389" x="5905500" y="4711700"/>
          <p14:tracePt t="103406" x="5848350" y="4743450"/>
          <p14:tracePt t="103423" x="5803900" y="4781550"/>
          <p14:tracePt t="103441" x="5727700" y="4838700"/>
          <p14:tracePt t="103456" x="5689600" y="4876800"/>
          <p14:tracePt t="103473" x="5670550" y="4908550"/>
          <p14:tracePt t="103490" x="5657850" y="4940300"/>
          <p14:tracePt t="103506" x="5645150" y="4984750"/>
          <p14:tracePt t="103523" x="5632450" y="5022850"/>
          <p14:tracePt t="103539" x="5632450" y="5054600"/>
          <p14:tracePt t="103556" x="5632450" y="5080000"/>
          <p14:tracePt t="103572" x="5632450" y="5118100"/>
          <p14:tracePt t="103589" x="5632450" y="5143500"/>
          <p14:tracePt t="103606" x="5645150" y="5162550"/>
          <p14:tracePt t="103623" x="5651500" y="5194300"/>
          <p14:tracePt t="103639" x="5664200" y="5207000"/>
          <p14:tracePt t="103656" x="5676900" y="5226050"/>
          <p14:tracePt t="103673" x="5708650" y="5245100"/>
          <p14:tracePt t="103691" x="5753100" y="5283200"/>
          <p14:tracePt t="103706" x="5778500" y="5295900"/>
          <p14:tracePt t="103723" x="5810250" y="5302250"/>
          <p14:tracePt t="103739" x="5848350" y="5314950"/>
          <p14:tracePt t="103756" x="5886450" y="5321300"/>
          <p14:tracePt t="103773" x="5943600" y="5321300"/>
          <p14:tracePt t="103789" x="5962650" y="5321300"/>
          <p14:tracePt t="103806" x="5994400" y="5321300"/>
          <p14:tracePt t="103822" x="6013450" y="5321300"/>
          <p14:tracePt t="103839" x="6032500" y="5321300"/>
          <p14:tracePt t="103856" x="6057900" y="5302250"/>
          <p14:tracePt t="103872" x="6064250" y="5295900"/>
          <p14:tracePt t="103889" x="6083300" y="5289550"/>
          <p14:tracePt t="103906" x="6102350" y="5270500"/>
          <p14:tracePt t="103922" x="6115050" y="5245100"/>
          <p14:tracePt t="103939" x="6159500" y="5207000"/>
          <p14:tracePt t="103955" x="6178550" y="5194300"/>
          <p14:tracePt t="103972" x="6191250" y="5181600"/>
          <p14:tracePt t="103989" x="6203950" y="5162550"/>
          <p14:tracePt t="104005" x="6210300" y="5149850"/>
          <p14:tracePt t="104022" x="6216650" y="5130800"/>
          <p14:tracePt t="104055" x="6216650" y="5124450"/>
          <p14:tracePt t="104072" x="6216650" y="5111750"/>
          <p14:tracePt t="104104" x="6216650" y="5105400"/>
          <p14:tracePt t="104120" x="6216650" y="5099050"/>
          <p14:tracePt t="104143" x="6216650" y="5092700"/>
          <p14:tracePt t="104150" x="6216650" y="5086350"/>
          <p14:tracePt t="104159" x="6216650" y="5080000"/>
          <p14:tracePt t="104172" x="6210300" y="5060950"/>
          <p14:tracePt t="104188" x="6203950" y="5029200"/>
          <p14:tracePt t="104206" x="6203950" y="5003800"/>
          <p14:tracePt t="104222" x="6203950" y="4991100"/>
          <p14:tracePt t="104256" x="6197600" y="4984750"/>
          <p14:tracePt t="104272" x="6184900" y="4972050"/>
          <p14:tracePt t="104289" x="6178550" y="4959350"/>
          <p14:tracePt t="104306" x="6172200" y="4946650"/>
          <p14:tracePt t="104322" x="6165850" y="4933950"/>
          <p14:tracePt t="104340" x="6146800" y="4914900"/>
          <p14:tracePt t="104356" x="6134100" y="4908550"/>
          <p14:tracePt t="104372" x="6121400" y="4895850"/>
          <p14:tracePt t="104389" x="6108700" y="4895850"/>
          <p14:tracePt t="104406" x="6102350" y="4889500"/>
          <p14:tracePt t="104424" x="6083300" y="4883150"/>
          <p14:tracePt t="104439" x="6076950" y="4883150"/>
          <p14:tracePt t="104456" x="6070600" y="4883150"/>
          <p14:tracePt t="104472" x="6064250" y="4883150"/>
          <p14:tracePt t="104490" x="6057900" y="4883150"/>
          <p14:tracePt t="104505" x="6045200" y="4883150"/>
          <p14:tracePt t="104522" x="6032500" y="4883150"/>
          <p14:tracePt t="104539" x="6026150" y="4889500"/>
          <p14:tracePt t="104555" x="6013450" y="4889500"/>
          <p14:tracePt t="104572" x="6000750" y="4895850"/>
          <p14:tracePt t="104588" x="5994400" y="4895850"/>
          <p14:tracePt t="104605" x="5988050" y="4895850"/>
          <p14:tracePt t="104622" x="5981700" y="4902200"/>
          <p14:tracePt t="104657" x="5975350" y="4902200"/>
          <p14:tracePt t="104702" x="5969000" y="4902200"/>
          <p14:tracePt t="104710" x="5969000" y="4908550"/>
          <p14:tracePt t="104716" x="5956300" y="4908550"/>
          <p14:tracePt t="104726" x="5949950" y="4908550"/>
          <p14:tracePt t="104740" x="5930900" y="4927600"/>
          <p14:tracePt t="104755" x="5892800" y="4940300"/>
          <p14:tracePt t="104772" x="5861050" y="4959350"/>
          <p14:tracePt t="104788" x="5842000" y="4978400"/>
          <p14:tracePt t="104806" x="5835650" y="4991100"/>
          <p14:tracePt t="104823" x="5816600" y="5003800"/>
          <p14:tracePt t="104838" x="5810250" y="5016500"/>
          <p14:tracePt t="104855" x="5810250" y="5029200"/>
          <p14:tracePt t="104872" x="5810250" y="5035550"/>
          <p14:tracePt t="104888" x="5810250" y="5041900"/>
          <p14:tracePt t="104905" x="5810250" y="5048250"/>
          <p14:tracePt t="104922" x="5810250" y="5054600"/>
          <p14:tracePt t="104939" x="5810250" y="5067300"/>
          <p14:tracePt t="104955" x="5816600" y="5092700"/>
          <p14:tracePt t="104972" x="5816600" y="5111750"/>
          <p14:tracePt t="104988" x="5842000" y="5162550"/>
          <p14:tracePt t="105004" x="5861050" y="5200650"/>
          <p14:tracePt t="105022" x="5873750" y="5213350"/>
          <p14:tracePt t="105038" x="5892800" y="5226050"/>
          <p14:tracePt t="105055" x="5911850" y="5238750"/>
          <p14:tracePt t="105058" x="5918200" y="5238750"/>
          <p14:tracePt t="105071" x="5930900" y="5251450"/>
          <p14:tracePt t="105088" x="5943600" y="5257800"/>
          <p14:tracePt t="105105" x="5969000" y="5264150"/>
          <p14:tracePt t="105121" x="5988050" y="5283200"/>
          <p14:tracePt t="105138" x="6013450" y="5289550"/>
          <p14:tracePt t="105155" x="6045200" y="5295900"/>
          <p14:tracePt t="105171" x="6089650" y="5295900"/>
          <p14:tracePt t="105188" x="6127750" y="5295900"/>
          <p14:tracePt t="105205" x="6172200" y="5283200"/>
          <p14:tracePt t="105222" x="6210300" y="5264150"/>
          <p14:tracePt t="105238" x="6216650" y="5251450"/>
          <p14:tracePt t="105254" x="6223000" y="5245100"/>
          <p14:tracePt t="105271" x="6223000" y="5238750"/>
          <p14:tracePt t="105288" x="6223000" y="5219700"/>
          <p14:tracePt t="105304" x="6223000" y="5156200"/>
          <p14:tracePt t="105321" x="6223000" y="5048250"/>
          <p14:tracePt t="105338" x="6223000" y="5010150"/>
          <p14:tracePt t="105355" x="6223000" y="4991100"/>
          <p14:tracePt t="105371" x="6216650" y="4978400"/>
          <p14:tracePt t="105388" x="6210300" y="4965700"/>
          <p14:tracePt t="105444" x="6203950" y="4959350"/>
          <p14:tracePt t="105460" x="6197600" y="4959350"/>
          <p14:tracePt t="105495" x="6184900" y="4959350"/>
          <p14:tracePt t="105519" x="6178550" y="4959350"/>
          <p14:tracePt t="106039" x="6223000" y="4972050"/>
          <p14:tracePt t="106046" x="6286500" y="4997450"/>
          <p14:tracePt t="106057" x="6356350" y="5016500"/>
          <p14:tracePt t="106070" x="6445250" y="5060950"/>
          <p14:tracePt t="106087" x="6508750" y="5080000"/>
          <p14:tracePt t="106104" x="6572250" y="5118100"/>
          <p14:tracePt t="106121" x="6648450" y="5156200"/>
          <p14:tracePt t="106137" x="6699250" y="5181600"/>
          <p14:tracePt t="106154" x="6750050" y="5207000"/>
          <p14:tracePt t="106170" x="6781800" y="5226050"/>
          <p14:tracePt t="106187" x="6800850" y="5238750"/>
          <p14:tracePt t="106206" x="6819900" y="5245100"/>
          <p14:tracePt t="106237" x="6826250" y="5245100"/>
          <p14:tracePt t="106254" x="6832600" y="5245100"/>
          <p14:tracePt t="106270" x="6845300" y="5245100"/>
          <p14:tracePt t="106287" x="6851650" y="5245100"/>
          <p14:tracePt t="106304" x="6858000" y="5245100"/>
          <p14:tracePt t="106320" x="6864350" y="5245100"/>
          <p14:tracePt t="106337" x="6870700" y="5238750"/>
          <p14:tracePt t="106353" x="6870700" y="5226050"/>
          <p14:tracePt t="106370" x="6870700" y="5219700"/>
          <p14:tracePt t="106387" x="6870700" y="5213350"/>
          <p14:tracePt t="106404" x="6877050" y="5207000"/>
          <p14:tracePt t="106420" x="6877050" y="5200650"/>
          <p14:tracePt t="106437" x="6889750" y="5187950"/>
          <p14:tracePt t="106453" x="6915150" y="5168900"/>
          <p14:tracePt t="106470" x="6953250" y="5149850"/>
          <p14:tracePt t="106487" x="6991350" y="5130800"/>
          <p14:tracePt t="106503" x="7016750" y="5111750"/>
          <p14:tracePt t="106520" x="7029450" y="5105400"/>
          <p14:tracePt t="106537" x="7035800" y="5099050"/>
          <p14:tracePt t="106553" x="7035800" y="5092700"/>
          <p14:tracePt t="106576" x="7035800" y="5086350"/>
          <p14:tracePt t="106586" x="7035800" y="5080000"/>
          <p14:tracePt t="106603" x="7016750" y="5067300"/>
          <p14:tracePt t="106620" x="6978650" y="5041900"/>
          <p14:tracePt t="106637" x="6934200" y="5035550"/>
          <p14:tracePt t="106653" x="6864350" y="5003800"/>
          <p14:tracePt t="106670" x="6794500" y="4978400"/>
          <p14:tracePt t="106686" x="6750050" y="4953000"/>
          <p14:tracePt t="106703" x="6673850" y="4946650"/>
          <p14:tracePt t="106721" x="6642100" y="4946650"/>
          <p14:tracePt t="106736" x="6597650" y="4946650"/>
          <p14:tracePt t="106753" x="6553200" y="4953000"/>
          <p14:tracePt t="106770" x="6470650" y="4991100"/>
          <p14:tracePt t="106786" x="6419850" y="5010150"/>
          <p14:tracePt t="106803" x="6407150" y="5022850"/>
          <p14:tracePt t="106820" x="6362700" y="5048250"/>
          <p14:tracePt t="106836" x="6330950" y="5086350"/>
          <p14:tracePt t="106853" x="6273800" y="5149850"/>
          <p14:tracePt t="106870" x="6242050" y="5181600"/>
          <p14:tracePt t="106887" x="6235700" y="5194300"/>
          <p14:tracePt t="106903" x="6235700" y="5207000"/>
          <p14:tracePt t="106920" x="6235700" y="5213350"/>
          <p14:tracePt t="106937" x="6235700" y="5245100"/>
          <p14:tracePt t="106953" x="6267450" y="5276850"/>
          <p14:tracePt t="106970" x="6280150" y="5302250"/>
          <p14:tracePt t="106987" x="6324600" y="5359400"/>
          <p14:tracePt t="107003" x="6394450" y="5416550"/>
          <p14:tracePt t="107021" x="6515100" y="5492750"/>
          <p14:tracePt t="107036" x="6584950" y="5511800"/>
          <p14:tracePt t="107053" x="6629400" y="5530850"/>
          <p14:tracePt t="107069" x="6667500" y="5530850"/>
          <p14:tracePt t="107086" x="6724650" y="5524500"/>
          <p14:tracePt t="107103" x="6832600" y="5480050"/>
          <p14:tracePt t="107119" x="6927850" y="5422900"/>
          <p14:tracePt t="107136" x="6991350" y="5384800"/>
          <p14:tracePt t="107153" x="7023100" y="5365750"/>
          <p14:tracePt t="107170" x="7048500" y="5334000"/>
          <p14:tracePt t="107186" x="7080250" y="5283200"/>
          <p14:tracePt t="107203" x="7092950" y="5270500"/>
          <p14:tracePt t="107219" x="7099300" y="5251450"/>
          <p14:tracePt t="107237" x="7099300" y="5245100"/>
          <p14:tracePt t="107253" x="7099300" y="5238750"/>
          <p14:tracePt t="107269" x="7061200" y="5187950"/>
          <p14:tracePt t="107286" x="7016750" y="5124450"/>
          <p14:tracePt t="107303" x="6972300" y="5080000"/>
          <p14:tracePt t="107319" x="6946900" y="5048250"/>
          <p14:tracePt t="107336" x="6934200" y="5041900"/>
          <p14:tracePt t="107352" x="6921500" y="5029200"/>
          <p14:tracePt t="107370" x="6908800" y="5022850"/>
          <p14:tracePt t="107387" x="6902450" y="5022850"/>
          <p14:tracePt t="107403" x="6889750" y="5022850"/>
          <p14:tracePt t="107420" x="6883400" y="5022850"/>
          <p14:tracePt t="107436" x="6883400" y="5029200"/>
          <p14:tracePt t="107453" x="6877050" y="5035550"/>
          <p14:tracePt t="107512" x="6877050" y="5041900"/>
          <p14:tracePt t="107581" x="6870700" y="5041900"/>
          <p14:tracePt t="107602" x="6864350" y="5041900"/>
          <p14:tracePt t="107610" x="6845300" y="5041900"/>
          <p14:tracePt t="107619" x="6838950" y="5041900"/>
          <p14:tracePt t="107636" x="6781800" y="5035550"/>
          <p14:tracePt t="107652" x="6642100" y="5016500"/>
          <p14:tracePt t="107669" x="6394450" y="4997450"/>
          <p14:tracePt t="107686" x="6267450" y="4997450"/>
          <p14:tracePt t="107702" x="6210300" y="4997450"/>
          <p14:tracePt t="107719" x="6165850" y="4997450"/>
          <p14:tracePt t="107736" x="6140450" y="5003800"/>
          <p14:tracePt t="107752" x="6127750" y="5016500"/>
          <p14:tracePt t="107769" x="6115050" y="5016500"/>
          <p14:tracePt t="107786" x="6115050" y="5029200"/>
          <p14:tracePt t="107802" x="6115050" y="5035550"/>
          <p14:tracePt t="107819" x="6115050" y="5060950"/>
          <p14:tracePt t="107835" x="6121400" y="5118100"/>
          <p14:tracePt t="107852" x="6127750" y="5162550"/>
          <p14:tracePt t="107869" x="6134100" y="5194300"/>
          <p14:tracePt t="107886" x="6134100" y="5207000"/>
          <p14:tracePt t="107902" x="6140450" y="5232400"/>
          <p14:tracePt t="107919" x="6146800" y="5257800"/>
          <p14:tracePt t="107935" x="6153150" y="5283200"/>
          <p14:tracePt t="107952" x="6178550" y="5302250"/>
          <p14:tracePt t="107969" x="6203950" y="5334000"/>
          <p14:tracePt t="107985" x="6267450" y="5365750"/>
          <p14:tracePt t="108002" x="6445250" y="5461000"/>
          <p14:tracePt t="108019" x="6565900" y="5480050"/>
          <p14:tracePt t="108036" x="6642100" y="5492750"/>
          <p14:tracePt t="108052" x="6686550" y="5492750"/>
          <p14:tracePt t="108055" x="6692900" y="5492750"/>
          <p14:tracePt t="108070" x="6711950" y="5480050"/>
          <p14:tracePt t="108085" x="6781800" y="5448300"/>
          <p14:tracePt t="108102" x="6838950" y="5397500"/>
          <p14:tracePt t="108119" x="6883400" y="5346700"/>
          <p14:tracePt t="108135" x="6908800" y="5308600"/>
          <p14:tracePt t="108152" x="6921500" y="5283200"/>
          <p14:tracePt t="108169" x="6934200" y="5276850"/>
          <p14:tracePt t="108185" x="6934200" y="5270500"/>
          <p14:tracePt t="108202" x="6934200" y="5257800"/>
          <p14:tracePt t="108219" x="6934200" y="5251450"/>
          <p14:tracePt t="108237" x="6934200" y="5232400"/>
          <p14:tracePt t="108252" x="6934200" y="5213350"/>
          <p14:tracePt t="108268" x="6934200" y="5187950"/>
          <p14:tracePt t="108285" x="6927850" y="5168900"/>
          <p14:tracePt t="108302" x="6927850" y="5156200"/>
          <p14:tracePt t="108319" x="6908800" y="5124450"/>
          <p14:tracePt t="108335" x="6864350" y="5092700"/>
          <p14:tracePt t="108352" x="6788150" y="5022850"/>
          <p14:tracePt t="108368" x="6699250" y="4978400"/>
          <p14:tracePt t="108385" x="6616700" y="4940300"/>
          <p14:tracePt t="108402" x="6540500" y="4921250"/>
          <p14:tracePt t="108418" x="6483350" y="4914900"/>
          <p14:tracePt t="108435" x="6426200" y="4908550"/>
          <p14:tracePt t="108452" x="6350000" y="4908550"/>
          <p14:tracePt t="108468" x="6273800" y="4914900"/>
          <p14:tracePt t="108485" x="6197600" y="4927600"/>
          <p14:tracePt t="108502" x="6159500" y="4946650"/>
          <p14:tracePt t="108518" x="6121400" y="4965700"/>
          <p14:tracePt t="108535" x="6089650" y="4978400"/>
          <p14:tracePt t="108552" x="6064250" y="4997450"/>
          <p14:tracePt t="108556" x="6051550" y="5010150"/>
          <p14:tracePt t="108568" x="6038850" y="5016500"/>
          <p14:tracePt t="108585" x="6019800" y="5035550"/>
          <p14:tracePt t="108602" x="5994400" y="5060950"/>
          <p14:tracePt t="108618" x="5981700" y="5086350"/>
          <p14:tracePt t="108635" x="5962650" y="5124450"/>
          <p14:tracePt t="108651" x="5956300" y="5137150"/>
          <p14:tracePt t="108668" x="5956300" y="5156200"/>
          <p14:tracePt t="108685" x="5956300" y="5162550"/>
          <p14:tracePt t="108701" x="5956300" y="5175250"/>
          <p14:tracePt t="108718" x="5956300" y="5187950"/>
          <p14:tracePt t="108735" x="5969000" y="5213350"/>
          <p14:tracePt t="108752" x="5975350" y="5219700"/>
          <p14:tracePt t="108769" x="5981700" y="5257800"/>
          <p14:tracePt t="108785" x="6000750" y="5283200"/>
          <p14:tracePt t="108803" x="6026150" y="5321300"/>
          <p14:tracePt t="108818" x="6045200" y="5346700"/>
          <p14:tracePt t="108835" x="6057900" y="5365750"/>
          <p14:tracePt t="108851" x="6083300" y="5384800"/>
          <p14:tracePt t="108868" x="6115050" y="5410200"/>
          <p14:tracePt t="108885" x="6191250" y="5454650"/>
          <p14:tracePt t="108901" x="6242050" y="5467350"/>
          <p14:tracePt t="108918" x="6286500" y="5480050"/>
          <p14:tracePt t="108934" x="6330950" y="5486400"/>
          <p14:tracePt t="108951" x="6375400" y="5492750"/>
          <p14:tracePt t="108970" x="6445250" y="5505450"/>
          <p14:tracePt t="108985" x="6483350" y="5505450"/>
          <p14:tracePt t="109001" x="6540500" y="5505450"/>
          <p14:tracePt t="109018" x="6572250" y="5505450"/>
          <p14:tracePt t="109034" x="6629400" y="5505450"/>
          <p14:tracePt t="109052" x="6705600" y="5505450"/>
          <p14:tracePt t="109069" x="6750050" y="5492750"/>
          <p14:tracePt t="109084" x="6781800" y="5480050"/>
          <p14:tracePt t="109101" x="6800850" y="5473700"/>
          <p14:tracePt t="109118" x="6819900" y="5461000"/>
          <p14:tracePt t="109135" x="6858000" y="5441950"/>
          <p14:tracePt t="109151" x="6883400" y="5416550"/>
          <p14:tracePt t="109168" x="6908800" y="5397500"/>
          <p14:tracePt t="109184" x="6921500" y="5384800"/>
          <p14:tracePt t="109201" x="6934200" y="5365750"/>
          <p14:tracePt t="109217" x="6953250" y="5346700"/>
          <p14:tracePt t="109234" x="6972300" y="5308600"/>
          <p14:tracePt t="109251" x="6985000" y="5295900"/>
          <p14:tracePt t="109268" x="6985000" y="5289550"/>
          <p14:tracePt t="109284" x="6985000" y="5276850"/>
          <p14:tracePt t="109301" x="6991350" y="5270500"/>
          <p14:tracePt t="109318" x="6991350" y="5264150"/>
          <p14:tracePt t="109334" x="6991350" y="5257800"/>
          <p14:tracePt t="109351" x="6997700" y="5257800"/>
          <p14:tracePt t="109391" x="7004050" y="5257800"/>
          <p14:tracePt t="109459" x="7010400" y="5257800"/>
          <p14:tracePt t="109499" x="7010400" y="5251450"/>
          <p14:tracePt t="110103" x="0" y="0"/>
        </p14:tracePtLst>
      </p14:laserTraceLst>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848D-B109-4BAB-973B-802612A23113}"/>
              </a:ext>
            </a:extLst>
          </p:cNvPr>
          <p:cNvSpPr>
            <a:spLocks noGrp="1"/>
          </p:cNvSpPr>
          <p:nvPr>
            <p:ph type="title"/>
          </p:nvPr>
        </p:nvSpPr>
        <p:spPr/>
        <p:txBody>
          <a:bodyPr/>
          <a:lstStyle/>
          <a:p>
            <a:r>
              <a:rPr lang="en-US" dirty="0"/>
              <a:t>Main Points of Focus</a:t>
            </a:r>
            <a:endParaRPr lang="en-IN" dirty="0"/>
          </a:p>
        </p:txBody>
      </p:sp>
      <p:sp>
        <p:nvSpPr>
          <p:cNvPr id="3" name="Content Placeholder 2">
            <a:extLst>
              <a:ext uri="{FF2B5EF4-FFF2-40B4-BE49-F238E27FC236}">
                <a16:creationId xmlns:a16="http://schemas.microsoft.com/office/drawing/2014/main" id="{2CE5C390-F09C-460D-9B0D-9C913545D77E}"/>
              </a:ext>
            </a:extLst>
          </p:cNvPr>
          <p:cNvSpPr>
            <a:spLocks noGrp="1"/>
          </p:cNvSpPr>
          <p:nvPr>
            <p:ph idx="1"/>
          </p:nvPr>
        </p:nvSpPr>
        <p:spPr/>
        <p:txBody>
          <a:bodyPr>
            <a:normAutofit fontScale="92500" lnSpcReduction="10000"/>
          </a:bodyPr>
          <a:lstStyle/>
          <a:p>
            <a:pPr algn="just"/>
            <a:r>
              <a:rPr lang="en-US" sz="2800" dirty="0"/>
              <a:t>Understanding the Graph Coloring Problem</a:t>
            </a:r>
          </a:p>
          <a:p>
            <a:pPr algn="just"/>
            <a:r>
              <a:rPr lang="en-US" sz="2800" dirty="0"/>
              <a:t>Understanding the NP Completeness of the above Problem </a:t>
            </a:r>
          </a:p>
          <a:p>
            <a:pPr algn="just"/>
            <a:r>
              <a:rPr lang="en-US" sz="2800" dirty="0"/>
              <a:t>To explore the Wigderson Algorithm, an algorithm that has been devised to</a:t>
            </a:r>
            <a:r>
              <a:rPr lang="en-IN" sz="2800" dirty="0"/>
              <a:t> properly color 3-colorable graphs.</a:t>
            </a:r>
          </a:p>
          <a:p>
            <a:pPr algn="just"/>
            <a:r>
              <a:rPr lang="en-IN" sz="2800" dirty="0"/>
              <a:t>We will look into this algorithm in detail, analysing the time complexity correctness, and the performance of this algorithm.</a:t>
            </a:r>
          </a:p>
          <a:p>
            <a:pPr algn="just"/>
            <a:r>
              <a:rPr lang="en-IN" sz="2800" dirty="0"/>
              <a:t>To slightly improve the performance of this algorithm</a:t>
            </a:r>
          </a:p>
        </p:txBody>
      </p:sp>
    </p:spTree>
    <p:extLst>
      <p:ext uri="{BB962C8B-B14F-4D97-AF65-F5344CB8AC3E}">
        <p14:creationId xmlns:p14="http://schemas.microsoft.com/office/powerpoint/2010/main" val="2450553049"/>
      </p:ext>
    </p:extLst>
  </p:cSld>
  <p:clrMapOvr>
    <a:masterClrMapping/>
  </p:clrMapOvr>
  <mc:AlternateContent xmlns:mc="http://schemas.openxmlformats.org/markup-compatibility/2006" xmlns:p14="http://schemas.microsoft.com/office/powerpoint/2010/main">
    <mc:Choice Requires="p14">
      <p:transition spd="slow" p14:dur="2000" advTm="46024"/>
    </mc:Choice>
    <mc:Fallback xmlns="">
      <p:transition spd="slow" advTm="4602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750B79F8-A6A4-4707-8517-08B0105908C5}"/>
              </a:ext>
            </a:extLst>
          </p:cNvPr>
          <p:cNvPicPr>
            <a:picLocks noChangeAspect="1"/>
          </p:cNvPicPr>
          <p:nvPr/>
        </p:nvPicPr>
        <p:blipFill>
          <a:blip r:embed="rId2"/>
          <a:stretch>
            <a:fillRect/>
          </a:stretch>
        </p:blipFill>
        <p:spPr>
          <a:xfrm>
            <a:off x="7130270" y="3203527"/>
            <a:ext cx="4543866" cy="3422912"/>
          </a:xfrm>
          <a:prstGeom prst="rect">
            <a:avLst/>
          </a:prstGeom>
        </p:spPr>
      </p:pic>
      <p:pic>
        <p:nvPicPr>
          <p:cNvPr id="11" name="Picture 10">
            <a:extLst>
              <a:ext uri="{FF2B5EF4-FFF2-40B4-BE49-F238E27FC236}">
                <a16:creationId xmlns:a16="http://schemas.microsoft.com/office/drawing/2014/main" id="{93E6E2D6-CFA0-427C-B23A-0489B182B481}"/>
              </a:ext>
            </a:extLst>
          </p:cNvPr>
          <p:cNvPicPr>
            <a:picLocks noChangeAspect="1"/>
          </p:cNvPicPr>
          <p:nvPr/>
        </p:nvPicPr>
        <p:blipFill>
          <a:blip r:embed="rId3"/>
          <a:stretch>
            <a:fillRect/>
          </a:stretch>
        </p:blipFill>
        <p:spPr>
          <a:xfrm>
            <a:off x="5721215" y="64602"/>
            <a:ext cx="4656780" cy="3138925"/>
          </a:xfrm>
          <a:prstGeom prst="rect">
            <a:avLst/>
          </a:prstGeom>
        </p:spPr>
      </p:pic>
      <p:sp>
        <p:nvSpPr>
          <p:cNvPr id="2" name="Title 1">
            <a:extLst>
              <a:ext uri="{FF2B5EF4-FFF2-40B4-BE49-F238E27FC236}">
                <a16:creationId xmlns:a16="http://schemas.microsoft.com/office/drawing/2014/main" id="{4B4D0B81-5217-48B2-A03C-8A99D47D3226}"/>
              </a:ext>
            </a:extLst>
          </p:cNvPr>
          <p:cNvSpPr>
            <a:spLocks noGrp="1"/>
          </p:cNvSpPr>
          <p:nvPr>
            <p:ph type="title"/>
          </p:nvPr>
        </p:nvSpPr>
        <p:spPr>
          <a:xfrm>
            <a:off x="1295402" y="982132"/>
            <a:ext cx="3303231" cy="1303867"/>
          </a:xfrm>
        </p:spPr>
        <p:txBody>
          <a:bodyPr>
            <a:noAutofit/>
          </a:bodyPr>
          <a:lstStyle/>
          <a:p>
            <a:r>
              <a:rPr lang="en-US" sz="2800" dirty="0"/>
              <a:t>An example for the </a:t>
            </a:r>
            <a:br>
              <a:rPr lang="en-US" sz="2800" dirty="0"/>
            </a:br>
            <a:r>
              <a:rPr lang="en-US" sz="2800" dirty="0" err="1"/>
              <a:t>Wigderson</a:t>
            </a:r>
            <a:r>
              <a:rPr lang="en-US" sz="2800" dirty="0"/>
              <a:t> Algorithm</a:t>
            </a:r>
            <a:endParaRPr lang="en-IN" sz="2800" dirty="0"/>
          </a:p>
        </p:txBody>
      </p:sp>
      <p:sp>
        <p:nvSpPr>
          <p:cNvPr id="3" name="Content Placeholder 2">
            <a:extLst>
              <a:ext uri="{FF2B5EF4-FFF2-40B4-BE49-F238E27FC236}">
                <a16:creationId xmlns:a16="http://schemas.microsoft.com/office/drawing/2014/main" id="{800167F4-D00A-4875-97FE-C8E83E71E12B}"/>
              </a:ext>
            </a:extLst>
          </p:cNvPr>
          <p:cNvSpPr>
            <a:spLocks noGrp="1"/>
          </p:cNvSpPr>
          <p:nvPr>
            <p:ph idx="1"/>
          </p:nvPr>
        </p:nvSpPr>
        <p:spPr>
          <a:xfrm>
            <a:off x="1375299" y="2637898"/>
            <a:ext cx="4458830" cy="3523205"/>
          </a:xfrm>
        </p:spPr>
        <p:txBody>
          <a:bodyPr>
            <a:normAutofit lnSpcReduction="10000"/>
          </a:bodyPr>
          <a:lstStyle/>
          <a:p>
            <a:pPr algn="just"/>
            <a:r>
              <a:rPr lang="en-US" dirty="0"/>
              <a:t>Consider the following graph.</a:t>
            </a:r>
          </a:p>
          <a:p>
            <a:pPr algn="just"/>
            <a:r>
              <a:rPr lang="en-US" dirty="0"/>
              <a:t>This graph is 3-colorable, as it has been colored with the help of 3-colors as shown in the Figure 1.</a:t>
            </a:r>
          </a:p>
          <a:p>
            <a:pPr algn="just"/>
            <a:r>
              <a:rPr lang="en-US" dirty="0"/>
              <a:t>At step 0, the graph looks like as shown in Figure 2.</a:t>
            </a:r>
          </a:p>
          <a:p>
            <a:pPr marL="0" indent="0" algn="just">
              <a:buNone/>
            </a:pPr>
            <a:r>
              <a:rPr lang="en-US" dirty="0"/>
              <a:t>** The above figure is a self created figure(not from the internet)</a:t>
            </a:r>
            <a:endParaRPr lang="en-IN" dirty="0"/>
          </a:p>
        </p:txBody>
      </p:sp>
      <p:sp>
        <p:nvSpPr>
          <p:cNvPr id="7" name="TextBox 6">
            <a:extLst>
              <a:ext uri="{FF2B5EF4-FFF2-40B4-BE49-F238E27FC236}">
                <a16:creationId xmlns:a16="http://schemas.microsoft.com/office/drawing/2014/main" id="{D040C0AB-D1B8-4C81-A0EE-E580E042E41C}"/>
              </a:ext>
            </a:extLst>
          </p:cNvPr>
          <p:cNvSpPr txBox="1"/>
          <p:nvPr/>
        </p:nvSpPr>
        <p:spPr>
          <a:xfrm>
            <a:off x="9144000" y="2637897"/>
            <a:ext cx="1038687" cy="369332"/>
          </a:xfrm>
          <a:prstGeom prst="rect">
            <a:avLst/>
          </a:prstGeom>
          <a:noFill/>
        </p:spPr>
        <p:txBody>
          <a:bodyPr wrap="square" rtlCol="0">
            <a:spAutoFit/>
          </a:bodyPr>
          <a:lstStyle/>
          <a:p>
            <a:r>
              <a:rPr lang="en-US" dirty="0"/>
              <a:t>Figure 1</a:t>
            </a:r>
            <a:endParaRPr lang="en-IN" dirty="0"/>
          </a:p>
        </p:txBody>
      </p:sp>
      <p:sp>
        <p:nvSpPr>
          <p:cNvPr id="9" name="TextBox 8">
            <a:extLst>
              <a:ext uri="{FF2B5EF4-FFF2-40B4-BE49-F238E27FC236}">
                <a16:creationId xmlns:a16="http://schemas.microsoft.com/office/drawing/2014/main" id="{7D8F5A31-E55D-4468-AFCD-15732D249739}"/>
              </a:ext>
            </a:extLst>
          </p:cNvPr>
          <p:cNvSpPr txBox="1"/>
          <p:nvPr/>
        </p:nvSpPr>
        <p:spPr>
          <a:xfrm>
            <a:off x="10297357" y="5973120"/>
            <a:ext cx="1038687" cy="369332"/>
          </a:xfrm>
          <a:prstGeom prst="rect">
            <a:avLst/>
          </a:prstGeom>
          <a:noFill/>
        </p:spPr>
        <p:txBody>
          <a:bodyPr wrap="square" rtlCol="0">
            <a:spAutoFit/>
          </a:bodyPr>
          <a:lstStyle/>
          <a:p>
            <a:r>
              <a:rPr lang="en-US" dirty="0"/>
              <a:t>Figure 2</a:t>
            </a:r>
            <a:endParaRPr lang="en-IN" dirty="0"/>
          </a:p>
        </p:txBody>
      </p:sp>
    </p:spTree>
    <p:extLst>
      <p:ext uri="{BB962C8B-B14F-4D97-AF65-F5344CB8AC3E}">
        <p14:creationId xmlns:p14="http://schemas.microsoft.com/office/powerpoint/2010/main" val="448860691"/>
      </p:ext>
    </p:extLst>
  </p:cSld>
  <p:clrMapOvr>
    <a:masterClrMapping/>
  </p:clrMapOvr>
  <mc:AlternateContent xmlns:mc="http://schemas.openxmlformats.org/markup-compatibility/2006" xmlns:p14="http://schemas.microsoft.com/office/powerpoint/2010/main">
    <mc:Choice Requires="p14">
      <p:transition spd="slow" p14:dur="2000" advTm="27025"/>
    </mc:Choice>
    <mc:Fallback xmlns="">
      <p:transition spd="slow" advTm="27025"/>
    </mc:Fallback>
  </mc:AlternateContent>
  <p:extLst>
    <p:ext uri="{3A86A75C-4F4B-4683-9AE1-C65F6400EC91}">
      <p14:laserTraceLst xmlns:p14="http://schemas.microsoft.com/office/powerpoint/2010/main">
        <p14:tracePtLst>
          <p14:tracePt t="7551" x="857250" y="5175250"/>
          <p14:tracePt t="7985" x="946150" y="5080000"/>
          <p14:tracePt t="7991" x="1111250" y="4927600"/>
          <p14:tracePt t="8000" x="1327150" y="4762500"/>
          <p14:tracePt t="8007" x="1549400" y="4597400"/>
          <p14:tracePt t="8024" x="2025650" y="4260850"/>
          <p14:tracePt t="8028" x="2241550" y="4114800"/>
          <p14:tracePt t="8042" x="2730500" y="3822700"/>
          <p14:tracePt t="8057" x="3022600" y="3644900"/>
          <p14:tracePt t="8074" x="3308350" y="3467100"/>
          <p14:tracePt t="8090" x="3708400" y="3232150"/>
          <p14:tracePt t="8107" x="4152900" y="2990850"/>
          <p14:tracePt t="8125" x="4629150" y="2800350"/>
          <p14:tracePt t="8140" x="4864100" y="2711450"/>
          <p14:tracePt t="8157" x="4965700" y="2679700"/>
          <p14:tracePt t="8174" x="5143500" y="2654300"/>
          <p14:tracePt t="8190" x="5403850" y="2616200"/>
          <p14:tracePt t="8207" x="5810250" y="2603500"/>
          <p14:tracePt t="8224" x="6115050" y="2603500"/>
          <p14:tracePt t="8241" x="6254750" y="2603500"/>
          <p14:tracePt t="8257" x="6464300" y="2603500"/>
          <p14:tracePt t="8275" x="6648450" y="2609850"/>
          <p14:tracePt t="8291" x="6896100" y="2609850"/>
          <p14:tracePt t="8307" x="7048500" y="2609850"/>
          <p14:tracePt t="8323" x="7150100" y="2609850"/>
          <p14:tracePt t="8340" x="7188200" y="2609850"/>
          <p14:tracePt t="8357" x="7245350" y="2609850"/>
          <p14:tracePt t="8373" x="7277100" y="2609850"/>
          <p14:tracePt t="8959" x="7334250" y="2628900"/>
          <p14:tracePt t="8966" x="7372350" y="2647950"/>
          <p14:tracePt t="8974" x="7423150" y="2654300"/>
          <p14:tracePt t="8990" x="7600950" y="2705100"/>
          <p14:tracePt t="9006" x="7893050" y="2755900"/>
          <p14:tracePt t="9023" x="8401050" y="2825750"/>
          <p14:tracePt t="9040" x="8610600" y="2844800"/>
          <p14:tracePt t="9056" x="8750300" y="2851150"/>
          <p14:tracePt t="9073" x="8890000" y="2851150"/>
          <p14:tracePt t="9090" x="9048750" y="2832100"/>
          <p14:tracePt t="9107" x="9309100" y="2749550"/>
          <p14:tracePt t="9123" x="9474200" y="2654300"/>
          <p14:tracePt t="9139" x="9607550" y="2533650"/>
          <p14:tracePt t="9156" x="9664700" y="2470150"/>
          <p14:tracePt t="9173" x="9740900" y="2330450"/>
          <p14:tracePt t="9189" x="9785350" y="2159000"/>
          <p14:tracePt t="9206" x="9867900" y="1841500"/>
          <p14:tracePt t="9223" x="9874250" y="1708150"/>
          <p14:tracePt t="9239" x="9880600" y="1587500"/>
          <p14:tracePt t="9256" x="9880600" y="1504950"/>
          <p14:tracePt t="9273" x="9880600" y="1435100"/>
          <p14:tracePt t="9289" x="9867900" y="1301750"/>
          <p14:tracePt t="9306" x="9829800" y="1206500"/>
          <p14:tracePt t="9323" x="9779000" y="1073150"/>
          <p14:tracePt t="9339" x="9721850" y="958850"/>
          <p14:tracePt t="9356" x="9671050" y="869950"/>
          <p14:tracePt t="9373" x="9601200" y="793750"/>
          <p14:tracePt t="9389" x="9512300" y="723900"/>
          <p14:tracePt t="9406" x="9417050" y="635000"/>
          <p14:tracePt t="9423" x="9309100" y="552450"/>
          <p14:tracePt t="9439" x="9201150" y="463550"/>
          <p14:tracePt t="9456" x="9093200" y="406400"/>
          <p14:tracePt t="9472" x="8991600" y="342900"/>
          <p14:tracePt t="9489" x="8845550" y="266700"/>
          <p14:tracePt t="9506" x="8705850" y="190500"/>
          <p14:tracePt t="9522" x="8547100" y="114300"/>
          <p14:tracePt t="9539" x="8432800" y="82550"/>
          <p14:tracePt t="9556" x="8293100" y="31750"/>
          <p14:tracePt t="9572" x="8121650" y="0"/>
          <p14:tracePt t="9590" x="7791450" y="0"/>
          <p14:tracePt t="9606" x="7620000" y="0"/>
          <p14:tracePt t="9623" x="7543800" y="0"/>
          <p14:tracePt t="9639" x="7397750" y="0"/>
          <p14:tracePt t="9656" x="7188200" y="0"/>
          <p14:tracePt t="9673" x="6781800" y="69850"/>
          <p14:tracePt t="9689" x="6623050" y="107950"/>
          <p14:tracePt t="9706" x="6489700" y="158750"/>
          <p14:tracePt t="9722" x="6337300" y="196850"/>
          <p14:tracePt t="9739" x="6203950" y="228600"/>
          <p14:tracePt t="9756" x="6045200" y="279400"/>
          <p14:tracePt t="9773" x="5975350" y="311150"/>
          <p14:tracePt t="9789" x="5905500" y="330200"/>
          <p14:tracePt t="9805" x="5848350" y="361950"/>
          <p14:tracePt t="9822" x="5797550" y="400050"/>
          <p14:tracePt t="9839" x="5746750" y="438150"/>
          <p14:tracePt t="9856" x="5740400" y="450850"/>
          <p14:tracePt t="9872" x="5734050" y="469900"/>
          <p14:tracePt t="9889" x="5727700" y="495300"/>
          <p14:tracePt t="9905" x="5715000" y="565150"/>
          <p14:tracePt t="9922" x="5695950" y="800100"/>
          <p14:tracePt t="9939" x="5695950" y="882650"/>
          <p14:tracePt t="9955" x="5689600" y="1028700"/>
          <p14:tracePt t="9972" x="5689600" y="1187450"/>
          <p14:tracePt t="9989" x="5708650" y="1320800"/>
          <p14:tracePt t="10006" x="5740400" y="1492250"/>
          <p14:tracePt t="10022" x="5759450" y="1631950"/>
          <p14:tracePt t="10039" x="5791200" y="1797050"/>
          <p14:tracePt t="10055" x="5842000" y="1949450"/>
          <p14:tracePt t="10072" x="5918200" y="2101850"/>
          <p14:tracePt t="10088" x="6026150" y="2286000"/>
          <p14:tracePt t="10106" x="6083300" y="2381250"/>
          <p14:tracePt t="10122" x="6165850" y="2520950"/>
          <p14:tracePt t="10139" x="6267450" y="2635250"/>
          <p14:tracePt t="10155" x="6419850" y="2743200"/>
          <p14:tracePt t="10172" x="6673850" y="2908300"/>
          <p14:tracePt t="10189" x="6788150" y="2965450"/>
          <p14:tracePt t="10205" x="6965950" y="3041650"/>
          <p14:tracePt t="10223" x="7169150" y="3086100"/>
          <p14:tracePt t="10238" x="7359650" y="3124200"/>
          <p14:tracePt t="10255" x="7594600" y="3155950"/>
          <p14:tracePt t="10272" x="7715250" y="3162300"/>
          <p14:tracePt t="10288" x="7848600" y="3162300"/>
          <p14:tracePt t="10305" x="8013700" y="3175000"/>
          <p14:tracePt t="10322" x="8178800" y="3175000"/>
          <p14:tracePt t="10338" x="8388350" y="3175000"/>
          <p14:tracePt t="10355" x="8470900" y="3175000"/>
          <p14:tracePt t="10372" x="8578850" y="3162300"/>
          <p14:tracePt t="10389" x="8674100" y="3149600"/>
          <p14:tracePt t="10405" x="8794750" y="3130550"/>
          <p14:tracePt t="10422" x="8972550" y="3073400"/>
          <p14:tracePt t="10438" x="9086850" y="3016250"/>
          <p14:tracePt t="10455" x="9150350" y="2997200"/>
          <p14:tracePt t="10472" x="9251950" y="2933700"/>
          <p14:tracePt t="10488" x="9391650" y="2857500"/>
          <p14:tracePt t="10505" x="9626600" y="2717800"/>
          <p14:tracePt t="10521" x="9740900" y="2635250"/>
          <p14:tracePt t="10538" x="9810750" y="2571750"/>
          <p14:tracePt t="10555" x="9867900" y="2514600"/>
          <p14:tracePt t="10571" x="9944100" y="2425700"/>
          <p14:tracePt t="10588" x="10007600" y="2336800"/>
          <p14:tracePt t="10605" x="10064750" y="2241550"/>
          <p14:tracePt t="10621" x="10102850" y="2120900"/>
          <p14:tracePt t="10638" x="10115550" y="2051050"/>
          <p14:tracePt t="10655" x="10115550" y="1765300"/>
          <p14:tracePt t="10671" x="10045700" y="1498600"/>
          <p14:tracePt t="10688" x="10001250" y="1270000"/>
          <p14:tracePt t="10705" x="9925050" y="1066800"/>
          <p14:tracePt t="10721" x="9880600" y="965200"/>
          <p14:tracePt t="10738" x="9817100" y="825500"/>
          <p14:tracePt t="10754" x="9734550" y="711200"/>
          <p14:tracePt t="10771" x="9645650" y="565150"/>
          <p14:tracePt t="10788" x="9525000" y="425450"/>
          <p14:tracePt t="10805" x="9429750" y="323850"/>
          <p14:tracePt t="10821" x="9340850" y="234950"/>
          <p14:tracePt t="10838" x="9226550" y="152400"/>
          <p14:tracePt t="10855" x="9086850" y="69850"/>
          <p14:tracePt t="10871" x="8934450" y="0"/>
          <p14:tracePt t="10888" x="8756650" y="0"/>
          <p14:tracePt t="10905" x="8578850" y="0"/>
          <p14:tracePt t="10921" x="8420100" y="0"/>
          <p14:tracePt t="10938" x="8172450" y="0"/>
          <p14:tracePt t="10955" x="7937500" y="0"/>
          <p14:tracePt t="10973" x="7461250" y="76200"/>
          <p14:tracePt t="10989" x="7327900" y="114300"/>
          <p14:tracePt t="11005" x="7105650" y="196850"/>
          <p14:tracePt t="11022" x="6819900" y="292100"/>
          <p14:tracePt t="11028" x="6654800" y="374650"/>
          <p14:tracePt t="11038" x="6508750" y="450850"/>
          <p14:tracePt t="11057" x="6223000" y="647700"/>
          <p14:tracePt t="11071" x="6083300" y="755650"/>
          <p14:tracePt t="11088" x="5975350" y="850900"/>
          <p14:tracePt t="11105" x="5886450" y="939800"/>
          <p14:tracePt t="11121" x="5835650" y="1035050"/>
          <p14:tracePt t="11139" x="5803900" y="1219200"/>
          <p14:tracePt t="11155" x="5803900" y="1301750"/>
          <p14:tracePt t="11171" x="5810250" y="1460500"/>
          <p14:tracePt t="11188" x="5873750" y="1682750"/>
          <p14:tracePt t="11205" x="5981700" y="1974850"/>
          <p14:tracePt t="11222" x="6121400" y="2279650"/>
          <p14:tracePt t="11239" x="6178550" y="2381250"/>
          <p14:tracePt t="11255" x="6273800" y="2546350"/>
          <p14:tracePt t="11271" x="6407150" y="2698750"/>
          <p14:tracePt t="11288" x="6546850" y="2844800"/>
          <p14:tracePt t="11305" x="6788150" y="3054350"/>
          <p14:tracePt t="11322" x="6870700" y="3124200"/>
          <p14:tracePt t="11338" x="7042150" y="3219450"/>
          <p14:tracePt t="11354" x="7188200" y="3321050"/>
          <p14:tracePt t="11371" x="7378700" y="3429000"/>
          <p14:tracePt t="11388" x="7651750" y="3543300"/>
          <p14:tracePt t="11404" x="7829550" y="3581400"/>
          <p14:tracePt t="11421" x="8007350" y="3613150"/>
          <p14:tracePt t="11438" x="8318500" y="3632200"/>
          <p14:tracePt t="11454" x="8648700" y="3644900"/>
          <p14:tracePt t="11471" x="9239250" y="3638550"/>
          <p14:tracePt t="11488" x="9664700" y="3606800"/>
          <p14:tracePt t="11504" x="9817100" y="3581400"/>
          <p14:tracePt t="11521" x="10045700" y="3536950"/>
          <p14:tracePt t="11525" x="10140950" y="3517900"/>
          <p14:tracePt t="11538" x="10236200" y="3492500"/>
          <p14:tracePt t="11554" x="10471150" y="3397250"/>
          <p14:tracePt t="11571" x="10566400" y="3314700"/>
          <p14:tracePt t="11587" x="10629900" y="3219450"/>
          <p14:tracePt t="11604" x="10680700" y="3079750"/>
          <p14:tracePt t="11620" x="10699750" y="2825750"/>
          <p14:tracePt t="11637" x="10668000" y="2298700"/>
          <p14:tracePt t="11654" x="10610850" y="1885950"/>
          <p14:tracePt t="11670" x="10509250" y="1485900"/>
          <p14:tracePt t="11687" x="10458450" y="1320800"/>
          <p14:tracePt t="11705" x="10198100" y="781050"/>
          <p14:tracePt t="11721" x="9956800" y="469900"/>
          <p14:tracePt t="11737" x="9690100" y="203200"/>
          <p14:tracePt t="11754" x="9455150" y="0"/>
          <p14:tracePt t="11770" x="9334500" y="0"/>
          <p14:tracePt t="11789" x="9112250" y="0"/>
          <p14:tracePt t="11804" x="8890000" y="0"/>
          <p14:tracePt t="11821" x="8604250" y="0"/>
          <p14:tracePt t="11837" x="8331200" y="0"/>
          <p14:tracePt t="11854" x="8197850" y="0"/>
          <p14:tracePt t="11871" x="7912100" y="0"/>
          <p14:tracePt t="11887" x="7664450" y="6350"/>
          <p14:tracePt t="11904" x="7245350" y="88900"/>
          <p14:tracePt t="11921" x="6889750" y="222250"/>
          <p14:tracePt t="11937" x="6673850" y="311150"/>
          <p14:tracePt t="11954" x="6496050" y="400050"/>
          <p14:tracePt t="11971" x="6083300" y="641350"/>
          <p14:tracePt t="11987" x="5873750" y="812800"/>
          <p14:tracePt t="12004" x="5708650" y="971550"/>
          <p14:tracePt t="12021" x="5588000" y="1098550"/>
          <p14:tracePt t="12024" x="5556250" y="1136650"/>
          <p14:tracePt t="12037" x="5499100" y="1231900"/>
          <p14:tracePt t="12054" x="5461000" y="1346200"/>
          <p14:tracePt t="12071" x="5441950" y="1473200"/>
          <p14:tracePt t="12087" x="5435600" y="1619250"/>
          <p14:tracePt t="12103" x="5473700" y="1835150"/>
          <p14:tracePt t="12120" x="5556250" y="2057400"/>
          <p14:tracePt t="12137" x="5676900" y="2247900"/>
          <p14:tracePt t="12153" x="5848350" y="2495550"/>
          <p14:tracePt t="12170" x="6127750" y="2755900"/>
          <p14:tracePt t="12187" x="6362700" y="2959100"/>
          <p14:tracePt t="12203" x="6635750" y="3136900"/>
          <p14:tracePt t="12220" x="6858000" y="3263900"/>
          <p14:tracePt t="12237" x="7054850" y="3352800"/>
          <p14:tracePt t="12253" x="7321550" y="3422650"/>
          <p14:tracePt t="12270" x="7670800" y="3479800"/>
          <p14:tracePt t="12287" x="8064500" y="3498850"/>
          <p14:tracePt t="12303" x="8343900" y="3498850"/>
          <p14:tracePt t="12320" x="8648700" y="3460750"/>
          <p14:tracePt t="12337" x="8972550" y="3371850"/>
          <p14:tracePt t="12353" x="9213850" y="3251200"/>
          <p14:tracePt t="12370" x="9467850" y="3054350"/>
          <p14:tracePt t="12387" x="9569450" y="2933700"/>
          <p14:tracePt t="12403" x="9664700" y="2781300"/>
          <p14:tracePt t="12420" x="9740900" y="2584450"/>
          <p14:tracePt t="12437" x="9766300" y="2305050"/>
          <p14:tracePt t="12453" x="9747250" y="1625600"/>
          <p14:tracePt t="12470" x="9709150" y="1390650"/>
          <p14:tracePt t="12487" x="9588500" y="996950"/>
          <p14:tracePt t="12503" x="9448800" y="673100"/>
          <p14:tracePt t="12522" x="9264650" y="387350"/>
          <p14:tracePt t="12537" x="9099550" y="222250"/>
          <p14:tracePt t="12553" x="8928100" y="88900"/>
          <p14:tracePt t="12570" x="8756650" y="0"/>
          <p14:tracePt t="12587" x="8445500" y="0"/>
          <p14:tracePt t="12604" x="8070850" y="0"/>
          <p14:tracePt t="12620" x="7791450" y="0"/>
          <p14:tracePt t="12637" x="7632700" y="0"/>
          <p14:tracePt t="12653" x="7442200" y="0"/>
          <p14:tracePt t="12669" x="7226300" y="12700"/>
          <p14:tracePt t="12686" x="6896100" y="158750"/>
          <p14:tracePt t="12703" x="6597650" y="323850"/>
          <p14:tracePt t="12719" x="6413500" y="495300"/>
          <p14:tracePt t="12736" x="6242050" y="685800"/>
          <p14:tracePt t="12753" x="6089650" y="920750"/>
          <p14:tracePt t="12770" x="5918200" y="1276350"/>
          <p14:tracePt t="12787" x="5886450" y="1479550"/>
          <p14:tracePt t="12803" x="5867400" y="1695450"/>
          <p14:tracePt t="12821" x="5848350" y="1841500"/>
          <p14:tracePt t="12836" x="5873750" y="2089150"/>
          <p14:tracePt t="12853" x="5918200" y="2324100"/>
          <p14:tracePt t="12870" x="6019800" y="2660650"/>
          <p14:tracePt t="12886" x="6108700" y="2844800"/>
          <p14:tracePt t="12903" x="6165850" y="2940050"/>
          <p14:tracePt t="12920" x="6248400" y="3086100"/>
          <p14:tracePt t="12936" x="6413500" y="3302000"/>
          <p14:tracePt t="12953" x="6540500" y="3422650"/>
          <p14:tracePt t="12969" x="6711950" y="3530600"/>
          <p14:tracePt t="12986" x="6832600" y="3594100"/>
          <p14:tracePt t="13003" x="6991350" y="3663950"/>
          <p14:tracePt t="13020" x="7289800" y="3759200"/>
          <p14:tracePt t="13036" x="7581900" y="3790950"/>
          <p14:tracePt t="13053" x="7854950" y="3810000"/>
          <p14:tracePt t="13070" x="8051800" y="3829050"/>
          <p14:tracePt t="13086" x="8210550" y="3829050"/>
          <p14:tracePt t="13103" x="8362950" y="3829050"/>
          <p14:tracePt t="13119" x="8540750" y="3790950"/>
          <p14:tracePt t="13136" x="8616950" y="3759200"/>
          <p14:tracePt t="13152" x="8724900" y="3695700"/>
          <p14:tracePt t="13169" x="8788400" y="3651250"/>
          <p14:tracePt t="13186" x="8845550" y="3594100"/>
          <p14:tracePt t="13203" x="8870950" y="3562350"/>
          <p14:tracePt t="13219" x="8915400" y="3486150"/>
          <p14:tracePt t="13236" x="8978900" y="3403600"/>
          <p14:tracePt t="13252" x="9029700" y="3340100"/>
          <p14:tracePt t="13269" x="9112250" y="3194050"/>
          <p14:tracePt t="13286" x="9182100" y="3060700"/>
          <p14:tracePt t="13303" x="9251950" y="2927350"/>
          <p14:tracePt t="13319" x="9296400" y="2813050"/>
          <p14:tracePt t="13337" x="9340850" y="2730500"/>
          <p14:tracePt t="13352" x="9347200" y="2679700"/>
          <p14:tracePt t="13369" x="9359900" y="2609850"/>
          <p14:tracePt t="13386" x="9372600" y="2508250"/>
          <p14:tracePt t="13402" x="9391650" y="2368550"/>
          <p14:tracePt t="13419" x="9391650" y="2273300"/>
          <p14:tracePt t="13436" x="9391650" y="2197100"/>
          <p14:tracePt t="13452" x="9385300" y="2146300"/>
          <p14:tracePt t="13469" x="9372600" y="2095500"/>
          <p14:tracePt t="13486" x="9366250" y="2038350"/>
          <p14:tracePt t="13503" x="9353550" y="1962150"/>
          <p14:tracePt t="13519" x="9315450" y="1866900"/>
          <p14:tracePt t="13536" x="9309100" y="1822450"/>
          <p14:tracePt t="13552" x="9296400" y="1778000"/>
          <p14:tracePt t="13569" x="9277350" y="1746250"/>
          <p14:tracePt t="13587" x="9245600" y="1657350"/>
          <p14:tracePt t="13602" x="9220200" y="1606550"/>
          <p14:tracePt t="13619" x="9201150" y="1568450"/>
          <p14:tracePt t="13636" x="9175750" y="1517650"/>
          <p14:tracePt t="13652" x="9124950" y="1460500"/>
          <p14:tracePt t="13669" x="9023350" y="1365250"/>
          <p14:tracePt t="13685" x="8953500" y="1282700"/>
          <p14:tracePt t="13702" x="8902700" y="1219200"/>
          <p14:tracePt t="13719" x="8858250" y="1155700"/>
          <p14:tracePt t="13735" x="8794750" y="1079500"/>
          <p14:tracePt t="13752" x="8712200" y="990600"/>
          <p14:tracePt t="13769" x="8515350" y="863600"/>
          <p14:tracePt t="13786" x="8388350" y="768350"/>
          <p14:tracePt t="13802" x="8331200" y="723900"/>
          <p14:tracePt t="13818" x="8235950" y="660400"/>
          <p14:tracePt t="13835" x="8147050" y="590550"/>
          <p14:tracePt t="13852" x="8039100" y="520700"/>
          <p14:tracePt t="13869" x="7994650" y="495300"/>
          <p14:tracePt t="13885" x="7962900" y="482600"/>
          <p14:tracePt t="13902" x="7918450" y="463550"/>
          <p14:tracePt t="13919" x="7842250" y="444500"/>
          <p14:tracePt t="13935" x="7785100" y="438150"/>
          <p14:tracePt t="13952" x="7734300" y="431800"/>
          <p14:tracePt t="13969" x="7708900" y="431800"/>
          <p14:tracePt t="13985" x="7670800" y="425450"/>
          <p14:tracePt t="14002" x="7613650" y="425450"/>
          <p14:tracePt t="14019" x="7581900" y="406400"/>
          <p14:tracePt t="14035" x="7562850" y="406400"/>
          <p14:tracePt t="14052" x="7562850" y="400050"/>
          <p14:tracePt t="14072" x="7550150" y="400050"/>
          <p14:tracePt t="14102" x="7556500" y="400050"/>
          <p14:tracePt t="14381" x="7493000" y="438150"/>
          <p14:tracePt t="14390" x="7404100" y="514350"/>
          <p14:tracePt t="14396" x="7302500" y="603250"/>
          <p14:tracePt t="14404" x="7207250" y="685800"/>
          <p14:tracePt t="14419" x="7061200" y="850900"/>
          <p14:tracePt t="14435" x="6965950" y="946150"/>
          <p14:tracePt t="14451" x="6864350" y="1035050"/>
          <p14:tracePt t="14468" x="6750050" y="1155700"/>
          <p14:tracePt t="14486" x="6553200" y="1365250"/>
          <p14:tracePt t="14502" x="6426200" y="1498600"/>
          <p14:tracePt t="14518" x="6311900" y="1625600"/>
          <p14:tracePt t="14535" x="6248400" y="1695450"/>
          <p14:tracePt t="14538" x="6216650" y="1733550"/>
          <p14:tracePt t="14551" x="6165850" y="1784350"/>
          <p14:tracePt t="14569" x="6013450" y="1968500"/>
          <p14:tracePt t="14585" x="5911850" y="2095500"/>
          <p14:tracePt t="14602" x="5810250" y="2222500"/>
          <p14:tracePt t="14618" x="5746750" y="2298700"/>
          <p14:tracePt t="14635" x="5645150" y="2419350"/>
          <p14:tracePt t="14652" x="5492750" y="2622550"/>
          <p14:tracePt t="14668" x="5391150" y="2743200"/>
          <p14:tracePt t="14685" x="5295900" y="2870200"/>
          <p14:tracePt t="14701" x="5213350" y="2978150"/>
          <p14:tracePt t="14718" x="5143500" y="3073400"/>
          <p14:tracePt t="14735" x="5035550" y="3238500"/>
          <p14:tracePt t="14751" x="4959350" y="3333750"/>
          <p14:tracePt t="14769" x="4895850" y="3448050"/>
          <p14:tracePt t="14784" x="4832350" y="3536950"/>
          <p14:tracePt t="14801" x="4768850" y="3619500"/>
          <p14:tracePt t="14818" x="4654550" y="3790950"/>
          <p14:tracePt t="14834" x="4552950" y="3943350"/>
          <p14:tracePt t="14851" x="4400550" y="4102100"/>
          <p14:tracePt t="14868" x="4222750" y="4267200"/>
          <p14:tracePt t="14884" x="4133850" y="4349750"/>
          <p14:tracePt t="14901" x="4019550" y="4451350"/>
          <p14:tracePt t="14917" x="3854450" y="4527550"/>
          <p14:tracePt t="14934" x="3797300" y="4533900"/>
          <p14:tracePt t="14951" x="3765550" y="4533900"/>
          <p14:tracePt t="14967" x="3759200" y="4527550"/>
          <p14:tracePt t="14984" x="3740150" y="4508500"/>
          <p14:tracePt t="15001" x="3702050" y="4502150"/>
          <p14:tracePt t="15018" x="3651250" y="4489450"/>
          <p14:tracePt t="15034" x="3606800" y="4489450"/>
          <p14:tracePt t="15051" x="3587750" y="4489450"/>
          <p14:tracePt t="15068" x="3556000" y="4489450"/>
          <p14:tracePt t="15084" x="3536950" y="4489450"/>
          <p14:tracePt t="15101" x="3492500" y="4514850"/>
          <p14:tracePt t="15118" x="3454400" y="4546600"/>
          <p14:tracePt t="15134" x="3435350" y="4559300"/>
          <p14:tracePt t="15151" x="3422650" y="4559300"/>
          <p14:tracePt t="15168" x="3422650" y="4565650"/>
          <p14:tracePt t="15212" x="3429000" y="4565650"/>
          <p14:tracePt t="15226" x="3441700" y="4565650"/>
          <p14:tracePt t="15234" x="3448050" y="4565650"/>
          <p14:tracePt t="15251" x="3460750" y="4565650"/>
          <p14:tracePt t="15267" x="3511550" y="4565650"/>
          <p14:tracePt t="15284" x="3683000" y="4540250"/>
          <p14:tracePt t="15302" x="4025900" y="4362450"/>
          <p14:tracePt t="15318" x="4248150" y="4241800"/>
          <p14:tracePt t="15334" x="4356100" y="4178300"/>
          <p14:tracePt t="15351" x="4559300" y="4057650"/>
          <p14:tracePt t="15367" x="4857750" y="3886200"/>
          <p14:tracePt t="15385" x="5537200" y="3568700"/>
          <p14:tracePt t="15401" x="6000750" y="3384550"/>
          <p14:tracePt t="15417" x="6267450" y="3289300"/>
          <p14:tracePt t="15434" x="6546850" y="3206750"/>
          <p14:tracePt t="15451" x="6864350" y="3136900"/>
          <p14:tracePt t="15468" x="7296150" y="3105150"/>
          <p14:tracePt t="15484" x="7645400" y="3111500"/>
          <p14:tracePt t="15501" x="7905750" y="3149600"/>
          <p14:tracePt t="15517" x="8140700" y="3219450"/>
          <p14:tracePt t="15534" x="8483600" y="3359150"/>
          <p14:tracePt t="15537" x="8629650" y="3448050"/>
          <p14:tracePt t="15552" x="8896350" y="3638550"/>
          <p14:tracePt t="15569" x="9080500" y="3784600"/>
          <p14:tracePt t="15584" x="9220200" y="3911600"/>
          <p14:tracePt t="15601" x="9290050" y="3962400"/>
          <p14:tracePt t="15617" x="9328150" y="3994150"/>
          <p14:tracePt t="15634" x="9340850" y="4013200"/>
          <p14:tracePt t="15936" x="9321800" y="3981450"/>
          <p14:tracePt t="15944" x="9271000" y="3930650"/>
          <p14:tracePt t="15951" x="9232900" y="3892550"/>
          <p14:tracePt t="15967" x="9182100" y="3829050"/>
          <p14:tracePt t="15983" x="9105900" y="3740150"/>
          <p14:tracePt t="16000" x="9023350" y="3651250"/>
          <p14:tracePt t="16017" x="8934450" y="3562350"/>
          <p14:tracePt t="16034" x="8813800" y="3435350"/>
          <p14:tracePt t="16050" x="8763000" y="3378200"/>
          <p14:tracePt t="16067" x="8712200" y="3346450"/>
          <p14:tracePt t="16083" x="8648700" y="3302000"/>
          <p14:tracePt t="16100" x="8553450" y="3263900"/>
          <p14:tracePt t="16119" x="8394700" y="3219450"/>
          <p14:tracePt t="16133" x="8324850" y="3206750"/>
          <p14:tracePt t="16150" x="8261350" y="3206750"/>
          <p14:tracePt t="16167" x="8172450" y="3206750"/>
          <p14:tracePt t="16183" x="8070850" y="3206750"/>
          <p14:tracePt t="16200" x="7969250" y="3206750"/>
          <p14:tracePt t="16217" x="7912100" y="3206750"/>
          <p14:tracePt t="16234" x="7899400" y="3206750"/>
          <p14:tracePt t="16250" x="7874000" y="3206750"/>
          <p14:tracePt t="16267" x="7861300" y="3206750"/>
          <p14:tracePt t="16323" x="7867650" y="3206750"/>
          <p14:tracePt t="16338" x="7886700" y="3206750"/>
          <p14:tracePt t="16345" x="7899400" y="3206750"/>
          <p14:tracePt t="16354" x="7956550" y="3206750"/>
          <p14:tracePt t="16367" x="8178800" y="3206750"/>
          <p14:tracePt t="16383" x="8483600" y="3238500"/>
          <p14:tracePt t="16400" x="8661400" y="3270250"/>
          <p14:tracePt t="16417" x="8794750" y="3321050"/>
          <p14:tracePt t="16433" x="8858250" y="3365500"/>
          <p14:tracePt t="16450" x="8883650" y="3390900"/>
          <p14:tracePt t="16466" x="8890000" y="3409950"/>
          <p14:tracePt t="16483" x="8890000" y="3422650"/>
          <p14:tracePt t="16517" x="8890000" y="3429000"/>
          <p14:tracePt t="16534" x="8883650" y="3429000"/>
          <p14:tracePt t="16550" x="8877300" y="3429000"/>
          <p14:tracePt t="16567" x="8845550" y="3397250"/>
          <p14:tracePt t="16583" x="8820150" y="3346450"/>
          <p14:tracePt t="16600" x="8731250" y="3206750"/>
          <p14:tracePt t="16616" x="8585200" y="2927350"/>
          <p14:tracePt t="16634" x="8515350" y="2825750"/>
          <p14:tracePt t="16650" x="8470900" y="2749550"/>
          <p14:tracePt t="16666" x="8426450" y="2705100"/>
          <p14:tracePt t="16685" x="8356600" y="2654300"/>
          <p14:tracePt t="16700" x="8312150" y="2622550"/>
          <p14:tracePt t="16716" x="8286750" y="2603500"/>
          <p14:tracePt t="16733" x="8280400" y="2603500"/>
          <p14:tracePt t="16749" x="8274050" y="2603500"/>
          <p14:tracePt t="16767" x="8274050" y="2609850"/>
          <p14:tracePt t="16783" x="8274050" y="2622550"/>
          <p14:tracePt t="16800" x="8293100" y="2635250"/>
          <p14:tracePt t="16816" x="8337550" y="2679700"/>
          <p14:tracePt t="16833" x="8521700" y="2800350"/>
          <p14:tracePt t="16851" x="8750300" y="2959100"/>
          <p14:tracePt t="16866" x="8997950" y="3136900"/>
          <p14:tracePt t="16883" x="9169400" y="3276600"/>
          <p14:tracePt t="16899" x="9277350" y="3384550"/>
          <p14:tracePt t="16916" x="9328150" y="3441700"/>
          <p14:tracePt t="16932" x="9347200" y="3473450"/>
          <p14:tracePt t="16949" x="9353550" y="3486150"/>
          <p14:tracePt t="16966" x="9347200" y="3492500"/>
          <p14:tracePt t="16982" x="9315450" y="3517900"/>
          <p14:tracePt t="17000" x="9201150" y="3568700"/>
          <p14:tracePt t="17016" x="9080500" y="3613150"/>
          <p14:tracePt t="17033" x="9023350" y="3619500"/>
          <p14:tracePt t="17049" x="8997950" y="3625850"/>
          <p14:tracePt t="17067" x="8985250" y="3625850"/>
          <p14:tracePt t="17083" x="8972550" y="3613150"/>
          <p14:tracePt t="17100" x="8966200" y="3568700"/>
          <p14:tracePt t="17116" x="8966200" y="3505200"/>
          <p14:tracePt t="17132" x="8997950" y="3346450"/>
          <p14:tracePt t="17149" x="9023350" y="3086100"/>
          <p14:tracePt t="17166" x="9055100" y="2749550"/>
          <p14:tracePt t="17182" x="9112250" y="2184400"/>
          <p14:tracePt t="17199" x="9131300" y="1752600"/>
          <p14:tracePt t="17216" x="9124950" y="1295400"/>
          <p14:tracePt t="17232" x="9048750" y="971550"/>
          <p14:tracePt t="17249" x="8959850" y="800100"/>
          <p14:tracePt t="17266" x="8826500" y="666750"/>
          <p14:tracePt t="17282" x="8731250" y="609600"/>
          <p14:tracePt t="17299" x="8604250" y="546100"/>
          <p14:tracePt t="17316" x="8432800" y="508000"/>
          <p14:tracePt t="17333" x="8229600" y="501650"/>
          <p14:tracePt t="17349" x="8115300" y="533400"/>
          <p14:tracePt t="17367" x="7708900" y="711200"/>
          <p14:tracePt t="17382" x="7524750" y="844550"/>
          <p14:tracePt t="17399" x="7372350" y="965200"/>
          <p14:tracePt t="17416" x="7239000" y="1149350"/>
          <p14:tracePt t="17433" x="7080250" y="1428750"/>
          <p14:tracePt t="17449" x="7016750" y="1758950"/>
          <p14:tracePt t="17466" x="7004050" y="2171700"/>
          <p14:tracePt t="17482" x="7016750" y="2343150"/>
          <p14:tracePt t="17499" x="7385050" y="2971800"/>
          <p14:tracePt t="17515" x="7842250" y="3486150"/>
          <p14:tracePt t="17532" x="8382000" y="3886200"/>
          <p14:tracePt t="17549" x="8763000" y="4064000"/>
          <p14:tracePt t="17565" x="9245600" y="4191000"/>
          <p14:tracePt t="17583" x="10166350" y="4241800"/>
          <p14:tracePt t="17599" x="10502900" y="4171950"/>
          <p14:tracePt t="17616" x="10604500" y="4108450"/>
          <p14:tracePt t="17632" x="10661650" y="4013200"/>
          <p14:tracePt t="17649" x="10674350" y="3917950"/>
          <p14:tracePt t="17665" x="10661650" y="3016250"/>
          <p14:tracePt t="17682" x="10452100" y="2165350"/>
          <p14:tracePt t="17699" x="10077450" y="1250950"/>
          <p14:tracePt t="17715" x="9671050" y="647700"/>
          <p14:tracePt t="17732" x="9372600" y="355600"/>
          <p14:tracePt t="17749" x="8858250" y="152400"/>
          <p14:tracePt t="17765" x="8496300" y="133350"/>
          <p14:tracePt t="17782" x="8096250" y="234950"/>
          <p14:tracePt t="17799" x="7721600" y="419100"/>
          <p14:tracePt t="17815" x="7575550" y="514350"/>
          <p14:tracePt t="17833" x="7321550" y="749300"/>
          <p14:tracePt t="17849" x="7188200" y="908050"/>
          <p14:tracePt t="17866" x="7035800" y="1162050"/>
          <p14:tracePt t="17882" x="6940550" y="1447800"/>
          <p14:tracePt t="17898" x="6896100" y="1612900"/>
          <p14:tracePt t="17915" x="6864350" y="2019300"/>
          <p14:tracePt t="17932" x="6921500" y="2311400"/>
          <p14:tracePt t="17948" x="7042150" y="2571750"/>
          <p14:tracePt t="17965" x="7258050" y="2806700"/>
          <p14:tracePt t="17982" x="7518400" y="2978150"/>
          <p14:tracePt t="17998" x="8032750" y="3105150"/>
          <p14:tracePt t="18015" x="8401050" y="3111500"/>
          <p14:tracePt t="18032" x="8763000" y="3035300"/>
          <p14:tracePt t="18319" x="8813800" y="2978150"/>
          <p14:tracePt t="18326" x="8864600" y="2908300"/>
          <p14:tracePt t="18333" x="8896350" y="2832100"/>
          <p14:tracePt t="18349" x="8985250" y="2654300"/>
          <p14:tracePt t="18365" x="9099550" y="2451100"/>
          <p14:tracePt t="18381" x="9194800" y="2197100"/>
          <p14:tracePt t="18398" x="9232900" y="2006600"/>
          <p14:tracePt t="18415" x="9239250" y="1828800"/>
          <p14:tracePt t="18431" x="9175750" y="1549400"/>
          <p14:tracePt t="18448" x="9023350" y="1155700"/>
          <p14:tracePt t="18465" x="8763000" y="762000"/>
          <p14:tracePt t="18481" x="8553450" y="488950"/>
          <p14:tracePt t="18498" x="8248650" y="184150"/>
          <p14:tracePt t="18514" x="8064500" y="44450"/>
          <p14:tracePt t="18531" x="7880350" y="0"/>
          <p14:tracePt t="18535" x="7785100" y="0"/>
          <p14:tracePt t="18548" x="7683500" y="0"/>
          <p14:tracePt t="18565" x="7448550" y="0"/>
          <p14:tracePt t="18581" x="7264400" y="0"/>
          <p14:tracePt t="18599" x="7086600" y="0"/>
          <p14:tracePt t="18614" x="6864350" y="38100"/>
          <p14:tracePt t="18631" x="6597650" y="177800"/>
          <p14:tracePt t="18648" x="6343650" y="381000"/>
          <p14:tracePt t="18664" x="6197600" y="546100"/>
          <p14:tracePt t="18681" x="5994400" y="812800"/>
          <p14:tracePt t="18698" x="5886450" y="1022350"/>
          <p14:tracePt t="18715" x="5810250" y="1377950"/>
          <p14:tracePt t="18731" x="5810250" y="1670050"/>
          <p14:tracePt t="18748" x="5822950" y="1866900"/>
          <p14:tracePt t="18764" x="5937250" y="2159000"/>
          <p14:tracePt t="18781" x="6127750" y="2514600"/>
          <p14:tracePt t="18798" x="6483350" y="2952750"/>
          <p14:tracePt t="18814" x="6756400" y="3168650"/>
          <p14:tracePt t="18831" x="6908800" y="3270250"/>
          <p14:tracePt t="18847" x="7175500" y="3422650"/>
          <p14:tracePt t="18864" x="7524750" y="3543300"/>
          <p14:tracePt t="18881" x="7988300" y="3619500"/>
          <p14:tracePt t="18897" x="8540750" y="3638550"/>
          <p14:tracePt t="18914" x="8737600" y="3638550"/>
          <p14:tracePt t="18931" x="8902700" y="3600450"/>
          <p14:tracePt t="18947" x="9086850" y="3505200"/>
          <p14:tracePt t="18964" x="9353550" y="3162300"/>
          <p14:tracePt t="18981" x="9512300" y="2851150"/>
          <p14:tracePt t="18997" x="9626600" y="2400300"/>
          <p14:tracePt t="19014" x="9645650" y="2222500"/>
          <p14:tracePt t="19031" x="9645650" y="1765300"/>
          <p14:tracePt t="19033" x="9607550" y="1536700"/>
          <p14:tracePt t="19047" x="9461500" y="1035050"/>
          <p14:tracePt t="19064" x="9251950" y="603250"/>
          <p14:tracePt t="19081" x="8966200" y="171450"/>
          <p14:tracePt t="19097" x="8813800" y="0"/>
          <p14:tracePt t="19114" x="8585200" y="0"/>
          <p14:tracePt t="19131" x="8204200" y="0"/>
          <p14:tracePt t="19147" x="7886700" y="0"/>
          <p14:tracePt t="19164" x="7543800" y="25400"/>
          <p14:tracePt t="19180" x="7131050" y="222250"/>
          <p14:tracePt t="19197" x="6965950" y="330200"/>
          <p14:tracePt t="19214" x="6477000" y="857250"/>
          <p14:tracePt t="19230" x="6197600" y="1263650"/>
          <p14:tracePt t="19247" x="6032500" y="1593850"/>
          <p14:tracePt t="19264" x="5962650" y="1854200"/>
          <p14:tracePt t="19280" x="5930900" y="1987550"/>
          <p14:tracePt t="19297" x="5943600" y="2343150"/>
          <p14:tracePt t="19314" x="6019800" y="2667000"/>
          <p14:tracePt t="19330" x="6108700" y="2914650"/>
          <p14:tracePt t="19347" x="6229350" y="3098800"/>
          <p14:tracePt t="19364" x="6381750" y="3289300"/>
          <p14:tracePt t="19380" x="6489700" y="3416300"/>
          <p14:tracePt t="19397" x="6604000" y="3517900"/>
          <p14:tracePt t="19414" x="6724650" y="3638550"/>
          <p14:tracePt t="19430" x="6864350" y="3740150"/>
          <p14:tracePt t="19447" x="7048500" y="3854450"/>
          <p14:tracePt t="19464" x="7118350" y="3892550"/>
          <p14:tracePt t="19480" x="7239000" y="3930650"/>
          <p14:tracePt t="19497" x="7385050" y="3968750"/>
          <p14:tracePt t="19514" x="7524750" y="3981450"/>
          <p14:tracePt t="19530" x="7632700" y="3987800"/>
          <p14:tracePt t="19532" x="7683500" y="3987800"/>
          <p14:tracePt t="19547" x="7753350" y="3987800"/>
          <p14:tracePt t="19563" x="7772400" y="3987800"/>
          <p14:tracePt t="19581" x="7785100" y="3975100"/>
          <p14:tracePt t="19910" x="7880350" y="3968750"/>
          <p14:tracePt t="19918" x="7994650" y="3962400"/>
          <p14:tracePt t="19924" x="8102600" y="3949700"/>
          <p14:tracePt t="19933" x="8216900" y="3943350"/>
          <p14:tracePt t="19947" x="8401050" y="3905250"/>
          <p14:tracePt t="19963" x="8489950" y="3873500"/>
          <p14:tracePt t="19980" x="8578850" y="3848100"/>
          <p14:tracePt t="19997" x="8674100" y="3790950"/>
          <p14:tracePt t="20014" x="8794750" y="3708400"/>
          <p14:tracePt t="20030" x="8839200" y="3670300"/>
          <p14:tracePt t="20047" x="8870950" y="3632200"/>
          <p14:tracePt t="20063" x="8883650" y="3600450"/>
          <p14:tracePt t="20080" x="8909050" y="3536950"/>
          <p14:tracePt t="20098" x="8909050" y="3422650"/>
          <p14:tracePt t="20114" x="8870950" y="3340100"/>
          <p14:tracePt t="20130" x="8839200" y="3276600"/>
          <p14:tracePt t="20146" x="8801100" y="3244850"/>
          <p14:tracePt t="20163" x="8750300" y="3225800"/>
          <p14:tracePt t="20180" x="8693150" y="3200400"/>
          <p14:tracePt t="20196" x="8686800" y="3200400"/>
          <p14:tracePt t="20213" x="8680450" y="3200400"/>
          <p14:tracePt t="20230" x="8680450" y="3213100"/>
          <p14:tracePt t="20246" x="8686800" y="3225800"/>
          <p14:tracePt t="20263" x="8712200" y="3263900"/>
          <p14:tracePt t="20280" x="8839200" y="3505200"/>
          <p14:tracePt t="20297" x="8909050" y="3657600"/>
          <p14:tracePt t="20313" x="8940800" y="3740150"/>
          <p14:tracePt t="20330" x="8959850" y="3816350"/>
          <p14:tracePt t="20346" x="8966200" y="3898900"/>
          <p14:tracePt t="20363" x="8947150" y="3943350"/>
          <p14:tracePt t="20380" x="8928100" y="3981450"/>
          <p14:tracePt t="20396" x="8896350" y="4000500"/>
          <p14:tracePt t="20413" x="8864600" y="4006850"/>
          <p14:tracePt t="20429" x="8832850" y="4006850"/>
          <p14:tracePt t="20447" x="8820150" y="4006850"/>
          <p14:tracePt t="20463" x="8807450" y="3994150"/>
          <p14:tracePt t="20480" x="8801100" y="3968750"/>
          <p14:tracePt t="20497" x="8788400" y="3937000"/>
          <p14:tracePt t="20513" x="8788400" y="3898900"/>
          <p14:tracePt t="20530" x="8788400" y="3879850"/>
          <p14:tracePt t="20546" x="8788400" y="3873500"/>
          <p14:tracePt t="20563" x="8788400" y="3867150"/>
          <p14:tracePt t="20612" x="8788400" y="3879850"/>
          <p14:tracePt t="20619" x="8788400" y="3892550"/>
          <p14:tracePt t="20629" x="8788400" y="3905250"/>
          <p14:tracePt t="20646" x="8788400" y="3937000"/>
          <p14:tracePt t="20663" x="8788400" y="3987800"/>
          <p14:tracePt t="20679" x="8788400" y="4051300"/>
          <p14:tracePt t="20696" x="8788400" y="4127500"/>
          <p14:tracePt t="20713" x="8794750" y="4171950"/>
          <p14:tracePt t="20729" x="8794750" y="4184650"/>
          <p14:tracePt t="20746" x="8794750" y="4191000"/>
          <p14:tracePt t="20763" x="8807450" y="4191000"/>
          <p14:tracePt t="20779" x="8826500" y="4191000"/>
          <p14:tracePt t="20796" x="8959850" y="4152900"/>
          <p14:tracePt t="20813" x="9144000" y="4076700"/>
          <p14:tracePt t="20829" x="9245600" y="4044950"/>
          <p14:tracePt t="20846" x="9290050" y="4025900"/>
          <p14:tracePt t="20862" x="9296400" y="4025900"/>
          <p14:tracePt t="20879" x="9302750" y="4025900"/>
          <p14:tracePt t="20944" x="9302750" y="4019550"/>
          <p14:tracePt t="20959" x="9296400" y="4019550"/>
          <p14:tracePt t="20967" x="9290050" y="4013200"/>
          <p14:tracePt t="20989" x="9290050" y="4006850"/>
          <p14:tracePt t="20998" x="9283700" y="4006850"/>
          <p14:tracePt t="21013" x="9277350" y="4000500"/>
          <p14:tracePt t="21029" x="9264650" y="3994150"/>
          <p14:tracePt t="21046" x="9245600" y="3956050"/>
          <p14:tracePt t="21064" x="9099550" y="3759200"/>
          <p14:tracePt t="21079" x="9004300" y="3670300"/>
          <p14:tracePt t="21096" x="8947150" y="3632200"/>
          <p14:tracePt t="21112" x="8870950" y="3587750"/>
          <p14:tracePt t="21129" x="8788400" y="3556000"/>
          <p14:tracePt t="21146" x="8604250" y="3524250"/>
          <p14:tracePt t="21162" x="8458200" y="3524250"/>
          <p14:tracePt t="21179" x="8369300" y="3524250"/>
          <p14:tracePt t="21195" x="8255000" y="3524250"/>
          <p14:tracePt t="21212" x="8147050" y="3543300"/>
          <p14:tracePt t="21229" x="8039100" y="3568700"/>
          <p14:tracePt t="21245" x="7867650" y="3632200"/>
          <p14:tracePt t="21262" x="7797800" y="3657600"/>
          <p14:tracePt t="21279" x="7734300" y="3695700"/>
          <p14:tracePt t="21295" x="7677150" y="3733800"/>
          <p14:tracePt t="21312" x="7594600" y="3803650"/>
          <p14:tracePt t="21329" x="7562850" y="3860800"/>
          <p14:tracePt t="21345" x="7524750" y="3898900"/>
          <p14:tracePt t="21362" x="7493000" y="3962400"/>
          <p14:tracePt t="21379" x="7448550" y="4057650"/>
          <p14:tracePt t="21395" x="7404100" y="4159250"/>
          <p14:tracePt t="21412" x="7378700" y="4254500"/>
          <p14:tracePt t="21429" x="7378700" y="4330700"/>
          <p14:tracePt t="21446" x="7378700" y="4413250"/>
          <p14:tracePt t="21462" x="7391400" y="4521200"/>
          <p14:tracePt t="21479" x="7454900" y="4743450"/>
          <p14:tracePt t="21496" x="7562850" y="4921250"/>
          <p14:tracePt t="21512" x="7715250" y="5118100"/>
          <p14:tracePt t="21529" x="7835900" y="5226050"/>
          <p14:tracePt t="21535" x="7931150" y="5321300"/>
          <p14:tracePt t="21545" x="8051800" y="5429250"/>
          <p14:tracePt t="21562" x="8312150" y="5683250"/>
          <p14:tracePt t="21579" x="8464550" y="5848350"/>
          <p14:tracePt t="21596" x="8642350" y="6026150"/>
          <p14:tracePt t="21613" x="8724900" y="6115050"/>
          <p14:tracePt t="21631" x="9023350" y="6337300"/>
          <p14:tracePt t="21646" x="9277350" y="6496050"/>
          <p14:tracePt t="21662" x="9480550" y="6610350"/>
          <p14:tracePt t="21679" x="9677400" y="6680200"/>
          <p14:tracePt t="21696" x="9925050" y="6718300"/>
          <p14:tracePt t="21714" x="10210800" y="6737350"/>
          <p14:tracePt t="21729" x="10553700" y="6718300"/>
          <p14:tracePt t="21745" x="10991850" y="6629400"/>
          <p14:tracePt t="21762" x="11385550" y="6508750"/>
          <p14:tracePt t="21779" x="11639550" y="6362700"/>
          <p14:tracePt t="21796" x="11868150" y="6216650"/>
          <p14:tracePt t="21812" x="12020550" y="6102350"/>
          <p14:tracePt t="21828" x="12128500" y="5962650"/>
          <p14:tracePt t="21845" x="12185650" y="5803900"/>
          <p14:tracePt t="21862" x="12185650" y="5556250"/>
          <p14:tracePt t="21879" x="12185650" y="5156200"/>
          <p14:tracePt t="21896" x="12134850" y="4889500"/>
          <p14:tracePt t="21912" x="11988800" y="4514850"/>
          <p14:tracePt t="21928" x="11791950" y="4210050"/>
          <p14:tracePt t="21945" x="11588750" y="3943350"/>
          <p14:tracePt t="21962" x="11239500" y="3657600"/>
          <p14:tracePt t="21978" x="11125200" y="3549650"/>
          <p14:tracePt t="21995" x="10947400" y="3429000"/>
          <p14:tracePt t="22012" x="10731500" y="3289300"/>
          <p14:tracePt t="22028" x="10541000" y="3187700"/>
          <p14:tracePt t="22032" x="10471150" y="3162300"/>
          <p14:tracePt t="22045" x="10394950" y="3136900"/>
          <p14:tracePt t="22062" x="10191750" y="3092450"/>
          <p14:tracePt t="22079" x="10058400" y="3073400"/>
          <p14:tracePt t="22095" x="9874250" y="3067050"/>
          <p14:tracePt t="22112" x="9607550" y="3060700"/>
          <p14:tracePt t="22129" x="9245600" y="3086100"/>
          <p14:tracePt t="22145" x="9067800" y="3143250"/>
          <p14:tracePt t="22162" x="8883650" y="3238500"/>
          <p14:tracePt t="22178" x="8616950" y="3365500"/>
          <p14:tracePt t="22196" x="8426450" y="3486150"/>
          <p14:tracePt t="22211" x="8185150" y="3695700"/>
          <p14:tracePt t="22228" x="8051800" y="3854450"/>
          <p14:tracePt t="22245" x="7988300" y="3962400"/>
          <p14:tracePt t="22262" x="7905750" y="4140200"/>
          <p14:tracePt t="22278" x="7848600" y="4298950"/>
          <p14:tracePt t="22294" x="7829550" y="4533900"/>
          <p14:tracePt t="22311" x="7886700" y="4711700"/>
          <p14:tracePt t="22328" x="7943850" y="4813300"/>
          <p14:tracePt t="22344" x="8102600" y="5067300"/>
          <p14:tracePt t="22362" x="8388350" y="5384800"/>
          <p14:tracePt t="22378" x="8585200" y="5568950"/>
          <p14:tracePt t="22395" x="8820150" y="5772150"/>
          <p14:tracePt t="22412" x="8966200" y="5873750"/>
          <p14:tracePt t="22428" x="9144000" y="5988050"/>
          <p14:tracePt t="22446" x="9461500" y="6140450"/>
          <p14:tracePt t="22461" x="9709150" y="6210300"/>
          <p14:tracePt t="22478" x="9886950" y="6229350"/>
          <p14:tracePt t="22494" x="10090150" y="6216650"/>
          <p14:tracePt t="22511" x="10217150" y="6210300"/>
          <p14:tracePt t="22528" x="10433050" y="6140450"/>
          <p14:tracePt t="22544" x="10598150" y="6064250"/>
          <p14:tracePt t="22561" x="10782300" y="5937250"/>
          <p14:tracePt t="22578" x="10972800" y="5759450"/>
          <p14:tracePt t="22594" x="11207750" y="5467350"/>
          <p14:tracePt t="22612" x="11360150" y="5251450"/>
          <p14:tracePt t="22628" x="11487150" y="4997450"/>
          <p14:tracePt t="22645" x="11550650" y="4781550"/>
          <p14:tracePt t="22661" x="11569700" y="4641850"/>
          <p14:tracePt t="22678" x="11550650" y="4502150"/>
          <p14:tracePt t="22694" x="11436350" y="4292600"/>
          <p14:tracePt t="22711" x="11283950" y="4114800"/>
          <p14:tracePt t="22728" x="11055350" y="3835400"/>
          <p14:tracePt t="22744" x="10769600" y="3562350"/>
          <p14:tracePt t="22761" x="10445750" y="3333750"/>
          <p14:tracePt t="22777" x="10160000" y="3187700"/>
          <p14:tracePt t="22794" x="9925050" y="3092450"/>
          <p14:tracePt t="22811" x="9709150" y="3054350"/>
          <p14:tracePt t="22827" x="9461500" y="3028950"/>
          <p14:tracePt t="22844" x="9226550" y="3009900"/>
          <p14:tracePt t="22861" x="8928100" y="3048000"/>
          <p14:tracePt t="22878" x="8820150" y="3060700"/>
          <p14:tracePt t="22894" x="8655050" y="3130550"/>
          <p14:tracePt t="22911" x="8477250" y="3213100"/>
          <p14:tracePt t="22927" x="8318500" y="3295650"/>
          <p14:tracePt t="22944" x="8096250" y="3454400"/>
          <p14:tracePt t="22961" x="8013700" y="3530600"/>
          <p14:tracePt t="22977" x="7937500" y="3613150"/>
          <p14:tracePt t="22994" x="7874000" y="3721100"/>
          <p14:tracePt t="23011" x="7823200" y="3810000"/>
          <p14:tracePt t="23027" x="7810500" y="3962400"/>
          <p14:tracePt t="23044" x="7823200" y="4152900"/>
          <p14:tracePt t="23061" x="7854950" y="4298950"/>
          <p14:tracePt t="23077" x="7956550" y="4527550"/>
          <p14:tracePt t="23095" x="8293100" y="5060950"/>
          <p14:tracePt t="23111" x="8515350" y="5321300"/>
          <p14:tracePt t="23128" x="8743950" y="5549900"/>
          <p14:tracePt t="23145" x="8883650" y="5689600"/>
          <p14:tracePt t="23161" x="9010650" y="5778500"/>
          <p14:tracePt t="23177" x="9188450" y="5880100"/>
          <p14:tracePt t="23194" x="9467850" y="5975350"/>
          <p14:tracePt t="23211" x="9658350" y="6000750"/>
          <p14:tracePt t="23228" x="9829800" y="6038850"/>
          <p14:tracePt t="23244" x="9937750" y="6038850"/>
          <p14:tracePt t="23262" x="10191750" y="6026150"/>
          <p14:tracePt t="23277" x="10375900" y="5988050"/>
          <p14:tracePt t="23294" x="10553700" y="5911850"/>
          <p14:tracePt t="23310" x="10731500" y="5803900"/>
          <p14:tracePt t="23327" x="10902950" y="5657850"/>
          <p14:tracePt t="23344" x="10985500" y="5581650"/>
          <p14:tracePt t="23360" x="11201400" y="5365750"/>
          <p14:tracePt t="23377" x="11334750" y="5200650"/>
          <p14:tracePt t="23394" x="11423650" y="4997450"/>
          <p14:tracePt t="23410" x="11442700" y="4743450"/>
          <p14:tracePt t="23427" x="11366500" y="4337050"/>
          <p14:tracePt t="23445" x="11150600" y="3962400"/>
          <p14:tracePt t="23460" x="10871200" y="3606800"/>
          <p14:tracePt t="23477" x="10541000" y="3346450"/>
          <p14:tracePt t="23493" x="10248900" y="3187700"/>
          <p14:tracePt t="23510" x="9937750" y="3048000"/>
          <p14:tracePt t="23527" x="9759950" y="3003550"/>
          <p14:tracePt t="23543" x="9537700" y="2997200"/>
          <p14:tracePt t="23560" x="9239250" y="3022600"/>
          <p14:tracePt t="23577" x="8997950" y="3098800"/>
          <p14:tracePt t="23593" x="8699500" y="3263900"/>
          <p14:tracePt t="23610" x="8604250" y="3346450"/>
          <p14:tracePt t="23627" x="8470900" y="3486150"/>
          <p14:tracePt t="23643" x="8356600" y="3676650"/>
          <p14:tracePt t="23660" x="8242300" y="3892550"/>
          <p14:tracePt t="23677" x="8147050" y="4165600"/>
          <p14:tracePt t="23694" x="8128000" y="4267200"/>
          <p14:tracePt t="23710" x="8121650" y="4387850"/>
          <p14:tracePt t="23727" x="8140700" y="4603750"/>
          <p14:tracePt t="23743" x="8223250" y="4876800"/>
          <p14:tracePt t="23760" x="8489950" y="5416550"/>
          <p14:tracePt t="23777" x="8648700" y="5657850"/>
          <p14:tracePt t="23793" x="8801100" y="5829300"/>
          <p14:tracePt t="23810" x="9080500" y="6057900"/>
          <p14:tracePt t="23828" x="9372600" y="6235700"/>
          <p14:tracePt t="23843" x="9575800" y="6305550"/>
          <p14:tracePt t="23860" x="9842500" y="6324600"/>
          <p14:tracePt t="23877" x="10147300" y="6318250"/>
          <p14:tracePt t="23893" x="10299700" y="6292850"/>
          <p14:tracePt t="23911" x="10668000" y="6146800"/>
          <p14:tracePt t="23927" x="10883900" y="6019800"/>
          <p14:tracePt t="23943" x="11074400" y="5867400"/>
          <p14:tracePt t="23960" x="11233150" y="5734050"/>
          <p14:tracePt t="23977" x="11315700" y="5645150"/>
          <p14:tracePt t="23993" x="11455400" y="5429250"/>
          <p14:tracePt t="24010" x="11525250" y="5238750"/>
          <p14:tracePt t="24026" x="11531600" y="4946650"/>
          <p14:tracePt t="24043" x="11430000" y="4552950"/>
          <p14:tracePt t="24060" x="11226800" y="4235450"/>
          <p14:tracePt t="24077" x="10947400" y="4000500"/>
          <p14:tracePt t="24093" x="10648950" y="3803650"/>
          <p14:tracePt t="24110" x="10318750" y="3651250"/>
          <p14:tracePt t="24126" x="10045700" y="3530600"/>
          <p14:tracePt t="24146" x="9721850" y="3397250"/>
          <p14:tracePt t="24159" x="9385300" y="3340100"/>
          <p14:tracePt t="24177" x="9118600" y="3333750"/>
          <p14:tracePt t="24193" x="8890000" y="3409950"/>
          <p14:tracePt t="24210" x="8686800" y="3524250"/>
          <p14:tracePt t="24226" x="8534400" y="3632200"/>
          <p14:tracePt t="24243" x="8382000" y="3822700"/>
          <p14:tracePt t="24260" x="8305800" y="3956050"/>
          <p14:tracePt t="24276" x="8235950" y="4133850"/>
          <p14:tracePt t="24293" x="8191500" y="4318000"/>
          <p14:tracePt t="24310" x="8185150" y="4546600"/>
          <p14:tracePt t="24326" x="8216900" y="4845050"/>
          <p14:tracePt t="24343" x="8235950" y="4946650"/>
          <p14:tracePt t="24360" x="8305800" y="5099050"/>
          <p14:tracePt t="24376" x="8382000" y="5251450"/>
          <p14:tracePt t="24393" x="8553450" y="5480050"/>
          <p14:tracePt t="24409" x="8699500" y="5613400"/>
          <p14:tracePt t="24426" x="8826500" y="5695950"/>
          <p14:tracePt t="24443" x="8890000" y="5740400"/>
          <p14:tracePt t="24459" x="8972550" y="5791200"/>
          <p14:tracePt t="24476" x="9055100" y="5848350"/>
          <p14:tracePt t="24493" x="9188450" y="5905500"/>
          <p14:tracePt t="24509" x="9258300" y="5937250"/>
          <p14:tracePt t="24526" x="9340850" y="5962650"/>
          <p14:tracePt t="24530" x="9372600" y="5969000"/>
          <p14:tracePt t="24543" x="9385300" y="5975350"/>
          <p14:tracePt t="24560" x="9505950" y="5975350"/>
          <p14:tracePt t="24576" x="9582150" y="5975350"/>
          <p14:tracePt t="24593" x="9652000" y="5975350"/>
          <p14:tracePt t="24609" x="9721850" y="5975350"/>
          <p14:tracePt t="24626" x="9798050" y="5975350"/>
          <p14:tracePt t="24643" x="9906000" y="5918200"/>
          <p14:tracePt t="24660" x="9956800" y="5899150"/>
          <p14:tracePt t="24676" x="10033000" y="5835650"/>
          <p14:tracePt t="24693" x="10102850" y="5784850"/>
          <p14:tracePt t="24709" x="10128250" y="5759450"/>
          <p14:tracePt t="24727" x="10172700" y="5734050"/>
          <p14:tracePt t="24743" x="10172700" y="5727700"/>
          <p14:tracePt t="24759" x="10179050" y="5721350"/>
          <p14:tracePt t="24817" x="10179050" y="5715000"/>
          <p14:tracePt t="25144" x="10179050" y="5708650"/>
          <p14:tracePt t="25173" x="10179050" y="5695950"/>
          <p14:tracePt t="25181" x="10160000" y="5683250"/>
          <p14:tracePt t="25193" x="10140950" y="5664200"/>
          <p14:tracePt t="25210" x="9817100" y="5353050"/>
          <p14:tracePt t="25226" x="9499600" y="5067300"/>
          <p14:tracePt t="25242" x="9061450" y="4629150"/>
          <p14:tracePt t="25259" x="8604250" y="4184650"/>
          <p14:tracePt t="25275" x="8153400" y="3778250"/>
          <p14:tracePt t="25292" x="7727950" y="3384550"/>
          <p14:tracePt t="25309" x="7639050" y="3289300"/>
          <p14:tracePt t="25325" x="7512050" y="3162300"/>
          <p14:tracePt t="25342" x="7410450" y="3060700"/>
          <p14:tracePt t="25359" x="7353300" y="2990850"/>
          <p14:tracePt t="25375" x="7302500" y="2933700"/>
          <p14:tracePt t="25392" x="7296150" y="2927350"/>
          <p14:tracePt t="25409" x="7289800" y="2921000"/>
          <p14:tracePt t="25425" x="7283450" y="2914650"/>
          <p14:tracePt t="25442" x="7277100" y="2914650"/>
          <p14:tracePt t="25548" x="7277100" y="2921000"/>
          <p14:tracePt t="25580" x="7270750" y="2921000"/>
          <p14:tracePt t="25597" x="7239000" y="2901950"/>
          <p14:tracePt t="25603" x="7035800" y="2743200"/>
          <p14:tracePt t="25611" x="6572250" y="2495550"/>
          <p14:tracePt t="25625" x="5607050" y="1873250"/>
          <p14:tracePt t="25642" x="4381500" y="1187450"/>
          <p14:tracePt t="25658" x="3733800" y="901700"/>
          <p14:tracePt t="25675" x="3130550" y="730250"/>
          <p14:tracePt t="25692" x="2749550" y="609600"/>
          <p14:tracePt t="25708" x="2679700" y="546100"/>
          <p14:tracePt t="25725" x="2667000" y="539750"/>
          <p14:tracePt t="25934" x="2540000" y="469900"/>
          <p14:tracePt t="25943" x="2305050" y="317500"/>
          <p14:tracePt t="25950" x="2063750" y="152400"/>
          <p14:tracePt t="25958" x="1828800" y="0"/>
          <p14:tracePt t="25975" x="1466850" y="0"/>
          <p14:tracePt t="25991" x="1289050" y="0"/>
          <p14:tracePt t="26684" x="1206500" y="88900"/>
          <p14:tracePt t="26782" x="1212850" y="114300"/>
          <p14:tracePt t="26789" x="1225550" y="133350"/>
          <p14:tracePt t="26797" x="1238250" y="171450"/>
          <p14:tracePt t="26825" x="1289050" y="247650"/>
          <p14:tracePt t="26841" x="1308100" y="298450"/>
          <p14:tracePt t="26858" x="1358900" y="400050"/>
          <p14:tracePt t="26874" x="1397000" y="546100"/>
          <p14:tracePt t="26891" x="1466850" y="711200"/>
          <p14:tracePt t="26908" x="1555750" y="958850"/>
          <p14:tracePt t="26924" x="1600200" y="1047750"/>
          <p14:tracePt t="26941" x="1657350" y="1162050"/>
          <p14:tracePt t="26957" x="1790700" y="1308100"/>
          <p14:tracePt t="26974" x="2019300" y="1498600"/>
          <p14:tracePt t="26991" x="2362200" y="1771650"/>
          <p14:tracePt t="27007" x="2520950" y="1892300"/>
          <p14:tracePt t="27024" x="2584450" y="1930400"/>
        </p14:tracePtLst>
      </p14:laserTraceLst>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8DEE8AF-907C-452F-8538-45EF88AA301B}"/>
              </a:ext>
            </a:extLst>
          </p:cNvPr>
          <p:cNvPicPr>
            <a:picLocks noChangeAspect="1"/>
          </p:cNvPicPr>
          <p:nvPr/>
        </p:nvPicPr>
        <p:blipFill>
          <a:blip r:embed="rId2"/>
          <a:stretch>
            <a:fillRect/>
          </a:stretch>
        </p:blipFill>
        <p:spPr>
          <a:xfrm>
            <a:off x="6659302" y="3543609"/>
            <a:ext cx="4420204" cy="2631534"/>
          </a:xfrm>
          <a:prstGeom prst="rect">
            <a:avLst/>
          </a:prstGeom>
        </p:spPr>
      </p:pic>
      <p:pic>
        <p:nvPicPr>
          <p:cNvPr id="8" name="Picture 7">
            <a:extLst>
              <a:ext uri="{FF2B5EF4-FFF2-40B4-BE49-F238E27FC236}">
                <a16:creationId xmlns:a16="http://schemas.microsoft.com/office/drawing/2014/main" id="{1142357E-CE31-4A3D-A023-FF9A600F0FF7}"/>
              </a:ext>
            </a:extLst>
          </p:cNvPr>
          <p:cNvPicPr>
            <a:picLocks noChangeAspect="1"/>
          </p:cNvPicPr>
          <p:nvPr/>
        </p:nvPicPr>
        <p:blipFill>
          <a:blip r:embed="rId3"/>
          <a:stretch>
            <a:fillRect/>
          </a:stretch>
        </p:blipFill>
        <p:spPr>
          <a:xfrm>
            <a:off x="7013968" y="682857"/>
            <a:ext cx="3418456" cy="2746143"/>
          </a:xfrm>
          <a:prstGeom prst="rect">
            <a:avLst/>
          </a:prstGeom>
        </p:spPr>
      </p:pic>
      <p:sp>
        <p:nvSpPr>
          <p:cNvPr id="2" name="Title 1">
            <a:extLst>
              <a:ext uri="{FF2B5EF4-FFF2-40B4-BE49-F238E27FC236}">
                <a16:creationId xmlns:a16="http://schemas.microsoft.com/office/drawing/2014/main" id="{ACAB9311-4E37-4E11-8827-BD6E2692429C}"/>
              </a:ext>
            </a:extLst>
          </p:cNvPr>
          <p:cNvSpPr>
            <a:spLocks noGrp="1"/>
          </p:cNvSpPr>
          <p:nvPr>
            <p:ph type="title"/>
          </p:nvPr>
        </p:nvSpPr>
        <p:spPr>
          <a:xfrm>
            <a:off x="-1590532" y="982132"/>
            <a:ext cx="9601196" cy="1303867"/>
          </a:xfrm>
        </p:spPr>
        <p:txBody>
          <a:bodyPr/>
          <a:lstStyle/>
          <a:p>
            <a:r>
              <a:rPr lang="en-US" dirty="0"/>
              <a:t>Example continued</a:t>
            </a:r>
            <a:endParaRPr lang="en-IN" dirty="0"/>
          </a:p>
        </p:txBody>
      </p:sp>
      <p:sp>
        <p:nvSpPr>
          <p:cNvPr id="3" name="Content Placeholder 2">
            <a:extLst>
              <a:ext uri="{FF2B5EF4-FFF2-40B4-BE49-F238E27FC236}">
                <a16:creationId xmlns:a16="http://schemas.microsoft.com/office/drawing/2014/main" id="{E1E511E2-EEC2-429C-BFE5-F7A0FC19979C}"/>
              </a:ext>
            </a:extLst>
          </p:cNvPr>
          <p:cNvSpPr>
            <a:spLocks noGrp="1"/>
          </p:cNvSpPr>
          <p:nvPr>
            <p:ph idx="1"/>
          </p:nvPr>
        </p:nvSpPr>
        <p:spPr>
          <a:xfrm>
            <a:off x="1295401" y="2556932"/>
            <a:ext cx="5087111" cy="3318936"/>
          </a:xfrm>
        </p:spPr>
        <p:txBody>
          <a:bodyPr>
            <a:normAutofit fontScale="92500"/>
          </a:bodyPr>
          <a:lstStyle/>
          <a:p>
            <a:r>
              <a:rPr lang="en-US" dirty="0"/>
              <a:t>So, in the graph, we can see that number of vertices is 13. So,  d = ceil(√13) = 4.</a:t>
            </a:r>
          </a:p>
          <a:p>
            <a:r>
              <a:rPr lang="en-US" dirty="0"/>
              <a:t>We choose the vertex with the highest degree, i.e. H. We color its neighborhood (represented as N(H)) with 2 colors, since coloring with one color is not proper. </a:t>
            </a:r>
          </a:p>
          <a:p>
            <a:r>
              <a:rPr lang="en-US" dirty="0"/>
              <a:t>We then remove N(H) from the graph. </a:t>
            </a:r>
          </a:p>
        </p:txBody>
      </p:sp>
      <p:sp>
        <p:nvSpPr>
          <p:cNvPr id="7" name="TextBox 6">
            <a:extLst>
              <a:ext uri="{FF2B5EF4-FFF2-40B4-BE49-F238E27FC236}">
                <a16:creationId xmlns:a16="http://schemas.microsoft.com/office/drawing/2014/main" id="{5CB9351D-F236-4519-BA0B-DABA681CAB42}"/>
              </a:ext>
            </a:extLst>
          </p:cNvPr>
          <p:cNvSpPr txBox="1"/>
          <p:nvPr/>
        </p:nvSpPr>
        <p:spPr>
          <a:xfrm>
            <a:off x="8245799" y="797466"/>
            <a:ext cx="3535579" cy="369332"/>
          </a:xfrm>
          <a:prstGeom prst="rect">
            <a:avLst/>
          </a:prstGeom>
          <a:noFill/>
        </p:spPr>
        <p:txBody>
          <a:bodyPr wrap="square" rtlCol="0">
            <a:spAutoFit/>
          </a:bodyPr>
          <a:lstStyle/>
          <a:p>
            <a:r>
              <a:rPr lang="en-US" dirty="0"/>
              <a:t>After 2-coloring N(H)</a:t>
            </a:r>
            <a:endParaRPr lang="en-IN" dirty="0"/>
          </a:p>
        </p:txBody>
      </p:sp>
      <p:sp>
        <p:nvSpPr>
          <p:cNvPr id="11" name="TextBox 10">
            <a:extLst>
              <a:ext uri="{FF2B5EF4-FFF2-40B4-BE49-F238E27FC236}">
                <a16:creationId xmlns:a16="http://schemas.microsoft.com/office/drawing/2014/main" id="{79541FAC-992F-4619-B7D8-8CFCDB6A155C}"/>
              </a:ext>
            </a:extLst>
          </p:cNvPr>
          <p:cNvSpPr txBox="1"/>
          <p:nvPr/>
        </p:nvSpPr>
        <p:spPr>
          <a:xfrm>
            <a:off x="8313420" y="3761646"/>
            <a:ext cx="2583180" cy="646331"/>
          </a:xfrm>
          <a:prstGeom prst="rect">
            <a:avLst/>
          </a:prstGeom>
          <a:noFill/>
        </p:spPr>
        <p:txBody>
          <a:bodyPr wrap="square" rtlCol="0">
            <a:spAutoFit/>
          </a:bodyPr>
          <a:lstStyle/>
          <a:p>
            <a:r>
              <a:rPr lang="en-US" dirty="0"/>
              <a:t>After deleting N(H) and all edges associated with it</a:t>
            </a:r>
            <a:endParaRPr lang="en-IN" dirty="0"/>
          </a:p>
        </p:txBody>
      </p:sp>
    </p:spTree>
    <p:extLst>
      <p:ext uri="{BB962C8B-B14F-4D97-AF65-F5344CB8AC3E}">
        <p14:creationId xmlns:p14="http://schemas.microsoft.com/office/powerpoint/2010/main" val="1566488336"/>
      </p:ext>
    </p:extLst>
  </p:cSld>
  <p:clrMapOvr>
    <a:masterClrMapping/>
  </p:clrMapOvr>
  <mc:AlternateContent xmlns:mc="http://schemas.openxmlformats.org/markup-compatibility/2006" xmlns:p14="http://schemas.microsoft.com/office/powerpoint/2010/main">
    <mc:Choice Requires="p14">
      <p:transition spd="slow" p14:dur="2000" advTm="74978"/>
    </mc:Choice>
    <mc:Fallback xmlns="">
      <p:transition spd="slow" advTm="74978"/>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ACB10-78DE-47B0-BC99-C312D3BCC756}"/>
              </a:ext>
            </a:extLst>
          </p:cNvPr>
          <p:cNvSpPr>
            <a:spLocks noGrp="1"/>
          </p:cNvSpPr>
          <p:nvPr>
            <p:ph type="title"/>
          </p:nvPr>
        </p:nvSpPr>
        <p:spPr/>
        <p:txBody>
          <a:bodyPr/>
          <a:lstStyle/>
          <a:p>
            <a:r>
              <a:rPr lang="en-US" dirty="0"/>
              <a:t>Example Continued</a:t>
            </a:r>
            <a:endParaRPr lang="en-IN" dirty="0"/>
          </a:p>
        </p:txBody>
      </p:sp>
      <p:sp>
        <p:nvSpPr>
          <p:cNvPr id="3" name="Content Placeholder 2">
            <a:extLst>
              <a:ext uri="{FF2B5EF4-FFF2-40B4-BE49-F238E27FC236}">
                <a16:creationId xmlns:a16="http://schemas.microsoft.com/office/drawing/2014/main" id="{603EC586-3E61-48DF-91B0-9AB14AA5CD95}"/>
              </a:ext>
            </a:extLst>
          </p:cNvPr>
          <p:cNvSpPr>
            <a:spLocks noGrp="1"/>
          </p:cNvSpPr>
          <p:nvPr>
            <p:ph idx="1"/>
          </p:nvPr>
        </p:nvSpPr>
        <p:spPr/>
        <p:txBody>
          <a:bodyPr/>
          <a:lstStyle/>
          <a:p>
            <a:r>
              <a:rPr lang="en-US" dirty="0"/>
              <a:t>Now, we choose the vertex A, since it has a degree </a:t>
            </a:r>
            <a:r>
              <a:rPr lang="en-US" u="sng" dirty="0"/>
              <a:t>&gt;</a:t>
            </a:r>
            <a:r>
              <a:rPr lang="en-US" dirty="0"/>
              <a:t> 4.</a:t>
            </a:r>
          </a:p>
          <a:p>
            <a:r>
              <a:rPr lang="en-US" dirty="0"/>
              <a:t>We now try to color N(A) with a single color. We can see coloring of N(A) can be done with a single (new) color. We now proceed to the next step.</a:t>
            </a:r>
          </a:p>
          <a:p>
            <a:r>
              <a:rPr lang="en-US" dirty="0"/>
              <a:t>We now delete N(A) and all the associated edges. </a:t>
            </a:r>
          </a:p>
        </p:txBody>
      </p:sp>
      <p:pic>
        <p:nvPicPr>
          <p:cNvPr id="4" name="Picture 3">
            <a:extLst>
              <a:ext uri="{FF2B5EF4-FFF2-40B4-BE49-F238E27FC236}">
                <a16:creationId xmlns:a16="http://schemas.microsoft.com/office/drawing/2014/main" id="{BC8C821E-2F2B-43DB-81F1-1DC563838F53}"/>
              </a:ext>
            </a:extLst>
          </p:cNvPr>
          <p:cNvPicPr>
            <a:picLocks noChangeAspect="1"/>
          </p:cNvPicPr>
          <p:nvPr/>
        </p:nvPicPr>
        <p:blipFill>
          <a:blip r:embed="rId2"/>
          <a:stretch>
            <a:fillRect/>
          </a:stretch>
        </p:blipFill>
        <p:spPr>
          <a:xfrm>
            <a:off x="1210627" y="4572002"/>
            <a:ext cx="3277553" cy="2042682"/>
          </a:xfrm>
          <a:prstGeom prst="rect">
            <a:avLst/>
          </a:prstGeom>
        </p:spPr>
      </p:pic>
      <p:sp>
        <p:nvSpPr>
          <p:cNvPr id="5" name="TextBox 4">
            <a:extLst>
              <a:ext uri="{FF2B5EF4-FFF2-40B4-BE49-F238E27FC236}">
                <a16:creationId xmlns:a16="http://schemas.microsoft.com/office/drawing/2014/main" id="{E6821765-8952-4AE6-AF65-1D63030BBF09}"/>
              </a:ext>
            </a:extLst>
          </p:cNvPr>
          <p:cNvSpPr txBox="1"/>
          <p:nvPr/>
        </p:nvSpPr>
        <p:spPr>
          <a:xfrm>
            <a:off x="2446020" y="4792980"/>
            <a:ext cx="2194560" cy="369332"/>
          </a:xfrm>
          <a:prstGeom prst="rect">
            <a:avLst/>
          </a:prstGeom>
          <a:noFill/>
        </p:spPr>
        <p:txBody>
          <a:bodyPr wrap="square" rtlCol="0">
            <a:spAutoFit/>
          </a:bodyPr>
          <a:lstStyle/>
          <a:p>
            <a:r>
              <a:rPr lang="en-US" dirty="0"/>
              <a:t>1-coloring the N(A) </a:t>
            </a:r>
            <a:endParaRPr lang="en-IN" dirty="0"/>
          </a:p>
        </p:txBody>
      </p:sp>
      <p:pic>
        <p:nvPicPr>
          <p:cNvPr id="6" name="Picture 5">
            <a:extLst>
              <a:ext uri="{FF2B5EF4-FFF2-40B4-BE49-F238E27FC236}">
                <a16:creationId xmlns:a16="http://schemas.microsoft.com/office/drawing/2014/main" id="{7C4EAE57-C67A-4E41-93BE-2D06397EACCD}"/>
              </a:ext>
            </a:extLst>
          </p:cNvPr>
          <p:cNvPicPr>
            <a:picLocks noChangeAspect="1"/>
          </p:cNvPicPr>
          <p:nvPr/>
        </p:nvPicPr>
        <p:blipFill>
          <a:blip r:embed="rId3"/>
          <a:stretch>
            <a:fillRect/>
          </a:stretch>
        </p:blipFill>
        <p:spPr>
          <a:xfrm>
            <a:off x="5542598" y="4620839"/>
            <a:ext cx="4737838" cy="1945007"/>
          </a:xfrm>
          <a:prstGeom prst="rect">
            <a:avLst/>
          </a:prstGeom>
        </p:spPr>
      </p:pic>
      <p:sp>
        <p:nvSpPr>
          <p:cNvPr id="7" name="TextBox 6">
            <a:extLst>
              <a:ext uri="{FF2B5EF4-FFF2-40B4-BE49-F238E27FC236}">
                <a16:creationId xmlns:a16="http://schemas.microsoft.com/office/drawing/2014/main" id="{FE23232E-D240-40CA-A54F-C264BA98F727}"/>
              </a:ext>
            </a:extLst>
          </p:cNvPr>
          <p:cNvSpPr txBox="1"/>
          <p:nvPr/>
        </p:nvSpPr>
        <p:spPr>
          <a:xfrm>
            <a:off x="7296677" y="4792980"/>
            <a:ext cx="2194560" cy="369332"/>
          </a:xfrm>
          <a:prstGeom prst="rect">
            <a:avLst/>
          </a:prstGeom>
          <a:noFill/>
        </p:spPr>
        <p:txBody>
          <a:bodyPr wrap="square" rtlCol="0">
            <a:spAutoFit/>
          </a:bodyPr>
          <a:lstStyle/>
          <a:p>
            <a:r>
              <a:rPr lang="en-US" dirty="0"/>
              <a:t>After removing N(A) </a:t>
            </a:r>
            <a:endParaRPr lang="en-IN" dirty="0"/>
          </a:p>
        </p:txBody>
      </p:sp>
    </p:spTree>
    <p:extLst>
      <p:ext uri="{BB962C8B-B14F-4D97-AF65-F5344CB8AC3E}">
        <p14:creationId xmlns:p14="http://schemas.microsoft.com/office/powerpoint/2010/main" val="3768529117"/>
      </p:ext>
    </p:extLst>
  </p:cSld>
  <p:clrMapOvr>
    <a:masterClrMapping/>
  </p:clrMapOvr>
  <mc:AlternateContent xmlns:mc="http://schemas.openxmlformats.org/markup-compatibility/2006" xmlns:p14="http://schemas.microsoft.com/office/powerpoint/2010/main">
    <mc:Choice Requires="p14">
      <p:transition spd="slow" p14:dur="2000" advTm="63093"/>
    </mc:Choice>
    <mc:Fallback xmlns="">
      <p:transition spd="slow" advTm="6309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48645-723A-4940-AE36-7EDF0AD744DF}"/>
              </a:ext>
            </a:extLst>
          </p:cNvPr>
          <p:cNvSpPr>
            <a:spLocks noGrp="1"/>
          </p:cNvSpPr>
          <p:nvPr>
            <p:ph type="title"/>
          </p:nvPr>
        </p:nvSpPr>
        <p:spPr/>
        <p:txBody>
          <a:bodyPr/>
          <a:lstStyle/>
          <a:p>
            <a:r>
              <a:rPr lang="en-US" dirty="0"/>
              <a:t>Example Continued</a:t>
            </a:r>
            <a:endParaRPr lang="en-IN" dirty="0"/>
          </a:p>
        </p:txBody>
      </p:sp>
      <p:sp>
        <p:nvSpPr>
          <p:cNvPr id="3" name="Content Placeholder 2">
            <a:extLst>
              <a:ext uri="{FF2B5EF4-FFF2-40B4-BE49-F238E27FC236}">
                <a16:creationId xmlns:a16="http://schemas.microsoft.com/office/drawing/2014/main" id="{DA6C63AA-28AC-4106-814C-C164B463C07D}"/>
              </a:ext>
            </a:extLst>
          </p:cNvPr>
          <p:cNvSpPr>
            <a:spLocks noGrp="1"/>
          </p:cNvSpPr>
          <p:nvPr>
            <p:ph idx="1"/>
          </p:nvPr>
        </p:nvSpPr>
        <p:spPr/>
        <p:txBody>
          <a:bodyPr/>
          <a:lstStyle/>
          <a:p>
            <a:r>
              <a:rPr lang="en-US" dirty="0"/>
              <a:t>We now see that no vertex with degree </a:t>
            </a:r>
            <a:r>
              <a:rPr lang="en-US" u="sng" dirty="0"/>
              <a:t>&gt;</a:t>
            </a:r>
            <a:r>
              <a:rPr lang="en-US" dirty="0"/>
              <a:t> 4 remains. </a:t>
            </a:r>
          </a:p>
          <a:p>
            <a:r>
              <a:rPr lang="en-US" dirty="0"/>
              <a:t>Now, we color the remaining graph with the help of greedy algorithm using new colors.</a:t>
            </a:r>
          </a:p>
          <a:p>
            <a:endParaRPr lang="en-IN" dirty="0"/>
          </a:p>
        </p:txBody>
      </p:sp>
      <p:pic>
        <p:nvPicPr>
          <p:cNvPr id="4" name="Picture 3">
            <a:extLst>
              <a:ext uri="{FF2B5EF4-FFF2-40B4-BE49-F238E27FC236}">
                <a16:creationId xmlns:a16="http://schemas.microsoft.com/office/drawing/2014/main" id="{4AE94580-5084-44F2-AAED-9A72F3854A28}"/>
              </a:ext>
            </a:extLst>
          </p:cNvPr>
          <p:cNvPicPr>
            <a:picLocks noChangeAspect="1"/>
          </p:cNvPicPr>
          <p:nvPr/>
        </p:nvPicPr>
        <p:blipFill>
          <a:blip r:embed="rId2"/>
          <a:stretch>
            <a:fillRect/>
          </a:stretch>
        </p:blipFill>
        <p:spPr>
          <a:xfrm>
            <a:off x="1295401" y="3997642"/>
            <a:ext cx="5249228" cy="1793305"/>
          </a:xfrm>
          <a:prstGeom prst="rect">
            <a:avLst/>
          </a:prstGeom>
        </p:spPr>
      </p:pic>
      <p:sp>
        <p:nvSpPr>
          <p:cNvPr id="5" name="TextBox 4">
            <a:extLst>
              <a:ext uri="{FF2B5EF4-FFF2-40B4-BE49-F238E27FC236}">
                <a16:creationId xmlns:a16="http://schemas.microsoft.com/office/drawing/2014/main" id="{AE139202-65F0-489E-9FCB-C000CAD9F1F4}"/>
              </a:ext>
            </a:extLst>
          </p:cNvPr>
          <p:cNvSpPr txBox="1"/>
          <p:nvPr/>
        </p:nvSpPr>
        <p:spPr>
          <a:xfrm>
            <a:off x="2598420" y="4079240"/>
            <a:ext cx="3208020" cy="646331"/>
          </a:xfrm>
          <a:prstGeom prst="rect">
            <a:avLst/>
          </a:prstGeom>
          <a:noFill/>
        </p:spPr>
        <p:txBody>
          <a:bodyPr wrap="square" rtlCol="0">
            <a:spAutoFit/>
          </a:bodyPr>
          <a:lstStyle/>
          <a:p>
            <a:r>
              <a:rPr lang="en-US" dirty="0"/>
              <a:t>After coloring the remaining graph using greedy Algorithm </a:t>
            </a:r>
            <a:endParaRPr lang="en-IN" dirty="0"/>
          </a:p>
        </p:txBody>
      </p:sp>
    </p:spTree>
    <p:extLst>
      <p:ext uri="{BB962C8B-B14F-4D97-AF65-F5344CB8AC3E}">
        <p14:creationId xmlns:p14="http://schemas.microsoft.com/office/powerpoint/2010/main" val="3486740055"/>
      </p:ext>
    </p:extLst>
  </p:cSld>
  <p:clrMapOvr>
    <a:masterClrMapping/>
  </p:clrMapOvr>
  <mc:AlternateContent xmlns:mc="http://schemas.openxmlformats.org/markup-compatibility/2006" xmlns:p14="http://schemas.microsoft.com/office/powerpoint/2010/main">
    <mc:Choice Requires="p14">
      <p:transition spd="slow" p14:dur="2000" advTm="34529"/>
    </mc:Choice>
    <mc:Fallback xmlns="">
      <p:transition spd="slow" advTm="3452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C8C0-BC4C-4A33-996F-A8D750510F09}"/>
              </a:ext>
            </a:extLst>
          </p:cNvPr>
          <p:cNvSpPr>
            <a:spLocks noGrp="1"/>
          </p:cNvSpPr>
          <p:nvPr>
            <p:ph type="title"/>
          </p:nvPr>
        </p:nvSpPr>
        <p:spPr/>
        <p:txBody>
          <a:bodyPr/>
          <a:lstStyle/>
          <a:p>
            <a:r>
              <a:rPr lang="en-US" dirty="0"/>
              <a:t>End Result</a:t>
            </a:r>
            <a:endParaRPr lang="en-IN" dirty="0"/>
          </a:p>
        </p:txBody>
      </p:sp>
      <p:sp>
        <p:nvSpPr>
          <p:cNvPr id="3" name="Content Placeholder 2">
            <a:extLst>
              <a:ext uri="{FF2B5EF4-FFF2-40B4-BE49-F238E27FC236}">
                <a16:creationId xmlns:a16="http://schemas.microsoft.com/office/drawing/2014/main" id="{76BCB5BC-DC32-4CCE-B89C-A8010F4F15B9}"/>
              </a:ext>
            </a:extLst>
          </p:cNvPr>
          <p:cNvSpPr>
            <a:spLocks noGrp="1"/>
          </p:cNvSpPr>
          <p:nvPr>
            <p:ph idx="1"/>
          </p:nvPr>
        </p:nvSpPr>
        <p:spPr>
          <a:xfrm>
            <a:off x="1295400" y="2556932"/>
            <a:ext cx="4596113" cy="3318936"/>
          </a:xfrm>
        </p:spPr>
        <p:txBody>
          <a:bodyPr/>
          <a:lstStyle/>
          <a:p>
            <a:r>
              <a:rPr lang="en-US" dirty="0"/>
              <a:t>We have obtained a proper coloring of the given graph.</a:t>
            </a:r>
          </a:p>
          <a:p>
            <a:r>
              <a:rPr lang="en-US" dirty="0"/>
              <a:t>We can see the number of colors used is 4.</a:t>
            </a:r>
          </a:p>
        </p:txBody>
      </p:sp>
      <p:pic>
        <p:nvPicPr>
          <p:cNvPr id="4" name="Picture 3">
            <a:extLst>
              <a:ext uri="{FF2B5EF4-FFF2-40B4-BE49-F238E27FC236}">
                <a16:creationId xmlns:a16="http://schemas.microsoft.com/office/drawing/2014/main" id="{9F52D389-54BA-4ABD-A0A2-6BC601CD0C96}"/>
              </a:ext>
            </a:extLst>
          </p:cNvPr>
          <p:cNvPicPr>
            <a:picLocks noChangeAspect="1"/>
          </p:cNvPicPr>
          <p:nvPr/>
        </p:nvPicPr>
        <p:blipFill>
          <a:blip r:embed="rId2"/>
          <a:stretch>
            <a:fillRect/>
          </a:stretch>
        </p:blipFill>
        <p:spPr>
          <a:xfrm>
            <a:off x="6096000" y="2448508"/>
            <a:ext cx="5203484" cy="3535784"/>
          </a:xfrm>
          <a:prstGeom prst="rect">
            <a:avLst/>
          </a:prstGeom>
        </p:spPr>
      </p:pic>
    </p:spTree>
    <p:extLst>
      <p:ext uri="{BB962C8B-B14F-4D97-AF65-F5344CB8AC3E}">
        <p14:creationId xmlns:p14="http://schemas.microsoft.com/office/powerpoint/2010/main" val="2062746624"/>
      </p:ext>
    </p:extLst>
  </p:cSld>
  <p:clrMapOvr>
    <a:masterClrMapping/>
  </p:clrMapOvr>
  <mc:AlternateContent xmlns:mc="http://schemas.openxmlformats.org/markup-compatibility/2006" xmlns:p14="http://schemas.microsoft.com/office/powerpoint/2010/main">
    <mc:Choice Requires="p14">
      <p:transition spd="slow" p14:dur="2000" advTm="23612"/>
    </mc:Choice>
    <mc:Fallback xmlns="">
      <p:transition spd="slow" advTm="23612"/>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EE13D-6227-4F3B-8344-A5A59A80BAFC}"/>
              </a:ext>
            </a:extLst>
          </p:cNvPr>
          <p:cNvSpPr>
            <a:spLocks noGrp="1"/>
          </p:cNvSpPr>
          <p:nvPr>
            <p:ph type="title"/>
          </p:nvPr>
        </p:nvSpPr>
        <p:spPr/>
        <p:txBody>
          <a:bodyPr/>
          <a:lstStyle/>
          <a:p>
            <a:r>
              <a:rPr lang="en-US" dirty="0"/>
              <a:t>Time Complexity</a:t>
            </a:r>
            <a:endParaRPr lang="en-IN" dirty="0"/>
          </a:p>
        </p:txBody>
      </p:sp>
      <p:sp>
        <p:nvSpPr>
          <p:cNvPr id="3" name="Content Placeholder 2">
            <a:extLst>
              <a:ext uri="{FF2B5EF4-FFF2-40B4-BE49-F238E27FC236}">
                <a16:creationId xmlns:a16="http://schemas.microsoft.com/office/drawing/2014/main" id="{2A4BC9A9-6F1C-4FA3-8FA3-8A9271D1F53A}"/>
              </a:ext>
            </a:extLst>
          </p:cNvPr>
          <p:cNvSpPr>
            <a:spLocks noGrp="1"/>
          </p:cNvSpPr>
          <p:nvPr>
            <p:ph idx="1"/>
          </p:nvPr>
        </p:nvSpPr>
        <p:spPr/>
        <p:txBody>
          <a:bodyPr>
            <a:normAutofit/>
          </a:bodyPr>
          <a:lstStyle/>
          <a:p>
            <a:r>
              <a:rPr lang="en-US" dirty="0"/>
              <a:t>We can observe that each vertex is visited at most twice by the algorithm. Once a vertex is colored, we would recolor it again at most once (Step iv). </a:t>
            </a:r>
          </a:p>
          <a:p>
            <a:r>
              <a:rPr lang="en-US" dirty="0"/>
              <a:t>All the edges are visited at most twice. So, the time complexity of the above algorithm is O(n + m), where n is the number of vertices and m is the number of the edges. </a:t>
            </a:r>
          </a:p>
          <a:p>
            <a:r>
              <a:rPr lang="en-US" dirty="0"/>
              <a:t>Hence, this is a polynomial time Algorithm.</a:t>
            </a:r>
            <a:endParaRPr lang="en-IN" dirty="0"/>
          </a:p>
        </p:txBody>
      </p:sp>
    </p:spTree>
    <p:extLst>
      <p:ext uri="{BB962C8B-B14F-4D97-AF65-F5344CB8AC3E}">
        <p14:creationId xmlns:p14="http://schemas.microsoft.com/office/powerpoint/2010/main" val="755255276"/>
      </p:ext>
    </p:extLst>
  </p:cSld>
  <p:clrMapOvr>
    <a:masterClrMapping/>
  </p:clrMapOvr>
  <mc:AlternateContent xmlns:mc="http://schemas.openxmlformats.org/markup-compatibility/2006" xmlns:p14="http://schemas.microsoft.com/office/powerpoint/2010/main">
    <mc:Choice Requires="p14">
      <p:transition spd="slow" p14:dur="2000" advTm="28415"/>
    </mc:Choice>
    <mc:Fallback xmlns="">
      <p:transition spd="slow" advTm="2841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AB13-3C0D-402A-AC8A-8C46B58F185A}"/>
              </a:ext>
            </a:extLst>
          </p:cNvPr>
          <p:cNvSpPr>
            <a:spLocks noGrp="1"/>
          </p:cNvSpPr>
          <p:nvPr>
            <p:ph type="title"/>
          </p:nvPr>
        </p:nvSpPr>
        <p:spPr/>
        <p:txBody>
          <a:bodyPr/>
          <a:lstStyle/>
          <a:p>
            <a:r>
              <a:rPr lang="en-US" dirty="0"/>
              <a:t>Performance Guarantee</a:t>
            </a:r>
            <a:endParaRPr lang="en-IN" dirty="0"/>
          </a:p>
        </p:txBody>
      </p:sp>
      <p:sp>
        <p:nvSpPr>
          <p:cNvPr id="3" name="Content Placeholder 2">
            <a:extLst>
              <a:ext uri="{FF2B5EF4-FFF2-40B4-BE49-F238E27FC236}">
                <a16:creationId xmlns:a16="http://schemas.microsoft.com/office/drawing/2014/main" id="{8881B278-F9C9-4C0D-A418-DB061617BD95}"/>
              </a:ext>
            </a:extLst>
          </p:cNvPr>
          <p:cNvSpPr>
            <a:spLocks noGrp="1"/>
          </p:cNvSpPr>
          <p:nvPr>
            <p:ph idx="1"/>
          </p:nvPr>
        </p:nvSpPr>
        <p:spPr>
          <a:xfrm>
            <a:off x="833120" y="2397760"/>
            <a:ext cx="10566400" cy="3901440"/>
          </a:xfrm>
        </p:spPr>
        <p:txBody>
          <a:bodyPr>
            <a:normAutofit fontScale="85000" lnSpcReduction="10000"/>
          </a:bodyPr>
          <a:lstStyle/>
          <a:p>
            <a:pPr algn="just"/>
            <a:r>
              <a:rPr lang="en-US" dirty="0"/>
              <a:t>The </a:t>
            </a:r>
            <a:r>
              <a:rPr lang="en-US" dirty="0" err="1"/>
              <a:t>Widgerson</a:t>
            </a:r>
            <a:r>
              <a:rPr lang="en-US" dirty="0"/>
              <a:t> Algorithm chooses the value of d as ⌈√n⌉. (where ⌈x⌉ represents the least integer &gt; x) </a:t>
            </a:r>
          </a:p>
          <a:p>
            <a:pPr algn="just"/>
            <a:r>
              <a:rPr lang="en-US" dirty="0"/>
              <a:t>In each iteration of the loop, at least ⌈√n⌉ vertices are deleted. So, the loop runs at most n/⌈√n⌉ ≤ √n times. So, the maximum number of colors used in the loop is 2∗√n as in each iteration of the while loop at most 2 new colors are used. </a:t>
            </a:r>
          </a:p>
          <a:p>
            <a:pPr algn="just"/>
            <a:r>
              <a:rPr lang="en-US" dirty="0"/>
              <a:t>And, in the last step, at most ⌈√n⌉ new colors are used. This is because the maximum degree of the remaining graph in the last step is ⌈√n⌉-1. So, by using greedy algorithm, proper coloring can be provided for the remaining graph using at most ⌈√n⌉ colors. </a:t>
            </a:r>
          </a:p>
          <a:p>
            <a:pPr algn="just"/>
            <a:r>
              <a:rPr lang="en-US" dirty="0"/>
              <a:t>So, this the total number of colors used by this algorithm is at most 2∗√n + ⌈√n⌉ &lt; 3*⌈√n⌉. </a:t>
            </a:r>
          </a:p>
          <a:p>
            <a:pPr algn="just"/>
            <a:r>
              <a:rPr lang="en-US" dirty="0"/>
              <a:t>So, the upper bound for the number of colors used is in this particular algorithm is </a:t>
            </a:r>
            <a:r>
              <a:rPr lang="en-US" b="1" dirty="0"/>
              <a:t>3*</a:t>
            </a:r>
            <a:r>
              <a:rPr lang="en-US" dirty="0"/>
              <a:t>⌈</a:t>
            </a:r>
            <a:r>
              <a:rPr lang="en-US" b="1" dirty="0"/>
              <a:t>√n</a:t>
            </a:r>
            <a:r>
              <a:rPr lang="en-US" dirty="0"/>
              <a:t>⌉. </a:t>
            </a:r>
          </a:p>
          <a:p>
            <a:pPr algn="just"/>
            <a:r>
              <a:rPr lang="en-US" dirty="0"/>
              <a:t>Hence, we can say that the performance guarantee of the Wigderson Algorithm is O(√n) colors, or </a:t>
            </a:r>
            <a:r>
              <a:rPr lang="en-US" b="1" dirty="0"/>
              <a:t>3*</a:t>
            </a:r>
            <a:r>
              <a:rPr lang="en-US" dirty="0"/>
              <a:t>⌈</a:t>
            </a:r>
            <a:r>
              <a:rPr lang="en-US" b="1" dirty="0"/>
              <a:t>√n</a:t>
            </a:r>
            <a:r>
              <a:rPr lang="en-US" dirty="0"/>
              <a:t>⌉ to be exact. </a:t>
            </a:r>
            <a:endParaRPr lang="en-IN" dirty="0"/>
          </a:p>
        </p:txBody>
      </p:sp>
    </p:spTree>
    <p:extLst>
      <p:ext uri="{BB962C8B-B14F-4D97-AF65-F5344CB8AC3E}">
        <p14:creationId xmlns:p14="http://schemas.microsoft.com/office/powerpoint/2010/main" val="611559560"/>
      </p:ext>
    </p:extLst>
  </p:cSld>
  <p:clrMapOvr>
    <a:masterClrMapping/>
  </p:clrMapOvr>
  <mc:AlternateContent xmlns:mc="http://schemas.openxmlformats.org/markup-compatibility/2006" xmlns:p14="http://schemas.microsoft.com/office/powerpoint/2010/main">
    <mc:Choice Requires="p14">
      <p:transition spd="slow" p14:dur="2000" advTm="134404"/>
    </mc:Choice>
    <mc:Fallback xmlns="">
      <p:transition spd="slow" advTm="134404"/>
    </mc:Fallback>
  </mc:AlternateContent>
  <p:extLst>
    <p:ext uri="{3A86A75C-4F4B-4683-9AE1-C65F6400EC91}">
      <p14:laserTraceLst xmlns:p14="http://schemas.microsoft.com/office/powerpoint/2010/main">
        <p14:tracePtLst>
          <p14:tracePt t="5237" x="635000" y="5257800"/>
          <p14:tracePt t="5342" x="679450" y="5232400"/>
          <p14:tracePt t="5350" x="762000" y="5181600"/>
          <p14:tracePt t="5357" x="850900" y="5137150"/>
          <p14:tracePt t="5373" x="1047750" y="4991100"/>
          <p14:tracePt t="5389" x="1263650" y="4806950"/>
          <p14:tracePt t="5406" x="1625600" y="4495800"/>
          <p14:tracePt t="5423" x="2025650" y="4178300"/>
          <p14:tracePt t="5439" x="2349500" y="3848100"/>
          <p14:tracePt t="5456" x="2489200" y="3708400"/>
          <p14:tracePt t="5472" x="2540000" y="3651250"/>
          <p14:tracePt t="5489" x="2584450" y="3613150"/>
          <p14:tracePt t="5506" x="2622550" y="3587750"/>
          <p14:tracePt t="5522" x="2628900" y="3587750"/>
          <p14:tracePt t="5787" x="2609850" y="3517900"/>
          <p14:tracePt t="5794" x="2552700" y="3454400"/>
          <p14:tracePt t="5802" x="2514600" y="3365500"/>
          <p14:tracePt t="5810" x="2457450" y="3282950"/>
          <p14:tracePt t="5822" x="2419350" y="3219450"/>
          <p14:tracePt t="5840" x="2279650" y="3086100"/>
          <p14:tracePt t="5855" x="2190750" y="3016250"/>
          <p14:tracePt t="5872" x="2095500" y="2940050"/>
          <p14:tracePt t="5889" x="1981200" y="2882900"/>
          <p14:tracePt t="5905" x="1885950" y="2832100"/>
          <p14:tracePt t="5922" x="1778000" y="2800350"/>
          <p14:tracePt t="5939" x="1752600" y="2781300"/>
          <p14:tracePt t="5956" x="1714500" y="2762250"/>
          <p14:tracePt t="5973" x="1682750" y="2749550"/>
          <p14:tracePt t="5991" x="1600200" y="2749550"/>
          <p14:tracePt t="6006" x="1524000" y="2768600"/>
          <p14:tracePt t="6022" x="1460500" y="2781300"/>
          <p14:tracePt t="6039" x="1403350" y="2800350"/>
          <p14:tracePt t="6055" x="1333500" y="2819400"/>
          <p14:tracePt t="6073" x="1263650" y="2832100"/>
          <p14:tracePt t="6090" x="1244600" y="2838450"/>
          <p14:tracePt t="6106" x="1231900" y="2844800"/>
          <p14:tracePt t="6186" x="1238250" y="2844800"/>
          <p14:tracePt t="6201" x="1250950" y="2844800"/>
          <p14:tracePt t="6211" x="1263650" y="2844800"/>
          <p14:tracePt t="6227" x="1270000" y="2844800"/>
          <p14:tracePt t="6235" x="1282700" y="2844800"/>
          <p14:tracePt t="6240" x="1308100" y="2844800"/>
          <p14:tracePt t="6255" x="1371600" y="2832100"/>
          <p14:tracePt t="6272" x="1485900" y="2813050"/>
          <p14:tracePt t="6290" x="1651000" y="2762250"/>
          <p14:tracePt t="6305" x="1816100" y="2736850"/>
          <p14:tracePt t="6322" x="2089150" y="2679700"/>
          <p14:tracePt t="6339" x="2209800" y="2667000"/>
          <p14:tracePt t="6355" x="2362200" y="2654300"/>
          <p14:tracePt t="6372" x="2559050" y="2647950"/>
          <p14:tracePt t="6388" x="2730500" y="2647950"/>
          <p14:tracePt t="6405" x="2978150" y="2698750"/>
          <p14:tracePt t="6422" x="3079750" y="2724150"/>
          <p14:tracePt t="6438" x="3200400" y="2755900"/>
          <p14:tracePt t="6455" x="3321050" y="2794000"/>
          <p14:tracePt t="6473" x="3549650" y="2819400"/>
          <p14:tracePt t="6488" x="3708400" y="2832100"/>
          <p14:tracePt t="6505" x="3835400" y="2844800"/>
          <p14:tracePt t="6522" x="3886200" y="2857500"/>
          <p14:tracePt t="6539" x="3956050" y="2863850"/>
          <p14:tracePt t="6543" x="3968750" y="2863850"/>
          <p14:tracePt t="6555" x="4006850" y="2870200"/>
          <p14:tracePt t="6572" x="4025900" y="2870200"/>
          <p14:tracePt t="6588" x="4064000" y="2876550"/>
          <p14:tracePt t="6605" x="4108450" y="2876550"/>
          <p14:tracePt t="6622" x="4127500" y="2882900"/>
          <p14:tracePt t="6639" x="4171950" y="2882900"/>
          <p14:tracePt t="6655" x="4191000" y="2882900"/>
          <p14:tracePt t="6672" x="4216400" y="2882900"/>
          <p14:tracePt t="6688" x="4241800" y="2882900"/>
          <p14:tracePt t="6705" x="4260850" y="2882900"/>
          <p14:tracePt t="6722" x="4286250" y="2882900"/>
          <p14:tracePt t="6738" x="4292600" y="2882900"/>
          <p14:tracePt t="6755" x="4305300" y="2889250"/>
          <p14:tracePt t="6771" x="4311650" y="2895600"/>
          <p14:tracePt t="6788" x="4330700" y="2895600"/>
          <p14:tracePt t="6805" x="4394200" y="2914650"/>
          <p14:tracePt t="6821" x="4445000" y="2933700"/>
          <p14:tracePt t="7148" x="4489450" y="2921000"/>
          <p14:tracePt t="7155" x="4533900" y="2895600"/>
          <p14:tracePt t="7163" x="4584700" y="2863850"/>
          <p14:tracePt t="7171" x="4641850" y="2838450"/>
          <p14:tracePt t="7187" x="4737100" y="2813050"/>
          <p14:tracePt t="7204" x="4876800" y="2762250"/>
          <p14:tracePt t="7221" x="4927600" y="2749550"/>
          <p14:tracePt t="7237" x="4978400" y="2743200"/>
          <p14:tracePt t="7254" x="5029200" y="2736850"/>
          <p14:tracePt t="7271" x="5105400" y="2736850"/>
          <p14:tracePt t="7288" x="5219700" y="2730500"/>
          <p14:tracePt t="7304" x="5270500" y="2730500"/>
          <p14:tracePt t="7321" x="5321300" y="2717800"/>
          <p14:tracePt t="7339" x="5391150" y="2711450"/>
          <p14:tracePt t="7354" x="5480050" y="2711450"/>
          <p14:tracePt t="7371" x="5607050" y="2711450"/>
          <p14:tracePt t="7387" x="5651500" y="2711450"/>
          <p14:tracePt t="7404" x="5683250" y="2711450"/>
          <p14:tracePt t="7421" x="5721350" y="2711450"/>
          <p14:tracePt t="7437" x="5753100" y="2711450"/>
          <p14:tracePt t="7454" x="5791200" y="2724150"/>
          <p14:tracePt t="7471" x="5810250" y="2724150"/>
          <p14:tracePt t="7488" x="5822950" y="2724150"/>
          <p14:tracePt t="7504" x="5829300" y="2730500"/>
          <p14:tracePt t="7522" x="5842000" y="2730500"/>
          <p14:tracePt t="7537" x="5854700" y="2730500"/>
          <p14:tracePt t="7554" x="5867400" y="2730500"/>
          <p14:tracePt t="7571" x="5880100" y="2730500"/>
          <p14:tracePt t="7587" x="5892800" y="2730500"/>
          <p14:tracePt t="7605" x="5905500" y="2730500"/>
          <p14:tracePt t="7621" x="5911850" y="2730500"/>
          <p14:tracePt t="7638" x="5924550" y="2730500"/>
          <p14:tracePt t="7654" x="5937250" y="2730500"/>
          <p14:tracePt t="7671" x="5956300" y="2730500"/>
          <p14:tracePt t="7689" x="5969000" y="2730500"/>
          <p14:tracePt t="7704" x="5975350" y="2730500"/>
          <p14:tracePt t="7721" x="5988050" y="2730500"/>
          <p14:tracePt t="7737" x="6000750" y="2730500"/>
          <p14:tracePt t="7754" x="6007100" y="2730500"/>
          <p14:tracePt t="7771" x="6019800" y="2730500"/>
          <p14:tracePt t="7787" x="6070600" y="2730500"/>
          <p14:tracePt t="7804" x="6108700" y="2730500"/>
          <p14:tracePt t="7821" x="6134100" y="2730500"/>
          <p14:tracePt t="7837" x="6153150" y="2730500"/>
          <p14:tracePt t="7854" x="6197600" y="2730500"/>
          <p14:tracePt t="7870" x="6235700" y="2730500"/>
          <p14:tracePt t="7887" x="6267450" y="2730500"/>
          <p14:tracePt t="7904" x="6286500" y="2730500"/>
          <p14:tracePt t="7920" x="6299200" y="2730500"/>
          <p14:tracePt t="7937" x="6330950" y="2730500"/>
          <p14:tracePt t="7954" x="6375400" y="2730500"/>
          <p14:tracePt t="7970" x="6413500" y="2730500"/>
          <p14:tracePt t="7987" x="6464300" y="2730500"/>
          <p14:tracePt t="8004" x="6515100" y="2730500"/>
          <p14:tracePt t="8020" x="6534150" y="2730500"/>
          <p14:tracePt t="8037" x="6553200" y="2730500"/>
          <p14:tracePt t="8054" x="6572250" y="2730500"/>
          <p14:tracePt t="8071" x="6591300" y="2730500"/>
          <p14:tracePt t="8087" x="6604000" y="2736850"/>
          <p14:tracePt t="8104" x="6610350" y="2736850"/>
          <p14:tracePt t="8306" x="6591300" y="2749550"/>
          <p14:tracePt t="8313" x="6540500" y="2762250"/>
          <p14:tracePt t="8323" x="6521450" y="2768600"/>
          <p14:tracePt t="8338" x="6457950" y="2781300"/>
          <p14:tracePt t="8354" x="6432550" y="2800350"/>
          <p14:tracePt t="8371" x="6419850" y="2806700"/>
          <p14:tracePt t="8387" x="6413500" y="2806700"/>
          <p14:tracePt t="8403" x="6407150" y="2806700"/>
          <p14:tracePt t="8443" x="6413500" y="2806700"/>
          <p14:tracePt t="8453" x="6419850" y="2806700"/>
          <p14:tracePt t="8470" x="6438900" y="2806700"/>
          <p14:tracePt t="8487" x="6584950" y="2806700"/>
          <p14:tracePt t="8503" x="6743700" y="2800350"/>
          <p14:tracePt t="8520" x="6870700" y="2787650"/>
          <p14:tracePt t="8537" x="6953250" y="2781300"/>
          <p14:tracePt t="8553" x="6991350" y="2781300"/>
          <p14:tracePt t="8572" x="7023100" y="2774950"/>
          <p14:tracePt t="8587" x="7035800" y="2774950"/>
          <p14:tracePt t="8654" x="7029450" y="2774950"/>
          <p14:tracePt t="8662" x="7023100" y="2768600"/>
          <p14:tracePt t="8670" x="7010400" y="2768600"/>
          <p14:tracePt t="8686" x="6959600" y="2762250"/>
          <p14:tracePt t="8703" x="6838950" y="2711450"/>
          <p14:tracePt t="8720" x="6756400" y="2692400"/>
          <p14:tracePt t="8737" x="6623050" y="2667000"/>
          <p14:tracePt t="8753" x="6553200" y="2654300"/>
          <p14:tracePt t="8770" x="6521450" y="2654300"/>
          <p14:tracePt t="8786" x="6508750" y="2654300"/>
          <p14:tracePt t="8803" x="6502400" y="2654300"/>
          <p14:tracePt t="8843" x="6508750" y="2654300"/>
          <p14:tracePt t="8853" x="6515100" y="2654300"/>
          <p14:tracePt t="8870" x="6546850" y="2654300"/>
          <p14:tracePt t="8887" x="6642100" y="2660650"/>
          <p14:tracePt t="8903" x="6762750" y="2679700"/>
          <p14:tracePt t="8920" x="6851650" y="2686050"/>
          <p14:tracePt t="8936" x="6883400" y="2686050"/>
          <p14:tracePt t="8953" x="6896100" y="2686050"/>
          <p14:tracePt t="8970" x="6902450" y="2686050"/>
          <p14:tracePt t="9017" x="6889750" y="2686050"/>
          <p14:tracePt t="9025" x="6883400" y="2686050"/>
          <p14:tracePt t="9036" x="6864350" y="2686050"/>
          <p14:tracePt t="9054" x="6794500" y="2692400"/>
          <p14:tracePt t="9070" x="6737350" y="2698750"/>
          <p14:tracePt t="9086" x="6680200" y="2705100"/>
          <p14:tracePt t="9103" x="6610350" y="2724150"/>
          <p14:tracePt t="9119" x="6565900" y="2730500"/>
          <p14:tracePt t="9137" x="6521450" y="2736850"/>
          <p14:tracePt t="9153" x="6508750" y="2736850"/>
          <p14:tracePt t="9169" x="6502400" y="2736850"/>
          <p14:tracePt t="9213" x="6508750" y="2736850"/>
          <p14:tracePt t="9227" x="6515100" y="2736850"/>
          <p14:tracePt t="9236" x="6521450" y="2736850"/>
          <p14:tracePt t="9253" x="6572250" y="2736850"/>
          <p14:tracePt t="9269" x="6661150" y="2736850"/>
          <p14:tracePt t="9286" x="6737350" y="2724150"/>
          <p14:tracePt t="9303" x="6788150" y="2711450"/>
          <p14:tracePt t="9319" x="6800850" y="2711450"/>
          <p14:tracePt t="9336" x="6807200" y="2711450"/>
          <p14:tracePt t="9410" x="6800850" y="2711450"/>
          <p14:tracePt t="9417" x="6794500" y="2711450"/>
          <p14:tracePt t="9423" x="6788150" y="2711450"/>
          <p14:tracePt t="9436" x="6762750" y="2711450"/>
          <p14:tracePt t="9452" x="6680200" y="2711450"/>
          <p14:tracePt t="9469" x="6572250" y="2711450"/>
          <p14:tracePt t="9486" x="6546850" y="2711450"/>
          <p14:tracePt t="9502" x="6534150" y="2711450"/>
          <p14:tracePt t="9519" x="6527800" y="2711450"/>
          <p14:tracePt t="9553" x="6534150" y="2711450"/>
          <p14:tracePt t="9569" x="6540500" y="2705100"/>
          <p14:tracePt t="9586" x="6578600" y="2698750"/>
          <p14:tracePt t="9602" x="6667500" y="2692400"/>
          <p14:tracePt t="9619" x="6775450" y="2692400"/>
          <p14:tracePt t="9636" x="6794500" y="2692400"/>
          <p14:tracePt t="9652" x="6800850" y="2692400"/>
          <p14:tracePt t="9696" x="6800850" y="2686050"/>
          <p14:tracePt t="9711" x="6800850" y="2679700"/>
          <p14:tracePt t="9999" x="6832600" y="2686050"/>
          <p14:tracePt t="10006" x="6870700" y="2698750"/>
          <p14:tracePt t="10019" x="6896100" y="2711450"/>
          <p14:tracePt t="10035" x="6940550" y="2743200"/>
          <p14:tracePt t="10052" x="6965950" y="2755900"/>
          <p14:tracePt t="10068" x="6997700" y="2774950"/>
          <p14:tracePt t="10085" x="7048500" y="2800350"/>
          <p14:tracePt t="10102" x="7099300" y="2813050"/>
          <p14:tracePt t="10118" x="7131050" y="2819400"/>
          <p14:tracePt t="10135" x="7162800" y="2825750"/>
          <p14:tracePt t="10152" x="7188200" y="2825750"/>
          <p14:tracePt t="10168" x="7194550" y="2825750"/>
          <p14:tracePt t="10185" x="7219950" y="2825750"/>
          <p14:tracePt t="10202" x="7226300" y="2825750"/>
          <p14:tracePt t="10218" x="7239000" y="2825750"/>
          <p14:tracePt t="10235" x="7264400" y="2825750"/>
          <p14:tracePt t="10252" x="7302500" y="2819400"/>
          <p14:tracePt t="10268" x="7359650" y="2794000"/>
          <p14:tracePt t="10285" x="7385050" y="2794000"/>
          <p14:tracePt t="10302" x="7397750" y="2787650"/>
          <p14:tracePt t="10318" x="7410450" y="2781300"/>
          <p14:tracePt t="10337" x="7416800" y="2774950"/>
          <p14:tracePt t="10351" x="7435850" y="2768600"/>
          <p14:tracePt t="10426" x="7423150" y="2768600"/>
          <p14:tracePt t="10441" x="7416800" y="2768600"/>
          <p14:tracePt t="10450" x="7410450" y="2768600"/>
          <p14:tracePt t="10465" x="7397750" y="2762250"/>
          <p14:tracePt t="10473" x="7385050" y="2743200"/>
          <p14:tracePt t="10485" x="7359650" y="2730500"/>
          <p14:tracePt t="10502" x="7264400" y="2641600"/>
          <p14:tracePt t="10518" x="7194550" y="2571750"/>
          <p14:tracePt t="10535" x="7124700" y="2489200"/>
          <p14:tracePt t="10551" x="7099300" y="2444750"/>
          <p14:tracePt t="10568" x="7054850" y="2368550"/>
          <p14:tracePt t="10586" x="6978650" y="2273300"/>
          <p14:tracePt t="10601" x="6921500" y="2228850"/>
          <p14:tracePt t="10618" x="6883400" y="2197100"/>
          <p14:tracePt t="10635" x="6851650" y="2171700"/>
          <p14:tracePt t="10651" x="6813550" y="2152650"/>
          <p14:tracePt t="10669" x="6743700" y="2120900"/>
          <p14:tracePt t="10685" x="6692900" y="2108200"/>
          <p14:tracePt t="10701" x="6654800" y="2108200"/>
          <p14:tracePt t="10718" x="6616700" y="2108200"/>
          <p14:tracePt t="10735" x="6565900" y="2120900"/>
          <p14:tracePt t="10751" x="6502400" y="2152650"/>
          <p14:tracePt t="10768" x="6407150" y="2241550"/>
          <p14:tracePt t="10785" x="6337300" y="2330450"/>
          <p14:tracePt t="10801" x="6311900" y="2374900"/>
          <p14:tracePt t="10818" x="6267450" y="2444750"/>
          <p14:tracePt t="10835" x="6229350" y="2590800"/>
          <p14:tracePt t="10851" x="6216650" y="2673350"/>
          <p14:tracePt t="10868" x="6216650" y="2730500"/>
          <p14:tracePt t="10884" x="6229350" y="2768600"/>
          <p14:tracePt t="10902" x="6292850" y="2870200"/>
          <p14:tracePt t="10918" x="6381750" y="2971800"/>
          <p14:tracePt t="10935" x="6483350" y="3060700"/>
          <p14:tracePt t="10951" x="6597650" y="3143250"/>
          <p14:tracePt t="10968" x="6673850" y="3187700"/>
          <p14:tracePt t="10985" x="6756400" y="3213100"/>
          <p14:tracePt t="11001" x="6794500" y="3213100"/>
          <p14:tracePt t="11018" x="6832600" y="3213100"/>
          <p14:tracePt t="11034" x="6877050" y="3168650"/>
          <p14:tracePt t="11051" x="6946900" y="3060700"/>
          <p14:tracePt t="11068" x="6978650" y="2978150"/>
          <p14:tracePt t="11085" x="6991350" y="2895600"/>
          <p14:tracePt t="11101" x="6997700" y="2781300"/>
          <p14:tracePt t="11118" x="6997700" y="2622550"/>
          <p14:tracePt t="11134" x="6991350" y="2438400"/>
          <p14:tracePt t="11151" x="6959600" y="2305050"/>
          <p14:tracePt t="11167" x="6908800" y="2260600"/>
          <p14:tracePt t="11184" x="6858000" y="2222500"/>
          <p14:tracePt t="11201" x="6794500" y="2209800"/>
          <p14:tracePt t="11217" x="6718300" y="2203450"/>
          <p14:tracePt t="11234" x="6629400" y="2222500"/>
          <p14:tracePt t="11251" x="6546850" y="2273300"/>
          <p14:tracePt t="11268" x="6464300" y="2374900"/>
          <p14:tracePt t="11284" x="6400800" y="2508250"/>
          <p14:tracePt t="11303" x="6350000" y="2667000"/>
          <p14:tracePt t="11317" x="6350000" y="2698750"/>
          <p14:tracePt t="11334" x="6350000" y="2736850"/>
          <p14:tracePt t="11351" x="6394450" y="2825750"/>
          <p14:tracePt t="11367" x="6546850" y="2946400"/>
          <p14:tracePt t="11384" x="6794500" y="3048000"/>
          <p14:tracePt t="11401" x="6851650" y="3054350"/>
          <p14:tracePt t="11417" x="6921500" y="3054350"/>
          <p14:tracePt t="11434" x="6953250" y="3022600"/>
          <p14:tracePt t="11450" x="6991350" y="2997200"/>
          <p14:tracePt t="11467" x="7004050" y="2940050"/>
          <p14:tracePt t="11484" x="7004050" y="2857500"/>
          <p14:tracePt t="11501" x="6965950" y="2787650"/>
          <p14:tracePt t="11517" x="6883400" y="2660650"/>
          <p14:tracePt t="11534" x="6788150" y="2559050"/>
          <p14:tracePt t="11538" x="6756400" y="2514600"/>
          <p14:tracePt t="11551" x="6686550" y="2482850"/>
          <p14:tracePt t="11568" x="6616700" y="2470150"/>
          <p14:tracePt t="11584" x="6578600" y="2470150"/>
          <p14:tracePt t="11600" x="6515100" y="2495550"/>
          <p14:tracePt t="11617" x="6457950" y="2559050"/>
          <p14:tracePt t="11634" x="6407150" y="2698750"/>
          <p14:tracePt t="11650" x="6388100" y="2768600"/>
          <p14:tracePt t="11667" x="6388100" y="2806700"/>
          <p14:tracePt t="11684" x="6394450" y="2851150"/>
          <p14:tracePt t="11700" x="6413500" y="2901950"/>
          <p14:tracePt t="11717" x="6438900" y="2946400"/>
          <p14:tracePt t="11734" x="6451600" y="2959100"/>
          <p14:tracePt t="11750" x="6457950" y="2965450"/>
          <p14:tracePt t="11784" x="6464300" y="2965450"/>
          <p14:tracePt t="11800" x="6464300" y="2914650"/>
          <p14:tracePt t="11817" x="6457950" y="2832100"/>
          <p14:tracePt t="11834" x="6451600" y="2749550"/>
          <p14:tracePt t="11850" x="6451600" y="2628900"/>
          <p14:tracePt t="11867" x="6451600" y="2514600"/>
          <p14:tracePt t="11884" x="6451600" y="2381250"/>
          <p14:tracePt t="11900" x="6457950" y="2336800"/>
          <p14:tracePt t="11918" x="6464300" y="2311400"/>
          <p14:tracePt t="11934" x="6470650" y="2292350"/>
          <p14:tracePt t="11951" x="6483350" y="2279650"/>
          <p14:tracePt t="11967" x="6496050" y="2279650"/>
          <p14:tracePt t="12026" x="6496050" y="2298700"/>
          <p14:tracePt t="12043" x="6489700" y="2311400"/>
          <p14:tracePt t="12052" x="6489700" y="2317750"/>
          <p14:tracePt t="12060" x="6483350" y="2324100"/>
          <p14:tracePt t="12067" x="6483350" y="2330450"/>
          <p14:tracePt t="12084" x="6477000" y="2336800"/>
          <p14:tracePt t="12100" x="6477000" y="2343150"/>
          <p14:tracePt t="12117" x="6477000" y="2349500"/>
          <p14:tracePt t="12141" x="6483350" y="2349500"/>
          <p14:tracePt t="12150" x="6496050" y="2349500"/>
          <p14:tracePt t="12167" x="6508750" y="2349500"/>
          <p14:tracePt t="12183" x="6521450" y="2349500"/>
          <p14:tracePt t="12200" x="6540500" y="2349500"/>
          <p14:tracePt t="12239" x="6540500" y="2355850"/>
          <p14:tracePt t="12250" x="6534150" y="2355850"/>
          <p14:tracePt t="12268" x="6515100" y="2368550"/>
          <p14:tracePt t="12284" x="6483350" y="2381250"/>
          <p14:tracePt t="12300" x="6457950" y="2400300"/>
          <p14:tracePt t="12317" x="6419850" y="2413000"/>
          <p14:tracePt t="12333" x="6413500" y="2419350"/>
          <p14:tracePt t="12350" x="6407150" y="2425700"/>
          <p14:tracePt t="12367" x="6400800" y="2425700"/>
          <p14:tracePt t="12383" x="6400800" y="2438400"/>
          <p14:tracePt t="12400" x="6400800" y="2444750"/>
          <p14:tracePt t="12417" x="6400800" y="2457450"/>
          <p14:tracePt t="12434" x="6419850" y="2508250"/>
          <p14:tracePt t="12450" x="6445250" y="2609850"/>
          <p14:tracePt t="12467" x="6457950" y="2698750"/>
          <p14:tracePt t="12483" x="6457950" y="2749550"/>
          <p14:tracePt t="12500" x="6464300" y="2768600"/>
          <p14:tracePt t="12517" x="6470650" y="2774950"/>
          <p14:tracePt t="12550" x="6477000" y="2774950"/>
          <p14:tracePt t="12566" x="6483350" y="2762250"/>
          <p14:tracePt t="12583" x="6508750" y="2749550"/>
          <p14:tracePt t="12600" x="6654800" y="2622550"/>
          <p14:tracePt t="12617" x="6743700" y="2533650"/>
          <p14:tracePt t="12633" x="6788150" y="2495550"/>
          <p14:tracePt t="12650" x="6807200" y="2470150"/>
          <p14:tracePt t="12666" x="6819900" y="2457450"/>
          <p14:tracePt t="12683" x="6826250" y="2444750"/>
          <p14:tracePt t="12716" x="6826250" y="2432050"/>
          <p14:tracePt t="12733" x="6819900" y="2425700"/>
          <p14:tracePt t="12766" x="6807200" y="2419350"/>
          <p14:tracePt t="12783" x="6800850" y="2419350"/>
          <p14:tracePt t="12800" x="6788150" y="2419350"/>
          <p14:tracePt t="12816" x="6781800" y="2419350"/>
          <p14:tracePt t="12850" x="6781800" y="2413000"/>
          <p14:tracePt t="12880" x="6794500" y="2413000"/>
          <p14:tracePt t="12888" x="6800850" y="2413000"/>
          <p14:tracePt t="12903" x="6807200" y="2413000"/>
          <p14:tracePt t="12917" x="6832600" y="2413000"/>
          <p14:tracePt t="12933" x="6877050" y="2406650"/>
          <p14:tracePt t="12950" x="6902450" y="2406650"/>
          <p14:tracePt t="12966" x="6908800" y="2406650"/>
          <p14:tracePt t="12983" x="6915150" y="2406650"/>
          <p14:tracePt t="13084" x="6915150" y="2413000"/>
          <p14:tracePt t="13093" x="6915150" y="2419350"/>
          <p14:tracePt t="13102" x="6921500" y="2438400"/>
          <p14:tracePt t="13116" x="6934200" y="2527300"/>
          <p14:tracePt t="13134" x="6985000" y="2647950"/>
          <p14:tracePt t="13149" x="7016750" y="2743200"/>
          <p14:tracePt t="13166" x="7035800" y="2781300"/>
          <p14:tracePt t="13183" x="7048500" y="2806700"/>
          <p14:tracePt t="13200" x="7054850" y="2813050"/>
          <p14:tracePt t="13216" x="7054850" y="2819400"/>
          <p14:tracePt t="13280" x="7054850" y="2813050"/>
          <p14:tracePt t="13296" x="7054850" y="2800350"/>
          <p14:tracePt t="13303" x="7054850" y="2781300"/>
          <p14:tracePt t="13310" x="7061200" y="2774950"/>
          <p14:tracePt t="13319" x="7061200" y="2755900"/>
          <p14:tracePt t="13332" x="7067550" y="2730500"/>
          <p14:tracePt t="13349" x="7099300" y="2673350"/>
          <p14:tracePt t="13366" x="7131050" y="2641600"/>
          <p14:tracePt t="13382" x="7169150" y="2590800"/>
          <p14:tracePt t="13402" x="7327900" y="2540000"/>
          <p14:tracePt t="13416" x="7410450" y="2527300"/>
          <p14:tracePt t="13432" x="7607300" y="2527300"/>
          <p14:tracePt t="13449" x="7943850" y="2546350"/>
          <p14:tracePt t="13466" x="8242300" y="2609850"/>
          <p14:tracePt t="13483" x="8604250" y="2692400"/>
          <p14:tracePt t="13499" x="8674100" y="2711450"/>
          <p14:tracePt t="13515" x="8763000" y="2755900"/>
          <p14:tracePt t="13532" x="8845550" y="2787650"/>
          <p14:tracePt t="13549" x="8921750" y="2844800"/>
          <p14:tracePt t="13566" x="8972550" y="2876550"/>
          <p14:tracePt t="13582" x="8978900" y="2882900"/>
          <p14:tracePt t="13599" x="8991600" y="2889250"/>
          <p14:tracePt t="13615" x="9023350" y="2895600"/>
          <p14:tracePt t="13632" x="9086850" y="2895600"/>
          <p14:tracePt t="13648" x="9251950" y="2851150"/>
          <p14:tracePt t="13666" x="9372600" y="2813050"/>
          <p14:tracePt t="13682" x="9429750" y="2800350"/>
          <p14:tracePt t="13699" x="9499600" y="2774950"/>
          <p14:tracePt t="13715" x="9569450" y="2755900"/>
          <p14:tracePt t="13732" x="9683750" y="2730500"/>
          <p14:tracePt t="13749" x="9734550" y="2711450"/>
          <p14:tracePt t="13765" x="9772650" y="2692400"/>
          <p14:tracePt t="13782" x="9791700" y="2679700"/>
          <p14:tracePt t="13798" x="9817100" y="2641600"/>
          <p14:tracePt t="13815" x="9867900" y="2514600"/>
          <p14:tracePt t="13832" x="9880600" y="2413000"/>
          <p14:tracePt t="13849" x="9886950" y="2368550"/>
          <p14:tracePt t="13866" x="9874250" y="2330450"/>
          <p14:tracePt t="13883" x="9842500" y="2292350"/>
          <p14:tracePt t="13898" x="9747250" y="2241550"/>
          <p14:tracePt t="13915" x="9607550" y="2216150"/>
          <p14:tracePt t="13932" x="9474200" y="2228850"/>
          <p14:tracePt t="13949" x="9334500" y="2298700"/>
          <p14:tracePt t="13966" x="9232900" y="2362200"/>
          <p14:tracePt t="13982" x="9169400" y="2438400"/>
          <p14:tracePt t="13999" x="9124950" y="2501900"/>
          <p14:tracePt t="14015" x="9112250" y="2571750"/>
          <p14:tracePt t="14032" x="9163050" y="2686050"/>
          <p14:tracePt t="14036" x="9213850" y="2755900"/>
          <p14:tracePt t="14049" x="9245600" y="2774950"/>
          <p14:tracePt t="14065" x="9467850" y="2921000"/>
          <p14:tracePt t="14082" x="9753600" y="2990850"/>
          <p14:tracePt t="14098" x="10045700" y="3003550"/>
          <p14:tracePt t="14115" x="10280650" y="2984500"/>
          <p14:tracePt t="14132" x="10490200" y="2908300"/>
          <p14:tracePt t="14148" x="10534650" y="2876550"/>
          <p14:tracePt t="14166" x="10560050" y="2838450"/>
          <p14:tracePt t="14182" x="10560050" y="2762250"/>
          <p14:tracePt t="14200" x="10420350" y="2463800"/>
          <p14:tracePt t="14215" x="10160000" y="2127250"/>
          <p14:tracePt t="14231" x="9982200" y="1968500"/>
          <p14:tracePt t="14248" x="9893300" y="1905000"/>
          <p14:tracePt t="14265" x="9759950" y="1860550"/>
          <p14:tracePt t="14281" x="9632950" y="1866900"/>
          <p14:tracePt t="14298" x="9486900" y="1949450"/>
          <p14:tracePt t="14315" x="9448800" y="2006600"/>
          <p14:tracePt t="14331" x="9442450" y="2032000"/>
          <p14:tracePt t="14348" x="9436100" y="2120900"/>
          <p14:tracePt t="14365" x="9505950" y="2336800"/>
          <p14:tracePt t="14381" x="9855200" y="2692400"/>
          <p14:tracePt t="14399" x="10160000" y="2819400"/>
          <p14:tracePt t="14416" x="10553700" y="2882900"/>
          <p14:tracePt t="14432" x="10712450" y="2889250"/>
          <p14:tracePt t="14451" x="10979150" y="2825750"/>
          <p14:tracePt t="14465" x="11087100" y="2781300"/>
          <p14:tracePt t="14482" x="11137900" y="2705100"/>
          <p14:tracePt t="14498" x="11150600" y="2616200"/>
          <p14:tracePt t="14515" x="11150600" y="2533650"/>
          <p14:tracePt t="14532" x="10858500" y="2190750"/>
          <p14:tracePt t="14548" x="10591800" y="1936750"/>
          <p14:tracePt t="14565" x="10382250" y="1860550"/>
          <p14:tracePt t="14582" x="10217150" y="1835150"/>
          <p14:tracePt t="14598" x="10064750" y="1879600"/>
          <p14:tracePt t="14616" x="9969500" y="1955800"/>
          <p14:tracePt t="14631" x="9918700" y="2019300"/>
          <p14:tracePt t="14648" x="9899650" y="2082800"/>
          <p14:tracePt t="14665" x="9893300" y="2184400"/>
          <p14:tracePt t="14681" x="9969500" y="2349500"/>
          <p14:tracePt t="14698" x="10115550" y="2533650"/>
          <p14:tracePt t="14714" x="10293350" y="2641600"/>
          <p14:tracePt t="14731" x="10528300" y="2736850"/>
          <p14:tracePt t="14748" x="10687050" y="2762250"/>
          <p14:tracePt t="14764" x="10795000" y="2774950"/>
          <p14:tracePt t="14781" x="10858500" y="2768600"/>
          <p14:tracePt t="14798" x="10877550" y="2736850"/>
          <p14:tracePt t="14814" x="10877550" y="2667000"/>
          <p14:tracePt t="14831" x="10820400" y="2508250"/>
          <p14:tracePt t="14848" x="10655300" y="2305050"/>
          <p14:tracePt t="14864" x="10439400" y="2108200"/>
          <p14:tracePt t="14881" x="10223500" y="2006600"/>
          <p14:tracePt t="14898" x="10090150" y="1981200"/>
          <p14:tracePt t="14914" x="9944100" y="1993900"/>
          <p14:tracePt t="14931" x="9785350" y="2051050"/>
          <p14:tracePt t="14947" x="9626600" y="2184400"/>
          <p14:tracePt t="14965" x="9582150" y="2260600"/>
          <p14:tracePt t="14981" x="9563100" y="2336800"/>
          <p14:tracePt t="14998" x="9556750" y="2444750"/>
          <p14:tracePt t="15015" x="9613900" y="2647950"/>
          <p14:tracePt t="15031" x="9702800" y="2794000"/>
          <p14:tracePt t="15048" x="9842500" y="2933700"/>
          <p14:tracePt t="15064" x="9937750" y="2984500"/>
          <p14:tracePt t="15081" x="10121900" y="3041650"/>
          <p14:tracePt t="15098" x="10401300" y="3028950"/>
          <p14:tracePt t="15114" x="10521950" y="2978150"/>
          <p14:tracePt t="15131" x="10629900" y="2895600"/>
          <p14:tracePt t="15147" x="10731500" y="2787650"/>
          <p14:tracePt t="15164" x="10769600" y="2724150"/>
          <p14:tracePt t="15181" x="10801350" y="2622550"/>
          <p14:tracePt t="15198" x="10814050" y="2533650"/>
          <p14:tracePt t="15215" x="10782300" y="2476500"/>
          <p14:tracePt t="15231" x="10680700" y="2381250"/>
          <p14:tracePt t="15247" x="10579100" y="2317750"/>
          <p14:tracePt t="15264" x="10363200" y="2209800"/>
          <p14:tracePt t="15281" x="10223500" y="2178050"/>
          <p14:tracePt t="15297" x="10134600" y="2152650"/>
          <p14:tracePt t="15314" x="10058400" y="2152650"/>
          <p14:tracePt t="15331" x="10013950" y="2165350"/>
          <p14:tracePt t="15347" x="9988550" y="2178050"/>
          <p14:tracePt t="15364" x="9975850" y="2190750"/>
          <p14:tracePt t="15380" x="9994900" y="2254250"/>
          <p14:tracePt t="15397" x="10090150" y="2432050"/>
          <p14:tracePt t="15414" x="10325100" y="2628900"/>
          <p14:tracePt t="15430" x="10547350" y="2730500"/>
          <p14:tracePt t="15447" x="10687050" y="2774950"/>
          <p14:tracePt t="15464" x="10826750" y="2774950"/>
          <p14:tracePt t="15480" x="10915650" y="2755900"/>
          <p14:tracePt t="15497" x="11023600" y="2647950"/>
          <p14:tracePt t="15514" x="11049000" y="2565400"/>
          <p14:tracePt t="15530" x="11055350" y="2438400"/>
          <p14:tracePt t="15547" x="11017250" y="2266950"/>
          <p14:tracePt t="15564" x="10941050" y="2133600"/>
          <p14:tracePt t="15580" x="10814050" y="2038350"/>
          <p14:tracePt t="15597" x="10661650" y="1943100"/>
          <p14:tracePt t="15614" x="10623550" y="1924050"/>
          <p14:tracePt t="15630" x="10547350" y="1911350"/>
          <p14:tracePt t="15647" x="10445750" y="1911350"/>
          <p14:tracePt t="15664" x="10299700" y="1987550"/>
          <p14:tracePt t="15680" x="10217150" y="2057400"/>
          <p14:tracePt t="15697" x="10185400" y="2114550"/>
          <p14:tracePt t="15714" x="10153650" y="2178050"/>
          <p14:tracePt t="15731" x="10140950" y="2273300"/>
          <p14:tracePt t="15747" x="10172700" y="2393950"/>
          <p14:tracePt t="15764" x="10287000" y="2609850"/>
          <p14:tracePt t="15780" x="10426700" y="2711450"/>
          <p14:tracePt t="15797" x="10496550" y="2762250"/>
          <p14:tracePt t="15813" x="10585450" y="2794000"/>
          <p14:tracePt t="15830" x="10668000" y="2806700"/>
          <p14:tracePt t="15847" x="10706100" y="2800350"/>
          <p14:tracePt t="15864" x="10731500" y="2774950"/>
          <p14:tracePt t="15880" x="10769600" y="2686050"/>
          <p14:tracePt t="15897" x="10769600" y="2628900"/>
          <p14:tracePt t="15914" x="10744200" y="2419350"/>
          <p14:tracePt t="15931" x="10636250" y="2241550"/>
          <p14:tracePt t="15947" x="10509250" y="2108200"/>
          <p14:tracePt t="15964" x="10350500" y="2025650"/>
          <p14:tracePt t="15981" x="10236200" y="1987550"/>
          <p14:tracePt t="15997" x="10179050" y="1987550"/>
          <p14:tracePt t="16014" x="10140950" y="2012950"/>
          <p14:tracePt t="16030" x="10109200" y="2044700"/>
          <p14:tracePt t="16047" x="10096500" y="2095500"/>
          <p14:tracePt t="16064" x="10115550" y="2247900"/>
          <p14:tracePt t="16080" x="10172700" y="2381250"/>
          <p14:tracePt t="16097" x="10280650" y="2508250"/>
          <p14:tracePt t="16114" x="10439400" y="2616200"/>
          <p14:tracePt t="16130" x="10566400" y="2679700"/>
          <p14:tracePt t="16147" x="10661650" y="2705100"/>
          <p14:tracePt t="16163" x="10693400" y="2705100"/>
          <p14:tracePt t="16180" x="10744200" y="2698750"/>
          <p14:tracePt t="16197" x="10782300" y="2686050"/>
          <p14:tracePt t="16214" x="10801350" y="2673350"/>
          <p14:tracePt t="16231" x="10826750" y="2660650"/>
          <p14:tracePt t="16247" x="10826750" y="2654300"/>
          <p14:tracePt t="16263" x="10833100" y="2647950"/>
          <p14:tracePt t="16299" x="10833100" y="2641600"/>
          <p14:tracePt t="16313" x="10833100" y="2635250"/>
          <p14:tracePt t="16337" x="10833100" y="2628900"/>
          <p14:tracePt t="16359" x="10839450" y="2628900"/>
          <p14:tracePt t="16367" x="10845800" y="2628900"/>
          <p14:tracePt t="16388" x="10858500" y="2628900"/>
          <p14:tracePt t="16397" x="10864850" y="2628900"/>
          <p14:tracePt t="16419" x="10871200" y="2628900"/>
          <p14:tracePt t="16435" x="10877550" y="2628900"/>
          <p14:tracePt t="16450" x="10883900" y="2628900"/>
          <p14:tracePt t="16463" x="10896600" y="2635250"/>
          <p14:tracePt t="16480" x="10915650" y="2641600"/>
          <p14:tracePt t="16496" x="10922000" y="2641600"/>
          <p14:tracePt t="16513" x="10928350" y="2641600"/>
          <p14:tracePt t="16530" x="10934700" y="2641600"/>
          <p14:tracePt t="16547" x="10947400" y="2641600"/>
          <p14:tracePt t="16563" x="10960100" y="2641600"/>
          <p14:tracePt t="16580" x="10966450" y="2635250"/>
          <p14:tracePt t="16596" x="10972800" y="2622550"/>
          <p14:tracePt t="16613" x="10972800" y="2603500"/>
          <p14:tracePt t="16629" x="10972800" y="2584450"/>
          <p14:tracePt t="16646" x="10966450" y="2552700"/>
          <p14:tracePt t="16663" x="10941050" y="2520950"/>
          <p14:tracePt t="16680" x="10902950" y="2438400"/>
          <p14:tracePt t="16696" x="10833100" y="2362200"/>
          <p14:tracePt t="16713" x="10782300" y="2311400"/>
          <p14:tracePt t="16730" x="10744200" y="2292350"/>
          <p14:tracePt t="16747" x="10712450" y="2292350"/>
          <p14:tracePt t="16763" x="10668000" y="2298700"/>
          <p14:tracePt t="16779" x="10629900" y="2330450"/>
          <p14:tracePt t="16796" x="10591800" y="2406650"/>
          <p14:tracePt t="16813" x="10585450" y="2476500"/>
          <p14:tracePt t="16829" x="10585450" y="2501900"/>
          <p14:tracePt t="16846" x="10623550" y="2571750"/>
          <p14:tracePt t="16863" x="10699750" y="2673350"/>
          <p14:tracePt t="16879" x="10763250" y="2724150"/>
          <p14:tracePt t="16896" x="10807700" y="2768600"/>
          <p14:tracePt t="16913" x="10852150" y="2781300"/>
          <p14:tracePt t="16929" x="10864850" y="2781300"/>
          <p14:tracePt t="16947" x="10928350" y="2749550"/>
          <p14:tracePt t="16963" x="10953750" y="2679700"/>
          <p14:tracePt t="16979" x="10960100" y="2603500"/>
          <p14:tracePt t="16996" x="10960100" y="2520950"/>
          <p14:tracePt t="17013" x="10934700" y="2451100"/>
          <p14:tracePt t="17030" x="10896600" y="2400300"/>
          <p14:tracePt t="17046" x="10839450" y="2362200"/>
          <p14:tracePt t="17063" x="10782300" y="2324100"/>
          <p14:tracePt t="17079" x="10731500" y="2324100"/>
          <p14:tracePt t="17096" x="10699750" y="2336800"/>
          <p14:tracePt t="17112" x="10668000" y="2362200"/>
          <p14:tracePt t="17129" x="10655300" y="2419350"/>
          <p14:tracePt t="17146" x="10655300" y="2489200"/>
          <p14:tracePt t="17162" x="10680700" y="2565400"/>
          <p14:tracePt t="17179" x="10750550" y="2647950"/>
          <p14:tracePt t="17197" x="10864850" y="2717800"/>
          <p14:tracePt t="17212" x="10902950" y="2743200"/>
          <p14:tracePt t="17229" x="10941050" y="2749550"/>
          <p14:tracePt t="17246" x="10972800" y="2749550"/>
          <p14:tracePt t="17262" x="10991850" y="2736850"/>
          <p14:tracePt t="17279" x="11004550" y="2692400"/>
          <p14:tracePt t="17296" x="10972800" y="2609850"/>
          <p14:tracePt t="17312" x="10928350" y="2546350"/>
          <p14:tracePt t="17329" x="10858500" y="2463800"/>
          <p14:tracePt t="17346" x="10795000" y="2406650"/>
          <p14:tracePt t="17364" x="10731500" y="2368550"/>
          <p14:tracePt t="17379" x="10706100" y="2368550"/>
          <p14:tracePt t="17396" x="10699750" y="2368550"/>
          <p14:tracePt t="17412" x="10687050" y="2368550"/>
          <p14:tracePt t="17430" x="10706100" y="2425700"/>
          <p14:tracePt t="17445" x="10769600" y="2489200"/>
          <p14:tracePt t="17463" x="10807700" y="2540000"/>
          <p14:tracePt t="17479" x="10839450" y="2546350"/>
          <p14:tracePt t="17495" x="10845800" y="2559050"/>
          <p14:tracePt t="17544" x="10820400" y="2552700"/>
          <p14:tracePt t="17551" x="10801350" y="2540000"/>
          <p14:tracePt t="17562" x="10775950" y="2520950"/>
          <p14:tracePt t="17579" x="10706100" y="2482850"/>
          <p14:tracePt t="17596" x="10668000" y="2470150"/>
          <p14:tracePt t="17612" x="10661650" y="2470150"/>
          <p14:tracePt t="17629" x="10655300" y="2457450"/>
          <p14:tracePt t="17662" x="10661650" y="2457450"/>
          <p14:tracePt t="17679" x="10731500" y="2463800"/>
          <p14:tracePt t="17696" x="10769600" y="2470150"/>
          <p14:tracePt t="17713" x="10795000" y="2489200"/>
          <p14:tracePt t="17729" x="10807700" y="2495550"/>
          <p14:tracePt t="17745" x="10814050" y="2501900"/>
          <p14:tracePt t="17762" x="10801350" y="2527300"/>
          <p14:tracePt t="17779" x="10737850" y="2578100"/>
          <p14:tracePt t="17795" x="10693400" y="2616200"/>
          <p14:tracePt t="17812" x="10642600" y="2654300"/>
          <p14:tracePt t="17828" x="10617200" y="2667000"/>
          <p14:tracePt t="17845" x="10604500" y="2679700"/>
          <p14:tracePt t="17879" x="10623550" y="2679700"/>
          <p14:tracePt t="17895" x="10668000" y="2679700"/>
          <p14:tracePt t="17912" x="10788650" y="2673350"/>
          <p14:tracePt t="17928" x="10909300" y="2679700"/>
          <p14:tracePt t="17945" x="10928350" y="2692400"/>
          <p14:tracePt t="17962" x="10934700" y="2692400"/>
          <p14:tracePt t="17996" x="10934700" y="2698750"/>
          <p14:tracePt t="18026" x="10928350" y="2698750"/>
          <p14:tracePt t="18072" x="10934700" y="2698750"/>
          <p14:tracePt t="18088" x="10947400" y="2686050"/>
          <p14:tracePt t="18095" x="10972800" y="2679700"/>
          <p14:tracePt t="18102" x="11004550" y="2673350"/>
          <p14:tracePt t="18111" x="11049000" y="2660650"/>
          <p14:tracePt t="18128" x="11118850" y="2654300"/>
          <p14:tracePt t="18145" x="11144250" y="2647950"/>
          <p14:tracePt t="18162" x="11163300" y="2647950"/>
          <p14:tracePt t="18196" x="11150600" y="2647950"/>
          <p14:tracePt t="18212" x="11068050" y="2660650"/>
          <p14:tracePt t="18228" x="10496550" y="2762250"/>
          <p14:tracePt t="18245" x="9601200" y="2819400"/>
          <p14:tracePt t="18262" x="8864600" y="2832100"/>
          <p14:tracePt t="18278" x="8534400" y="2870200"/>
          <p14:tracePt t="18295" x="7918450" y="2997200"/>
          <p14:tracePt t="18311" x="7213600" y="3181350"/>
          <p14:tracePt t="18328" x="6007100" y="3556000"/>
          <p14:tracePt t="18345" x="5314950" y="3765550"/>
          <p14:tracePt t="18362" x="4883150" y="3873500"/>
          <p14:tracePt t="18378" x="4641850" y="3911600"/>
          <p14:tracePt t="18394" x="4337050" y="3956050"/>
          <p14:tracePt t="18411" x="4006850" y="3981450"/>
          <p14:tracePt t="18429" x="3879850" y="3981450"/>
          <p14:tracePt t="18445" x="3803650" y="3981450"/>
          <p14:tracePt t="18461" x="3790950" y="3981450"/>
          <p14:tracePt t="18716" x="3651250" y="3937000"/>
          <p14:tracePt t="18723" x="3435350" y="3860800"/>
          <p14:tracePt t="18732" x="3257550" y="3797300"/>
          <p14:tracePt t="18744" x="3079750" y="3740150"/>
          <p14:tracePt t="18761" x="2813050" y="3625850"/>
          <p14:tracePt t="18778" x="2470150" y="3486150"/>
          <p14:tracePt t="18794" x="2197100" y="3365500"/>
          <p14:tracePt t="18811" x="1816100" y="3206750"/>
          <p14:tracePt t="18828" x="1695450" y="3162300"/>
          <p14:tracePt t="18844" x="1568450" y="3136900"/>
          <p14:tracePt t="18861" x="1435100" y="3136900"/>
          <p14:tracePt t="18878" x="1333500" y="3136900"/>
          <p14:tracePt t="18895" x="1117600" y="3143250"/>
          <p14:tracePt t="18911" x="965200" y="3168650"/>
          <p14:tracePt t="18927" x="901700" y="3175000"/>
          <p14:tracePt t="18944" x="850900" y="3181350"/>
          <p14:tracePt t="18962" x="819150" y="3187700"/>
          <p14:tracePt t="18977" x="800100" y="3194050"/>
          <p14:tracePt t="19015" x="806450" y="3194050"/>
          <p14:tracePt t="19031" x="825500" y="3194050"/>
          <p14:tracePt t="19045" x="1035050" y="3194050"/>
          <p14:tracePt t="19061" x="1555750" y="3187700"/>
          <p14:tracePt t="19077" x="2019300" y="3162300"/>
          <p14:tracePt t="19094" x="2216150" y="3149600"/>
          <p14:tracePt t="19111" x="2432050" y="3124200"/>
          <p14:tracePt t="19129" x="2654300" y="3117850"/>
          <p14:tracePt t="19144" x="2819400" y="3117850"/>
          <p14:tracePt t="19161" x="2990850" y="3117850"/>
          <p14:tracePt t="19177" x="3098800" y="3117850"/>
          <p14:tracePt t="19194" x="3200400" y="3143250"/>
          <p14:tracePt t="19212" x="3289300" y="3149600"/>
          <p14:tracePt t="19227" x="3302000" y="3155950"/>
          <p14:tracePt t="19581" x="3333750" y="3155950"/>
          <p14:tracePt t="19589" x="3378200" y="3155950"/>
          <p14:tracePt t="19598" x="3403600" y="3155950"/>
          <p14:tracePt t="19611" x="3460750" y="3155950"/>
          <p14:tracePt t="19627" x="3498850" y="3155950"/>
          <p14:tracePt t="19644" x="3587750" y="3155950"/>
          <p14:tracePt t="19660" x="3670300" y="3155950"/>
          <p14:tracePt t="19677" x="3746500" y="3155950"/>
          <p14:tracePt t="19695" x="3879850" y="3155950"/>
          <p14:tracePt t="19710" x="3937000" y="3155950"/>
          <p14:tracePt t="19727" x="4019550" y="3155950"/>
          <p14:tracePt t="19744" x="4076700" y="3155950"/>
          <p14:tracePt t="19760" x="4127500" y="3155950"/>
          <p14:tracePt t="19777" x="4178300" y="3168650"/>
          <p14:tracePt t="19794" x="4197350" y="3168650"/>
          <p14:tracePt t="19810" x="4210050" y="3175000"/>
          <p14:tracePt t="19827" x="4229100" y="3181350"/>
          <p14:tracePt t="19860" x="4235450" y="3181350"/>
          <p14:tracePt t="20118" x="4241800" y="3175000"/>
          <p14:tracePt t="20124" x="4248150" y="3175000"/>
          <p14:tracePt t="20140" x="4260850" y="3175000"/>
          <p14:tracePt t="20148" x="4286250" y="3175000"/>
          <p14:tracePt t="20160" x="4318000" y="3168650"/>
          <p14:tracePt t="20177" x="4476750" y="3149600"/>
          <p14:tracePt t="20193" x="4610100" y="3136900"/>
          <p14:tracePt t="20210" x="4749800" y="3124200"/>
          <p14:tracePt t="20226" x="4813300" y="3117850"/>
          <p14:tracePt t="20244" x="4870450" y="3117850"/>
          <p14:tracePt t="20260" x="4914900" y="3111500"/>
          <p14:tracePt t="20276" x="4933950" y="3111500"/>
          <p14:tracePt t="20293" x="4953000" y="3098800"/>
          <p14:tracePt t="20310" x="4959350" y="3098800"/>
          <p14:tracePt t="20326" x="4965700" y="3098800"/>
          <p14:tracePt t="20343" x="4978400" y="3098800"/>
          <p14:tracePt t="20360" x="4984750" y="3098800"/>
          <p14:tracePt t="20393" x="4991100" y="3098800"/>
          <p14:tracePt t="20409" x="5010150" y="3092450"/>
          <p14:tracePt t="20426" x="5029200" y="3092450"/>
          <p14:tracePt t="20443" x="5067300" y="3092450"/>
          <p14:tracePt t="20460" x="5105400" y="3092450"/>
          <p14:tracePt t="20476" x="5130800" y="3092450"/>
          <p14:tracePt t="20495" x="5149850" y="3092450"/>
          <p14:tracePt t="20509" x="5162550" y="3092450"/>
          <p14:tracePt t="20564" x="5162550" y="3105150"/>
          <p14:tracePt t="20586" x="5162550" y="3111500"/>
          <p14:tracePt t="20608" x="5162550" y="3117850"/>
          <p14:tracePt t="20623" x="5162550" y="3124200"/>
          <p14:tracePt t="20646" x="5156200" y="3130550"/>
          <p14:tracePt t="20743" x="5156200" y="3136900"/>
          <p14:tracePt t="20758" x="5156200" y="3143250"/>
          <p14:tracePt t="20765" x="5162550" y="3149600"/>
          <p14:tracePt t="20776" x="5168900" y="3162300"/>
          <p14:tracePt t="20793" x="5181600" y="3175000"/>
          <p14:tracePt t="20809" x="5200650" y="3206750"/>
          <p14:tracePt t="20826" x="5219700" y="3225800"/>
          <p14:tracePt t="20842" x="5226050" y="3225800"/>
          <p14:tracePt t="20859" x="5232400" y="3225800"/>
          <p14:tracePt t="20876" x="5238750" y="3225800"/>
          <p14:tracePt t="20909" x="5226050" y="3162300"/>
          <p14:tracePt t="20926" x="5175250" y="2978150"/>
          <p14:tracePt t="20943" x="5124450" y="2794000"/>
          <p14:tracePt t="20959" x="5080000" y="2673350"/>
          <p14:tracePt t="20976" x="5060950" y="2628900"/>
          <p14:tracePt t="20992" x="5060950" y="2609850"/>
          <p14:tracePt t="21009" x="5054600" y="2603500"/>
          <p14:tracePt t="21026" x="5054600" y="2597150"/>
          <p14:tracePt t="21060" x="5092700" y="2584450"/>
          <p14:tracePt t="21076" x="5213350" y="2559050"/>
          <p14:tracePt t="21092" x="5403850" y="2546350"/>
          <p14:tracePt t="21109" x="5524500" y="2552700"/>
          <p14:tracePt t="21125" x="5568950" y="2552700"/>
          <p14:tracePt t="21142" x="5588000" y="2559050"/>
          <p14:tracePt t="21176" x="5581650" y="2578100"/>
          <p14:tracePt t="21192" x="5511800" y="2654300"/>
          <p14:tracePt t="21209" x="5435600" y="2743200"/>
          <p14:tracePt t="21227" x="5378450" y="2800350"/>
          <p14:tracePt t="21242" x="5365750" y="2819400"/>
          <p14:tracePt t="21259" x="5365750" y="2832100"/>
          <p14:tracePt t="21276" x="5359400" y="2870200"/>
          <p14:tracePt t="21294" x="5403850" y="3067050"/>
          <p14:tracePt t="21309" x="5441950" y="3175000"/>
          <p14:tracePt t="21326" x="5467350" y="3238500"/>
          <p14:tracePt t="21342" x="5480050" y="3257550"/>
          <p14:tracePt t="21359" x="5480050" y="3276600"/>
          <p14:tracePt t="21392" x="5480050" y="3282950"/>
          <p14:tracePt t="21422" x="5480050" y="3276600"/>
          <p14:tracePt t="21430" x="5480050" y="3257550"/>
          <p14:tracePt t="21442" x="5480050" y="3238500"/>
          <p14:tracePt t="21459" x="5473700" y="3111500"/>
          <p14:tracePt t="21475" x="5492750" y="3067050"/>
          <p14:tracePt t="21492" x="5505450" y="3048000"/>
          <p14:tracePt t="21508" x="5511800" y="3041650"/>
          <p14:tracePt t="21525" x="5530850" y="3041650"/>
          <p14:tracePt t="21543" x="5556250" y="3060700"/>
          <p14:tracePt t="21559" x="5581650" y="3086100"/>
          <p14:tracePt t="21575" x="5600700" y="3124200"/>
          <p14:tracePt t="21592" x="5613400" y="3149600"/>
          <p14:tracePt t="21609" x="5613400" y="3162300"/>
          <p14:tracePt t="21625" x="5619750" y="3162300"/>
          <p14:tracePt t="21642" x="5619750" y="3168650"/>
          <p14:tracePt t="21658" x="5632450" y="3168650"/>
          <p14:tracePt t="21675" x="5638800" y="3168650"/>
          <p14:tracePt t="21692" x="5657850" y="3168650"/>
          <p14:tracePt t="21708" x="5695950" y="3149600"/>
          <p14:tracePt t="21725" x="5746750" y="3105150"/>
          <p14:tracePt t="21742" x="5784850" y="3092450"/>
          <p14:tracePt t="21758" x="5816600" y="3073400"/>
          <p14:tracePt t="21775" x="5842000" y="3067050"/>
          <p14:tracePt t="21792" x="5867400" y="3060700"/>
          <p14:tracePt t="21808" x="5873750" y="3060700"/>
          <p14:tracePt t="21825" x="5886450" y="3060700"/>
          <p14:tracePt t="21842" x="5892800" y="3060700"/>
          <p14:tracePt t="21858" x="5899150" y="3060700"/>
          <p14:tracePt t="21883" x="5905500" y="3060700"/>
          <p14:tracePt t="21905" x="5911850" y="3060700"/>
          <p14:tracePt t="21913" x="5918200" y="3060700"/>
          <p14:tracePt t="21925" x="5924550" y="3060700"/>
          <p14:tracePt t="21942" x="6007100" y="3067050"/>
          <p14:tracePt t="21958" x="6064250" y="3067050"/>
          <p14:tracePt t="21975" x="6115050" y="3073400"/>
          <p14:tracePt t="21992" x="6153150" y="3079750"/>
          <p14:tracePt t="22008" x="6197600" y="3086100"/>
          <p14:tracePt t="22025" x="6305550" y="3092450"/>
          <p14:tracePt t="22041" x="6356350" y="3092450"/>
          <p14:tracePt t="22058" x="6375400" y="3092450"/>
          <p14:tracePt t="22075" x="6388100" y="3092450"/>
          <p14:tracePt t="22093" x="6388100" y="3079750"/>
          <p14:tracePt t="22108" x="6369050" y="3041650"/>
          <p14:tracePt t="22125" x="6267450" y="2908300"/>
          <p14:tracePt t="22142" x="6127750" y="2768600"/>
          <p14:tracePt t="22158" x="6045200" y="2667000"/>
          <p14:tracePt t="22175" x="6013450" y="2635250"/>
          <p14:tracePt t="22191" x="5988050" y="2609850"/>
          <p14:tracePt t="22208" x="5969000" y="2609850"/>
          <p14:tracePt t="22224" x="5943600" y="2603500"/>
          <p14:tracePt t="22241" x="5918200" y="2622550"/>
          <p14:tracePt t="22259" x="5880100" y="2692400"/>
          <p14:tracePt t="22275" x="5873750" y="2781300"/>
          <p14:tracePt t="22291" x="5892800" y="2851150"/>
          <p14:tracePt t="22308" x="5962650" y="2959100"/>
          <p14:tracePt t="22325" x="6070600" y="3054350"/>
          <p14:tracePt t="22341" x="6362700" y="3225800"/>
          <p14:tracePt t="22358" x="6692900" y="3340100"/>
          <p14:tracePt t="22375" x="6902450" y="3403600"/>
          <p14:tracePt t="22391" x="7029450" y="3416300"/>
          <p14:tracePt t="22408" x="7162800" y="3441700"/>
          <p14:tracePt t="22425" x="7404100" y="3403600"/>
          <p14:tracePt t="22441" x="7569200" y="3346450"/>
          <p14:tracePt t="22458" x="7664450" y="3314700"/>
          <p14:tracePt t="22474" x="7708900" y="3289300"/>
          <p14:tracePt t="22491" x="7734300" y="3270250"/>
          <p14:tracePt t="22509" x="7759700" y="3257550"/>
          <p14:tracePt t="22525" x="7759700" y="3238500"/>
          <p14:tracePt t="22541" x="7734300" y="3168650"/>
          <p14:tracePt t="22558" x="7689850" y="3092450"/>
          <p14:tracePt t="22576" x="7620000" y="3022600"/>
          <p14:tracePt t="22591" x="7569200" y="2990850"/>
          <p14:tracePt t="22608" x="7505700" y="2971800"/>
          <p14:tracePt t="22624" x="7429500" y="2952750"/>
          <p14:tracePt t="22641" x="7327900" y="2927350"/>
          <p14:tracePt t="22658" x="7124700" y="2901950"/>
          <p14:tracePt t="22674" x="7023100" y="2901950"/>
          <p14:tracePt t="22691" x="6940550" y="2901950"/>
          <p14:tracePt t="22707" x="6838950" y="2921000"/>
          <p14:tracePt t="22724" x="6788150" y="2927350"/>
          <p14:tracePt t="22741" x="6578600" y="2990850"/>
          <p14:tracePt t="22759" x="6369050" y="3009900"/>
          <p14:tracePt t="22775" x="6203950" y="3054350"/>
          <p14:tracePt t="22791" x="6083300" y="3086100"/>
          <p14:tracePt t="22808" x="6007100" y="3098800"/>
          <p14:tracePt t="22824" x="5937250" y="3124200"/>
          <p14:tracePt t="22841" x="5854700" y="3149600"/>
          <p14:tracePt t="22857" x="5765800" y="3168650"/>
          <p14:tracePt t="22874" x="5695950" y="3200400"/>
          <p14:tracePt t="22891" x="5619750" y="3232150"/>
          <p14:tracePt t="22908" x="5562600" y="3270250"/>
          <p14:tracePt t="22924" x="5530850" y="3295650"/>
          <p14:tracePt t="22941" x="5505450" y="3327400"/>
          <p14:tracePt t="22957" x="5486400" y="3346450"/>
          <p14:tracePt t="22974" x="5467350" y="3371850"/>
          <p14:tracePt t="22991" x="5454650" y="3378200"/>
          <p14:tracePt t="23007" x="5448300" y="3403600"/>
          <p14:tracePt t="23024" x="5429250" y="3473450"/>
          <p14:tracePt t="23041" x="5416550" y="3543300"/>
          <p14:tracePt t="23059" x="5429250" y="3587750"/>
          <p14:tracePt t="23074" x="5441950" y="3600450"/>
          <p14:tracePt t="23091" x="5511800" y="3632200"/>
          <p14:tracePt t="23107" x="5651500" y="3670300"/>
          <p14:tracePt t="23124" x="5765800" y="3702050"/>
          <p14:tracePt t="23140" x="5886450" y="3721100"/>
          <p14:tracePt t="23157" x="6013450" y="3740150"/>
          <p14:tracePt t="23174" x="6115050" y="3740150"/>
          <p14:tracePt t="23191" x="6229350" y="3740150"/>
          <p14:tracePt t="23207" x="6400800" y="3759200"/>
          <p14:tracePt t="23223" x="6616700" y="3790950"/>
          <p14:tracePt t="23240" x="6705600" y="3790950"/>
          <p14:tracePt t="23257" x="6743700" y="3790950"/>
          <p14:tracePt t="23274" x="6781800" y="3790950"/>
          <p14:tracePt t="23290" x="6889750" y="3790950"/>
          <p14:tracePt t="23307" x="7105650" y="3765550"/>
          <p14:tracePt t="23324" x="7251700" y="3740150"/>
          <p14:tracePt t="23341" x="7372350" y="3714750"/>
          <p14:tracePt t="23357" x="7410450" y="3683000"/>
          <p14:tracePt t="23373" x="7448550" y="3651250"/>
          <p14:tracePt t="23390" x="7486650" y="3549650"/>
          <p14:tracePt t="23407" x="7505700" y="3492500"/>
          <p14:tracePt t="23423" x="7512050" y="3454400"/>
          <p14:tracePt t="23440" x="7512050" y="3409950"/>
          <p14:tracePt t="23459" x="7480300" y="3340100"/>
          <p14:tracePt t="23474" x="7315200" y="3206750"/>
          <p14:tracePt t="23490" x="7023100" y="3048000"/>
          <p14:tracePt t="23508" x="6661150" y="2825750"/>
          <p14:tracePt t="23523" x="6350000" y="2667000"/>
          <p14:tracePt t="23541" x="5905500" y="2520950"/>
          <p14:tracePt t="23557" x="5676900" y="2476500"/>
          <p14:tracePt t="23574" x="5359400" y="2425700"/>
          <p14:tracePt t="23590" x="5067300" y="2400300"/>
          <p14:tracePt t="23607" x="4857750" y="2393950"/>
          <p14:tracePt t="23624" x="4641850" y="2393950"/>
          <p14:tracePt t="23640" x="4603750" y="2393950"/>
          <p14:tracePt t="23657" x="4565650" y="2393950"/>
          <p14:tracePt t="23673" x="4527550" y="2393950"/>
          <p14:tracePt t="23690" x="4483100" y="2406650"/>
          <p14:tracePt t="23707" x="4362450" y="2457450"/>
          <p14:tracePt t="23723" x="4324350" y="2476500"/>
          <p14:tracePt t="23740" x="4279900" y="2501900"/>
          <p14:tracePt t="23758" x="4254500" y="2520950"/>
          <p14:tracePt t="23773" x="4222750" y="2540000"/>
          <p14:tracePt t="23790" x="4165600" y="2597150"/>
          <p14:tracePt t="23807" x="4127500" y="2635250"/>
          <p14:tracePt t="23824" x="4070350" y="2686050"/>
          <p14:tracePt t="23840" x="3994150" y="2743200"/>
          <p14:tracePt t="23857" x="3930650" y="2800350"/>
          <p14:tracePt t="23873" x="3848100" y="2857500"/>
          <p14:tracePt t="23890" x="3790950" y="2895600"/>
          <p14:tracePt t="23906" x="3708400" y="2946400"/>
          <p14:tracePt t="23923" x="3568700" y="3054350"/>
          <p14:tracePt t="23940" x="3441700" y="3155950"/>
          <p14:tracePt t="23956" x="3289300" y="3251200"/>
          <p14:tracePt t="23973" x="3206750" y="3295650"/>
          <p14:tracePt t="23990" x="3155950" y="3314700"/>
          <p14:tracePt t="24007" x="3060700" y="3340100"/>
          <p14:tracePt t="24024" x="2908300" y="3371850"/>
          <p14:tracePt t="24040" x="2800350" y="3371850"/>
          <p14:tracePt t="24056" x="2717800" y="3371850"/>
          <p14:tracePt t="24073" x="2673350" y="3371850"/>
          <p14:tracePt t="24090" x="2641600" y="3371850"/>
          <p14:tracePt t="24107" x="2578100" y="3371850"/>
          <p14:tracePt t="24123" x="2501900" y="3365500"/>
          <p14:tracePt t="24140" x="2425700" y="3365500"/>
          <p14:tracePt t="24156" x="2362200" y="3365500"/>
          <p14:tracePt t="24173" x="2317750" y="3365500"/>
          <p14:tracePt t="24190" x="2222500" y="3352800"/>
          <p14:tracePt t="24206" x="2133600" y="3346450"/>
          <p14:tracePt t="24223" x="2012950" y="3340100"/>
          <p14:tracePt t="24240" x="1917700" y="3333750"/>
          <p14:tracePt t="24256" x="1866900" y="3333750"/>
          <p14:tracePt t="24273" x="1778000" y="3333750"/>
          <p14:tracePt t="24289" x="1727200" y="3327400"/>
          <p14:tracePt t="24306" x="1676400" y="3314700"/>
          <p14:tracePt t="24323" x="1644650" y="3308350"/>
          <p14:tracePt t="24339" x="1625600" y="3295650"/>
          <p14:tracePt t="24356" x="1612900" y="3289300"/>
          <p14:tracePt t="24394" x="1619250" y="3289300"/>
          <p14:tracePt t="24406" x="1638300" y="3289300"/>
          <p14:tracePt t="24423" x="1708150" y="3282950"/>
          <p14:tracePt t="24439" x="2006600" y="3263900"/>
          <p14:tracePt t="24456" x="2451100" y="3238500"/>
          <p14:tracePt t="24473" x="3003550" y="3181350"/>
          <p14:tracePt t="24489" x="3422650" y="3162300"/>
          <p14:tracePt t="24508" x="3695700" y="3149600"/>
          <p14:tracePt t="24522" x="3968750" y="3130550"/>
          <p14:tracePt t="24540" x="4305300" y="3111500"/>
          <p14:tracePt t="24556" x="4559300" y="3111500"/>
          <p14:tracePt t="24573" x="4749800" y="3111500"/>
          <p14:tracePt t="24592" x="4895850" y="3124200"/>
          <p14:tracePt t="24606" x="4953000" y="3124200"/>
          <p14:tracePt t="24623" x="4972050" y="3130550"/>
          <p14:tracePt t="24639" x="4984750" y="3136900"/>
          <p14:tracePt t="24656" x="4991100" y="3136900"/>
          <p14:tracePt t="25067" x="4997450" y="3130550"/>
          <p14:tracePt t="25075" x="4997450" y="3124200"/>
          <p14:tracePt t="25090" x="5003800" y="3117850"/>
          <p14:tracePt t="25097" x="5003800" y="3111500"/>
          <p14:tracePt t="25106" x="5003800" y="3098800"/>
          <p14:tracePt t="25122" x="5010150" y="3067050"/>
          <p14:tracePt t="25139" x="5035550" y="3048000"/>
          <p14:tracePt t="25156" x="5048250" y="3022600"/>
          <p14:tracePt t="25172" x="5073650" y="2984500"/>
          <p14:tracePt t="25189" x="5092700" y="2965450"/>
          <p14:tracePt t="25206" x="5105400" y="2959100"/>
          <p14:tracePt t="25664" x="5105400" y="2952750"/>
          <p14:tracePt t="25680" x="5105400" y="2946400"/>
          <p14:tracePt t="25686" x="5099050" y="2946400"/>
          <p14:tracePt t="25694" x="5092700" y="2946400"/>
          <p14:tracePt t="25705" x="5080000" y="2946400"/>
          <p14:tracePt t="25722" x="5003800" y="2921000"/>
          <p14:tracePt t="25739" x="4940300" y="2908300"/>
          <p14:tracePt t="25755" x="4832350" y="2882900"/>
          <p14:tracePt t="25772" x="4711700" y="2870200"/>
          <p14:tracePt t="25788" x="4603750" y="2863850"/>
          <p14:tracePt t="25805" x="4451350" y="2882900"/>
          <p14:tracePt t="25822" x="4400550" y="2895600"/>
          <p14:tracePt t="25838" x="4330700" y="2927350"/>
          <p14:tracePt t="25855" x="4254500" y="2971800"/>
          <p14:tracePt t="25873" x="4146550" y="3054350"/>
          <p14:tracePt t="25888" x="4108450" y="3117850"/>
          <p14:tracePt t="25905" x="4083050" y="3155950"/>
          <p14:tracePt t="25921" x="4057650" y="3187700"/>
          <p14:tracePt t="25938" x="4044950" y="3225800"/>
          <p14:tracePt t="25955" x="4038600" y="3263900"/>
          <p14:tracePt t="25971" x="4038600" y="3270250"/>
          <p14:tracePt t="25988" x="4038600" y="3276600"/>
          <p14:tracePt t="26004" x="4044950" y="3289300"/>
          <p14:tracePt t="26021" x="4083050" y="3327400"/>
          <p14:tracePt t="26038" x="4178300" y="3371850"/>
          <p14:tracePt t="26041" x="4254500" y="3397250"/>
          <p14:tracePt t="26054" x="4375150" y="3422650"/>
          <p14:tracePt t="26071" x="4483100" y="3435350"/>
          <p14:tracePt t="26088" x="4552950" y="3441700"/>
          <p14:tracePt t="26104" x="4629150" y="3441700"/>
          <p14:tracePt t="26121" x="4730750" y="3429000"/>
          <p14:tracePt t="26138" x="4781550" y="3409950"/>
          <p14:tracePt t="26154" x="4832350" y="3384550"/>
          <p14:tracePt t="26171" x="4870450" y="3359150"/>
          <p14:tracePt t="26188" x="4927600" y="3314700"/>
          <p14:tracePt t="26205" x="5035550" y="3244850"/>
          <p14:tracePt t="26221" x="5080000" y="3213100"/>
          <p14:tracePt t="26238" x="5118100" y="3175000"/>
          <p14:tracePt t="26255" x="5143500" y="3143250"/>
          <p14:tracePt t="26271" x="5149850" y="3130550"/>
          <p14:tracePt t="26288" x="5162550" y="3105150"/>
          <p14:tracePt t="26305" x="5162550" y="3086100"/>
          <p14:tracePt t="26322" x="5162550" y="3060700"/>
          <p14:tracePt t="26338" x="5118100" y="2990850"/>
          <p14:tracePt t="26355" x="5092700" y="2940050"/>
          <p14:tracePt t="26371" x="5041900" y="2882900"/>
          <p14:tracePt t="26389" x="4933950" y="2787650"/>
          <p14:tracePt t="26405" x="4864100" y="2730500"/>
          <p14:tracePt t="26421" x="4781550" y="2705100"/>
          <p14:tracePt t="26439" x="4641850" y="2692400"/>
          <p14:tracePt t="26454" x="4559300" y="2692400"/>
          <p14:tracePt t="26471" x="4464050" y="2705100"/>
          <p14:tracePt t="26487" x="4368800" y="2743200"/>
          <p14:tracePt t="26504" x="4286250" y="2774950"/>
          <p14:tracePt t="26521" x="4222750" y="2800350"/>
          <p14:tracePt t="26539" x="4197350" y="2819400"/>
          <p14:tracePt t="26554" x="4171950" y="2832100"/>
          <p14:tracePt t="26571" x="4159250" y="2844800"/>
          <p14:tracePt t="26588" x="4146550" y="2851150"/>
          <p14:tracePt t="26604" x="4140200" y="2863850"/>
          <p14:tracePt t="26621" x="4133850" y="2863850"/>
          <p14:tracePt t="26842" x="4127500" y="2857500"/>
          <p14:tracePt t="26858" x="4121150" y="2851150"/>
          <p14:tracePt t="26894" x="4114800" y="2851150"/>
          <p14:tracePt t="27030" x="4121150" y="2851150"/>
          <p14:tracePt t="27045" x="4127500" y="2851150"/>
          <p14:tracePt t="27060" x="4133850" y="2851150"/>
          <p14:tracePt t="27066" x="4140200" y="2851150"/>
          <p14:tracePt t="27074" x="4152900" y="2857500"/>
          <p14:tracePt t="27087" x="4216400" y="2927350"/>
          <p14:tracePt t="27104" x="4330700" y="3022600"/>
          <p14:tracePt t="27121" x="4387850" y="3079750"/>
          <p14:tracePt t="27137" x="4432300" y="3117850"/>
          <p14:tracePt t="27154" x="4470400" y="3149600"/>
          <p14:tracePt t="27170" x="4495800" y="3168650"/>
          <p14:tracePt t="27187" x="4514850" y="3181350"/>
          <p14:tracePt t="27203" x="4521200" y="3181350"/>
          <p14:tracePt t="27220" x="4527550" y="3187700"/>
          <p14:tracePt t="27238" x="4546600" y="3187700"/>
          <p14:tracePt t="27253" x="4559300" y="3187700"/>
          <p14:tracePt t="27270" x="4572000" y="3181350"/>
          <p14:tracePt t="27287" x="4622800" y="3130550"/>
          <p14:tracePt t="27304" x="4660900" y="3073400"/>
          <p14:tracePt t="27322" x="4730750" y="2946400"/>
          <p14:tracePt t="27337" x="4768850" y="2870200"/>
          <p14:tracePt t="27354" x="4781550" y="2838450"/>
          <p14:tracePt t="27370" x="4781550" y="2825750"/>
          <p14:tracePt t="27387" x="4781550" y="2819400"/>
          <p14:tracePt t="27404" x="4749800" y="2794000"/>
          <p14:tracePt t="27420" x="4699000" y="2781300"/>
          <p14:tracePt t="27436" x="4622800" y="2762250"/>
          <p14:tracePt t="27453" x="4559300" y="2749550"/>
          <p14:tracePt t="27470" x="4527550" y="2749550"/>
          <p14:tracePt t="27487" x="4508500" y="2749550"/>
          <p14:tracePt t="27532" x="4514850" y="2749550"/>
          <p14:tracePt t="27541" x="4521200" y="2749550"/>
          <p14:tracePt t="27553" x="4533900" y="2749550"/>
          <p14:tracePt t="27570" x="4660900" y="2800350"/>
          <p14:tracePt t="27587" x="4768850" y="2857500"/>
          <p14:tracePt t="27603" x="4883150" y="2914650"/>
          <p14:tracePt t="27620" x="4933950" y="2946400"/>
          <p14:tracePt t="27637" x="4959350" y="2959100"/>
          <p14:tracePt t="27653" x="4959350" y="2971800"/>
          <p14:tracePt t="27670" x="4946650" y="2990850"/>
          <p14:tracePt t="27687" x="4908550" y="3041650"/>
          <p14:tracePt t="27703" x="4794250" y="3143250"/>
          <p14:tracePt t="27720" x="4679950" y="3225800"/>
          <p14:tracePt t="27736" x="4540250" y="3302000"/>
          <p14:tracePt t="27753" x="4508500" y="3327400"/>
          <p14:tracePt t="27770" x="4489450" y="3340100"/>
          <p14:tracePt t="27787" x="4476750" y="3340100"/>
          <p14:tracePt t="27858" x="4483100" y="3340100"/>
          <p14:tracePt t="27874" x="4495800" y="3340100"/>
          <p14:tracePt t="27880" x="4502150" y="3340100"/>
          <p14:tracePt t="27904" x="4508500" y="3340100"/>
          <p14:tracePt t="27920" x="4514850" y="3340100"/>
          <p14:tracePt t="27978" x="4508500" y="3340100"/>
          <p14:tracePt t="27993" x="4502150" y="3346450"/>
          <p14:tracePt t="28001" x="4489450" y="3346450"/>
          <p14:tracePt t="28009" x="4470400" y="3352800"/>
          <p14:tracePt t="28020" x="4464050" y="3359150"/>
          <p14:tracePt t="28036" x="4400550" y="3384550"/>
          <p14:tracePt t="28039" x="4330700" y="3403600"/>
          <p14:tracePt t="28053" x="4222750" y="3441700"/>
          <p14:tracePt t="28070" x="4140200" y="3473450"/>
          <p14:tracePt t="28086" x="4089400" y="3486150"/>
          <p14:tracePt t="28103" x="4076700" y="3486150"/>
          <p14:tracePt t="28121" x="4070350" y="3486150"/>
          <p14:tracePt t="28153" x="4076700" y="3486150"/>
          <p14:tracePt t="28169" x="4114800" y="3473450"/>
          <p14:tracePt t="28186" x="4298950" y="3429000"/>
          <p14:tracePt t="28204" x="4495800" y="3409950"/>
          <p14:tracePt t="28219" x="4692650" y="3409950"/>
          <p14:tracePt t="28236" x="4870450" y="3409950"/>
          <p14:tracePt t="28253" x="5054600" y="3390900"/>
          <p14:tracePt t="28270" x="5194300" y="3384550"/>
          <p14:tracePt t="28287" x="5270500" y="3371850"/>
          <p14:tracePt t="28302" x="5295900" y="3365500"/>
          <p14:tracePt t="28319" x="5321300" y="3365500"/>
          <p14:tracePt t="28337" x="5346700" y="3352800"/>
          <p14:tracePt t="28353" x="5384800" y="3327400"/>
          <p14:tracePt t="28370" x="5461000" y="3276600"/>
          <p14:tracePt t="28386" x="5505450" y="3238500"/>
          <p14:tracePt t="28402" x="5543550" y="3206750"/>
          <p14:tracePt t="28419" x="5556250" y="3168650"/>
          <p14:tracePt t="28436" x="5568950" y="3136900"/>
          <p14:tracePt t="28454" x="5575300" y="3092450"/>
          <p14:tracePt t="28469" x="5575300" y="3041650"/>
          <p14:tracePt t="28486" x="5537200" y="2959100"/>
          <p14:tracePt t="28503" x="5473700" y="2825750"/>
          <p14:tracePt t="28519" x="5391150" y="2736850"/>
          <p14:tracePt t="28536" x="5327650" y="2667000"/>
          <p14:tracePt t="28539" x="5308600" y="2641600"/>
          <p14:tracePt t="28553" x="5289550" y="2609850"/>
          <p14:tracePt t="28569" x="5257800" y="2590800"/>
          <p14:tracePt t="28586" x="5232400" y="2559050"/>
          <p14:tracePt t="28602" x="5200650" y="2533650"/>
          <p14:tracePt t="28619" x="5130800" y="2527300"/>
          <p14:tracePt t="28635" x="5086350" y="2527300"/>
          <p14:tracePt t="28652" x="5010150" y="2540000"/>
          <p14:tracePt t="28669" x="4933950" y="2584450"/>
          <p14:tracePt t="28687" x="4813300" y="2667000"/>
          <p14:tracePt t="28702" x="4730750" y="2749550"/>
          <p14:tracePt t="28719" x="4699000" y="2787650"/>
          <p14:tracePt t="28735" x="4673600" y="2825750"/>
          <p14:tracePt t="28752" x="4660900" y="2889250"/>
          <p14:tracePt t="28769" x="4654550" y="2997200"/>
          <p14:tracePt t="28786" x="4692650" y="3073400"/>
          <p14:tracePt t="28802" x="4737100" y="3136900"/>
          <p14:tracePt t="28819" x="4800600" y="3213100"/>
          <p14:tracePt t="28835" x="4883150" y="3289300"/>
          <p14:tracePt t="28852" x="5035550" y="3378200"/>
          <p14:tracePt t="28869" x="5130800" y="3403600"/>
          <p14:tracePt t="28885" x="5213350" y="3403600"/>
          <p14:tracePt t="28902" x="5251450" y="3397250"/>
          <p14:tracePt t="28919" x="5340350" y="3327400"/>
          <p14:tracePt t="28935" x="5461000" y="3117850"/>
          <p14:tracePt t="28952" x="5492750" y="3016250"/>
          <p14:tracePt t="28969" x="5505450" y="2933700"/>
          <p14:tracePt t="28986" x="5505450" y="2876550"/>
          <p14:tracePt t="29002" x="5499100" y="2825750"/>
          <p14:tracePt t="29019" x="5435600" y="2743200"/>
          <p14:tracePt t="29035" x="5359400" y="2673350"/>
          <p14:tracePt t="29052" x="5264150" y="2609850"/>
          <p14:tracePt t="29070" x="5213350" y="2584450"/>
          <p14:tracePt t="29087" x="5149850" y="2571750"/>
          <p14:tracePt t="29102" x="5111750" y="2571750"/>
          <p14:tracePt t="29119" x="5080000" y="2578100"/>
          <p14:tracePt t="29135" x="5048250" y="2597150"/>
          <p14:tracePt t="29152" x="5029200" y="2622550"/>
          <p14:tracePt t="29169" x="5022850" y="2641600"/>
          <p14:tracePt t="29185" x="5016500" y="2711450"/>
          <p14:tracePt t="29202" x="5022850" y="2851150"/>
          <p14:tracePt t="29219" x="5060950" y="2978150"/>
          <p14:tracePt t="29235" x="5099050" y="3073400"/>
          <p14:tracePt t="29252" x="5124450" y="3136900"/>
          <p14:tracePt t="29269" x="5143500" y="3168650"/>
          <p14:tracePt t="29286" x="5149850" y="3200400"/>
          <p14:tracePt t="29302" x="5156200" y="3213100"/>
          <p14:tracePt t="29319" x="5156200" y="3219450"/>
          <p14:tracePt t="29336" x="5143500" y="3225800"/>
          <p14:tracePt t="29352" x="5130800" y="3225800"/>
          <p14:tracePt t="29368" x="5086350" y="3213100"/>
          <p14:tracePt t="29386" x="5035550" y="3175000"/>
          <p14:tracePt t="29402" x="4997450" y="3155950"/>
          <p14:tracePt t="29419" x="4984750" y="3136900"/>
          <p14:tracePt t="29435" x="4978400" y="3136900"/>
          <p14:tracePt t="29452" x="4978400" y="3130550"/>
          <p14:tracePt t="29495" x="4984750" y="3130550"/>
          <p14:tracePt t="29502" x="4991100" y="3130550"/>
          <p14:tracePt t="29518" x="5016500" y="3136900"/>
          <p14:tracePt t="29535" x="5041900" y="3143250"/>
          <p14:tracePt t="29551" x="5054600" y="3143250"/>
          <p14:tracePt t="29568" x="5060950" y="3143250"/>
          <p14:tracePt t="29585" x="5073650" y="3130550"/>
          <p14:tracePt t="29601" x="5073650" y="3098800"/>
          <p14:tracePt t="29618" x="5067300" y="3054350"/>
          <p14:tracePt t="29635" x="5060950" y="2978150"/>
          <p14:tracePt t="29652" x="5054600" y="2825750"/>
          <p14:tracePt t="29668" x="5054600" y="2774950"/>
          <p14:tracePt t="29685" x="5054600" y="2730500"/>
          <p14:tracePt t="29701" x="5054600" y="2717800"/>
          <p14:tracePt t="29719" x="5054600" y="2705100"/>
          <p14:tracePt t="29751" x="5067300" y="2698750"/>
          <p14:tracePt t="29768" x="5080000" y="2698750"/>
          <p14:tracePt t="29785" x="5105400" y="2698750"/>
          <p14:tracePt t="29801" x="5137150" y="2698750"/>
          <p14:tracePt t="29819" x="5168900" y="2698750"/>
          <p14:tracePt t="29835" x="5181600" y="2698750"/>
          <p14:tracePt t="29851" x="5187950" y="2698750"/>
          <p14:tracePt t="29885" x="5194300" y="2698750"/>
          <p14:tracePt t="29932" x="5194300" y="2705100"/>
          <p14:tracePt t="29941" x="5194300" y="2711450"/>
          <p14:tracePt t="29951" x="5194300" y="2717800"/>
          <p14:tracePt t="29968" x="5187950" y="2743200"/>
          <p14:tracePt t="29985" x="5187950" y="2781300"/>
          <p14:tracePt t="30001" x="5187950" y="2863850"/>
          <p14:tracePt t="30018" x="5194300" y="2933700"/>
          <p14:tracePt t="30035" x="5200650" y="2978150"/>
          <p14:tracePt t="30039" x="5200650" y="2990850"/>
          <p14:tracePt t="30051" x="5200650" y="2997200"/>
          <p14:tracePt t="30068" x="5200650" y="3003550"/>
          <p14:tracePt t="30085" x="5200650" y="3009900"/>
          <p14:tracePt t="30102" x="5200650" y="3016250"/>
          <p14:tracePt t="30118" x="5207000" y="3016250"/>
          <p14:tracePt t="30136" x="5207000" y="3009900"/>
          <p14:tracePt t="30151" x="5207000" y="2984500"/>
          <p14:tracePt t="30168" x="5245100" y="2908300"/>
          <p14:tracePt t="30184" x="5283200" y="2825750"/>
          <p14:tracePt t="30201" x="5295900" y="2800350"/>
          <p14:tracePt t="30218" x="5314950" y="2774950"/>
          <p14:tracePt t="30251" x="5321300" y="2774950"/>
          <p14:tracePt t="30268" x="5334000" y="2800350"/>
          <p14:tracePt t="30284" x="5340350" y="2851150"/>
          <p14:tracePt t="30301" x="5353050" y="2971800"/>
          <p14:tracePt t="30317" x="5365750" y="3016250"/>
          <p14:tracePt t="30335" x="5378450" y="3054350"/>
          <p14:tracePt t="30351" x="5378450" y="3060700"/>
          <p14:tracePt t="30368" x="5384800" y="3060700"/>
          <p14:tracePt t="30385" x="5397500" y="3073400"/>
          <p14:tracePt t="30401" x="5422900" y="3073400"/>
          <p14:tracePt t="30418" x="5448300" y="3060700"/>
          <p14:tracePt t="30435" x="5486400" y="3041650"/>
          <p14:tracePt t="30451" x="5511800" y="3009900"/>
          <p14:tracePt t="30468" x="5530850" y="2971800"/>
          <p14:tracePt t="30484" x="5537200" y="2870200"/>
          <p14:tracePt t="30501" x="5511800" y="2787650"/>
          <p14:tracePt t="30518" x="5492750" y="2736850"/>
          <p14:tracePt t="30536" x="5416550" y="2660650"/>
          <p14:tracePt t="30551" x="5340350" y="2597150"/>
          <p14:tracePt t="30568" x="5264150" y="2565400"/>
          <p14:tracePt t="30584" x="5194300" y="2527300"/>
          <p14:tracePt t="30601" x="5118100" y="2527300"/>
          <p14:tracePt t="30619" x="5035550" y="2527300"/>
          <p14:tracePt t="30635" x="4959350" y="2565400"/>
          <p14:tracePt t="30651" x="4870450" y="2603500"/>
          <p14:tracePt t="30668" x="4794250" y="2673350"/>
          <p14:tracePt t="30684" x="4737100" y="2755900"/>
          <p14:tracePt t="30701" x="4711700" y="2800350"/>
          <p14:tracePt t="30717" x="4699000" y="2895600"/>
          <p14:tracePt t="30734" x="4692650" y="2971800"/>
          <p14:tracePt t="30750" x="4699000" y="3022600"/>
          <p14:tracePt t="30767" x="4743450" y="3086100"/>
          <p14:tracePt t="30784" x="4813300" y="3162300"/>
          <p14:tracePt t="30801" x="4908550" y="3219450"/>
          <p14:tracePt t="30817" x="5016500" y="3270250"/>
          <p14:tracePt t="30834" x="5111750" y="3289300"/>
          <p14:tracePt t="30851" x="5149850" y="3295650"/>
          <p14:tracePt t="30867" x="5200650" y="3295650"/>
          <p14:tracePt t="30884" x="5219700" y="3289300"/>
          <p14:tracePt t="30900" x="5264150" y="3232150"/>
          <p14:tracePt t="30917" x="5295900" y="3162300"/>
          <p14:tracePt t="30934" x="5321300" y="3098800"/>
          <p14:tracePt t="30950" x="5327650" y="3035300"/>
          <p14:tracePt t="30967" x="5334000" y="2959100"/>
          <p14:tracePt t="30984" x="5334000" y="2895600"/>
          <p14:tracePt t="31000" x="5302250" y="2794000"/>
          <p14:tracePt t="31017" x="5238750" y="2717800"/>
          <p14:tracePt t="31033" x="5149850" y="2660650"/>
          <p14:tracePt t="31050" x="5073650" y="2622550"/>
          <p14:tracePt t="31067" x="5041900" y="2616200"/>
          <p14:tracePt t="31084" x="4991100" y="2616200"/>
          <p14:tracePt t="31101" x="4940300" y="2635250"/>
          <p14:tracePt t="31117" x="4902200" y="2686050"/>
          <p14:tracePt t="31134" x="4864100" y="2762250"/>
          <p14:tracePt t="31150" x="4851400" y="2825750"/>
          <p14:tracePt t="31167" x="4851400" y="2933700"/>
          <p14:tracePt t="31184" x="4876800" y="3035300"/>
          <p14:tracePt t="31200" x="4914900" y="3098800"/>
          <p14:tracePt t="31217" x="5003800" y="3175000"/>
          <p14:tracePt t="31233" x="5092700" y="3219450"/>
          <p14:tracePt t="31250" x="5207000" y="3244850"/>
          <p14:tracePt t="31267" x="5314950" y="3251200"/>
          <p14:tracePt t="31283" x="5391150" y="3225800"/>
          <p14:tracePt t="31300" x="5422900" y="3194050"/>
          <p14:tracePt t="31317" x="5429250" y="3168650"/>
          <p14:tracePt t="31333" x="5429250" y="3136900"/>
          <p14:tracePt t="31350" x="5410200" y="3028950"/>
          <p14:tracePt t="31367" x="5359400" y="2952750"/>
          <p14:tracePt t="31383" x="5302250" y="2876550"/>
          <p14:tracePt t="31400" x="5226050" y="2825750"/>
          <p14:tracePt t="31416" x="5181600" y="2794000"/>
          <p14:tracePt t="31433" x="5118100" y="2781300"/>
          <p14:tracePt t="31450" x="5092700" y="2781300"/>
          <p14:tracePt t="31467" x="5048250" y="2787650"/>
          <p14:tracePt t="31483" x="5029200" y="2794000"/>
          <p14:tracePt t="31500" x="5003800" y="2813050"/>
          <p14:tracePt t="31516" x="4991100" y="2819400"/>
          <p14:tracePt t="31533" x="4984750" y="2825750"/>
          <p14:tracePt t="31550" x="4978400" y="2825750"/>
          <p14:tracePt t="31625" x="4984750" y="2825750"/>
          <p14:tracePt t="31633" x="4991100" y="2825750"/>
          <p14:tracePt t="32085" x="5010150" y="2851150"/>
          <p14:tracePt t="32092" x="5022850" y="2895600"/>
          <p14:tracePt t="32100" x="5035550" y="2921000"/>
          <p14:tracePt t="32116" x="5060950" y="2971800"/>
          <p14:tracePt t="32133" x="5073650" y="3009900"/>
          <p14:tracePt t="32150" x="5086350" y="3041650"/>
          <p14:tracePt t="32166" x="5086350" y="3048000"/>
          <p14:tracePt t="32183" x="5086350" y="3067050"/>
          <p14:tracePt t="32199" x="5086350" y="3073400"/>
          <p14:tracePt t="32216" x="5086350" y="3079750"/>
          <p14:tracePt t="32233" x="5086350" y="3086100"/>
          <p14:tracePt t="32249" x="5086350" y="3092450"/>
          <p14:tracePt t="32266" x="5086350" y="3098800"/>
          <p14:tracePt t="32282" x="5086350" y="3124200"/>
          <p14:tracePt t="32299" x="5086350" y="3136900"/>
          <p14:tracePt t="32317" x="5086350" y="3149600"/>
          <p14:tracePt t="32332" x="5086350" y="3162300"/>
          <p14:tracePt t="32349" x="5086350" y="3168650"/>
          <p14:tracePt t="32366" x="5086350" y="3175000"/>
          <p14:tracePt t="32382" x="5086350" y="3187700"/>
          <p14:tracePt t="32399" x="5099050" y="3200400"/>
          <p14:tracePt t="32416" x="5124450" y="3219450"/>
          <p14:tracePt t="32432" x="5181600" y="3244850"/>
          <p14:tracePt t="32449" x="5276850" y="3276600"/>
          <p14:tracePt t="32466" x="5346700" y="3289300"/>
          <p14:tracePt t="32482" x="5391150" y="3295650"/>
          <p14:tracePt t="32499" x="5410200" y="3295650"/>
          <p14:tracePt t="32516" x="5435600" y="3295650"/>
          <p14:tracePt t="32532" x="5461000" y="3289300"/>
          <p14:tracePt t="32536" x="5467350" y="3270250"/>
          <p14:tracePt t="32550" x="5486400" y="3251200"/>
          <p14:tracePt t="32566" x="5492750" y="3238500"/>
          <p14:tracePt t="32582" x="5499100" y="3225800"/>
          <p14:tracePt t="32599" x="5505450" y="3206750"/>
          <p14:tracePt t="32616" x="5511800" y="3155950"/>
          <p14:tracePt t="32633" x="5518150" y="3105150"/>
          <p14:tracePt t="32649" x="5518150" y="3092450"/>
          <p14:tracePt t="32666" x="5518150" y="3086100"/>
          <p14:tracePt t="32683" x="5518150" y="3079750"/>
          <p14:tracePt t="32699" x="5518150" y="3073400"/>
          <p14:tracePt t="32716" x="5518150" y="3054350"/>
          <p14:tracePt t="32732" x="5505450" y="3035300"/>
          <p14:tracePt t="32749" x="5499100" y="3009900"/>
          <p14:tracePt t="32766" x="5499100" y="3003550"/>
          <p14:tracePt t="32782" x="5486400" y="2990850"/>
          <p14:tracePt t="32799" x="5480050" y="2971800"/>
          <p14:tracePt t="32816" x="5467350" y="2959100"/>
          <p14:tracePt t="32832" x="5448300" y="2933700"/>
          <p14:tracePt t="32849" x="5429250" y="2921000"/>
          <p14:tracePt t="32865" x="5397500" y="2895600"/>
          <p14:tracePt t="32882" x="5327650" y="2863850"/>
          <p14:tracePt t="32898" x="5264150" y="2851150"/>
          <p14:tracePt t="32916" x="5200650" y="2844800"/>
          <p14:tracePt t="32932" x="5137150" y="2844800"/>
          <p14:tracePt t="32950" x="5060950" y="2863850"/>
          <p14:tracePt t="32965" x="4972050" y="2921000"/>
          <p14:tracePt t="32982" x="4940300" y="2959100"/>
          <p14:tracePt t="32999" x="4914900" y="3009900"/>
          <p14:tracePt t="33016" x="4902200" y="3079750"/>
          <p14:tracePt t="33033" x="4895850" y="3143250"/>
          <p14:tracePt t="33049" x="4895850" y="3200400"/>
          <p14:tracePt t="33065" x="4895850" y="3257550"/>
          <p14:tracePt t="33082" x="4902200" y="3295650"/>
          <p14:tracePt t="33099" x="4914900" y="3333750"/>
          <p14:tracePt t="33116" x="4953000" y="3378200"/>
          <p14:tracePt t="33132" x="4997450" y="3429000"/>
          <p14:tracePt t="33149" x="5092700" y="3473450"/>
          <p14:tracePt t="33166" x="5213350" y="3517900"/>
          <p14:tracePt t="33182" x="5353050" y="3524250"/>
          <p14:tracePt t="33201" x="5530850" y="3511550"/>
          <p14:tracePt t="33215" x="5632450" y="3467100"/>
          <p14:tracePt t="33232" x="5740400" y="3365500"/>
          <p14:tracePt t="33248" x="5822950" y="3270250"/>
          <p14:tracePt t="33265" x="5886450" y="3162300"/>
          <p14:tracePt t="33282" x="5924550" y="3098800"/>
          <p14:tracePt t="33298" x="5930900" y="3079750"/>
          <p14:tracePt t="33315" x="5930900" y="3060700"/>
          <p14:tracePt t="33331" x="5918200" y="3009900"/>
          <p14:tracePt t="33348" x="5899150" y="2959100"/>
          <p14:tracePt t="33365" x="5886450" y="2933700"/>
          <p14:tracePt t="33382" x="5880100" y="2914650"/>
          <p14:tracePt t="33398" x="5880100" y="2908300"/>
          <p14:tracePt t="33441" x="5886450" y="2908300"/>
          <p14:tracePt t="33449" x="5911850" y="2908300"/>
          <p14:tracePt t="33457" x="5969000" y="2914650"/>
          <p14:tracePt t="33465" x="5994400" y="2921000"/>
          <p14:tracePt t="33481" x="6184900" y="2971800"/>
          <p14:tracePt t="33499" x="6388100" y="3009900"/>
          <p14:tracePt t="33517" x="6572250" y="3041650"/>
          <p14:tracePt t="33531" x="6623050" y="3041650"/>
          <p14:tracePt t="33548" x="6629400" y="3041650"/>
          <p14:tracePt t="33565" x="6642100" y="3041650"/>
          <p14:tracePt t="33581" x="6648450" y="3041650"/>
          <p14:tracePt t="33600" x="6648450" y="3003550"/>
          <p14:tracePt t="33615" x="6597650" y="2876550"/>
          <p14:tracePt t="33631" x="6553200" y="2774950"/>
          <p14:tracePt t="33648" x="6534150" y="2717800"/>
          <p14:tracePt t="33665" x="6527800" y="2698750"/>
          <p14:tracePt t="33682" x="6521450" y="2679700"/>
          <p14:tracePt t="33716" x="6515100" y="2679700"/>
          <p14:tracePt t="33753" x="6515100" y="2692400"/>
          <p14:tracePt t="33759" x="6527800" y="2711450"/>
          <p14:tracePt t="33767" x="6546850" y="2768600"/>
          <p14:tracePt t="33782" x="6616700" y="2933700"/>
          <p14:tracePt t="33798" x="6667500" y="3048000"/>
          <p14:tracePt t="33815" x="6686550" y="3098800"/>
          <p14:tracePt t="33831" x="6692900" y="3117850"/>
          <p14:tracePt t="33848" x="6705600" y="3124200"/>
          <p14:tracePt t="33864" x="6705600" y="3130550"/>
          <p14:tracePt t="33881" x="6711950" y="3130550"/>
          <p14:tracePt t="33898" x="6731000" y="3111500"/>
          <p14:tracePt t="33914" x="6781800" y="3016250"/>
          <p14:tracePt t="33931" x="6845300" y="2870200"/>
          <p14:tracePt t="33948" x="6902450" y="2768600"/>
          <p14:tracePt t="33964" x="6946900" y="2692400"/>
          <p14:tracePt t="33981" x="6965950" y="2660650"/>
          <p14:tracePt t="33997" x="6997700" y="2647950"/>
          <p14:tracePt t="34014" x="7016750" y="2641600"/>
          <p14:tracePt t="34031" x="7035800" y="2641600"/>
          <p14:tracePt t="34047" x="7073900" y="2647950"/>
          <p14:tracePt t="34064" x="7137400" y="2711450"/>
          <p14:tracePt t="34083" x="7226300" y="2844800"/>
          <p14:tracePt t="34097" x="7251700" y="2921000"/>
          <p14:tracePt t="34114" x="7270750" y="2940050"/>
          <p14:tracePt t="34131" x="7270750" y="2971800"/>
          <p14:tracePt t="34147" x="7277100" y="2997200"/>
          <p14:tracePt t="34166" x="7277100" y="3022600"/>
          <p14:tracePt t="34181" x="7283450" y="3028950"/>
          <p14:tracePt t="34199" x="7289800" y="3041650"/>
          <p14:tracePt t="34231" x="7296150" y="3041650"/>
          <p14:tracePt t="34296" x="7296150" y="3028950"/>
          <p14:tracePt t="34301" x="7296150" y="2990850"/>
          <p14:tracePt t="34314" x="7296150" y="2978150"/>
          <p14:tracePt t="34331" x="7219950" y="2774950"/>
          <p14:tracePt t="34348" x="7150100" y="2660650"/>
          <p14:tracePt t="34364" x="7067550" y="2578100"/>
          <p14:tracePt t="34381" x="6985000" y="2520950"/>
          <p14:tracePt t="34397" x="6934200" y="2489200"/>
          <p14:tracePt t="34414" x="6807200" y="2457450"/>
          <p14:tracePt t="34431" x="6680200" y="2457450"/>
          <p14:tracePt t="34447" x="6527800" y="2489200"/>
          <p14:tracePt t="34464" x="6400800" y="2546350"/>
          <p14:tracePt t="34481" x="6254750" y="2654300"/>
          <p14:tracePt t="34497" x="6191250" y="2711450"/>
          <p14:tracePt t="34514" x="6115050" y="2806700"/>
          <p14:tracePt t="34531" x="6045200" y="2901950"/>
          <p14:tracePt t="34547" x="6000750" y="2997200"/>
          <p14:tracePt t="34564" x="5962650" y="3079750"/>
          <p14:tracePt t="34581" x="5937250" y="3143250"/>
          <p14:tracePt t="34597" x="5930900" y="3168650"/>
          <p14:tracePt t="34614" x="5924550" y="3168650"/>
          <p14:tracePt t="34631" x="5911850" y="3175000"/>
          <p14:tracePt t="34648" x="5905500" y="3175000"/>
          <p14:tracePt t="34681" x="5892800" y="3155950"/>
          <p14:tracePt t="34697" x="5867400" y="3117850"/>
          <p14:tracePt t="34714" x="5829300" y="3054350"/>
          <p14:tracePt t="34732" x="5778500" y="2952750"/>
          <p14:tracePt t="34747" x="5759450" y="2921000"/>
          <p14:tracePt t="34764" x="5753100" y="2908300"/>
          <p14:tracePt t="34780" x="5740400" y="2895600"/>
          <p14:tracePt t="34797" x="5721350" y="2895600"/>
          <p14:tracePt t="34814" x="5708650" y="2908300"/>
          <p14:tracePt t="34830" x="5708650" y="2914650"/>
          <p14:tracePt t="34847" x="5702300" y="2927350"/>
          <p14:tracePt t="34864" x="5702300" y="2952750"/>
          <p14:tracePt t="34880" x="5702300" y="2990850"/>
          <p14:tracePt t="34897" x="5702300" y="3105150"/>
          <p14:tracePt t="34914" x="5702300" y="3175000"/>
          <p14:tracePt t="34930" x="5702300" y="3213100"/>
          <p14:tracePt t="34947" x="5702300" y="3238500"/>
          <p14:tracePt t="34966" x="5702300" y="3251200"/>
          <p14:tracePt t="34980" x="5702300" y="3263900"/>
          <p14:tracePt t="35034" x="5702300" y="3257550"/>
          <p14:tracePt t="35040" x="5702300" y="3251200"/>
          <p14:tracePt t="35048" x="5702300" y="3244850"/>
          <p14:tracePt t="35063" x="5746750" y="3200400"/>
          <p14:tracePt t="35080" x="5816600" y="3143250"/>
          <p14:tracePt t="35097" x="5892800" y="3098800"/>
          <p14:tracePt t="35114" x="5930900" y="3079750"/>
          <p14:tracePt t="35131" x="5962650" y="3079750"/>
          <p14:tracePt t="35147" x="5969000" y="3079750"/>
          <p14:tracePt t="35428" x="5969000" y="3073400"/>
          <p14:tracePt t="35465" x="5969000" y="3060700"/>
          <p14:tracePt t="35497" x="5969000" y="3054350"/>
          <p14:tracePt t="35520" x="5969000" y="3048000"/>
          <p14:tracePt t="35564" x="5969000" y="3041650"/>
          <p14:tracePt t="35580" x="5969000" y="3035300"/>
          <p14:tracePt t="35593" x="5969000" y="3028950"/>
          <p14:tracePt t="35602" x="5962650" y="3028950"/>
          <p14:tracePt t="35630" x="5956300" y="3016250"/>
          <p14:tracePt t="35637" x="5956300" y="3009900"/>
          <p14:tracePt t="35646" x="5949950" y="3009900"/>
          <p14:tracePt t="35663" x="5930900" y="2978150"/>
          <p14:tracePt t="35680" x="5867400" y="2876550"/>
          <p14:tracePt t="35697" x="5753100" y="2781300"/>
          <p14:tracePt t="35713" x="5715000" y="2749550"/>
          <p14:tracePt t="35730" x="5657850" y="2730500"/>
          <p14:tracePt t="35746" x="5568950" y="2698750"/>
          <p14:tracePt t="35763" x="5454650" y="2679700"/>
          <p14:tracePt t="35780" x="5308600" y="2679700"/>
          <p14:tracePt t="35796" x="5238750" y="2679700"/>
          <p14:tracePt t="35813" x="5124450" y="2679700"/>
          <p14:tracePt t="35829" x="5010150" y="2711450"/>
          <p14:tracePt t="35846" x="4927600" y="2749550"/>
          <p14:tracePt t="35863" x="4857750" y="2813050"/>
          <p14:tracePt t="35880" x="4832350" y="2844800"/>
          <p14:tracePt t="35896" x="4826000" y="2895600"/>
          <p14:tracePt t="35913" x="4819650" y="2971800"/>
          <p14:tracePt t="35929" x="4819650" y="3073400"/>
          <p14:tracePt t="35947" x="4845050" y="3206750"/>
          <p14:tracePt t="35963" x="4864100" y="3263900"/>
          <p14:tracePt t="35979" x="4876800" y="3289300"/>
          <p14:tracePt t="35996" x="4902200" y="3308350"/>
          <p14:tracePt t="36014" x="4997450" y="3333750"/>
          <p14:tracePt t="36029" x="5137150" y="3333750"/>
          <p14:tracePt t="36046" x="5340350" y="3295650"/>
          <p14:tracePt t="36062" x="5429250" y="3263900"/>
          <p14:tracePt t="36079" x="5537200" y="3194050"/>
          <p14:tracePt t="36096" x="5594350" y="3143250"/>
          <p14:tracePt t="36112" x="5613400" y="3098800"/>
          <p14:tracePt t="36129" x="5613400" y="3073400"/>
          <p14:tracePt t="36146" x="5613400" y="3035300"/>
          <p14:tracePt t="36163" x="5588000" y="2946400"/>
          <p14:tracePt t="36180" x="5480050" y="2774950"/>
          <p14:tracePt t="36196" x="5429250" y="2705100"/>
          <p14:tracePt t="36213" x="5384800" y="2679700"/>
          <p14:tracePt t="36229" x="5359400" y="2667000"/>
          <p14:tracePt t="36246" x="5327650" y="2641600"/>
          <p14:tracePt t="36263" x="5232400" y="2628900"/>
          <p14:tracePt t="36279" x="5143500" y="2641600"/>
          <p14:tracePt t="36296" x="5048250" y="2692400"/>
          <p14:tracePt t="36312" x="4959350" y="2762250"/>
          <p14:tracePt t="36329" x="4914900" y="2800350"/>
          <p14:tracePt t="36345" x="4794250" y="2940050"/>
          <p14:tracePt t="36362" x="4724400" y="3041650"/>
          <p14:tracePt t="36379" x="4667250" y="3117850"/>
          <p14:tracePt t="36395" x="4648200" y="3149600"/>
          <p14:tracePt t="36412" x="4648200" y="3155950"/>
          <p14:tracePt t="36429" x="4641850" y="3168650"/>
          <p14:tracePt t="36474" x="4648200" y="3168650"/>
          <p14:tracePt t="36489" x="4654550" y="3168650"/>
          <p14:tracePt t="36504" x="4654550" y="3175000"/>
          <p14:tracePt t="36512" x="4660900" y="3175000"/>
          <p14:tracePt t="36527" x="4673600" y="3175000"/>
          <p14:tracePt t="36901" x="4679950" y="3175000"/>
          <p14:tracePt t="36930" x="4686300" y="3175000"/>
          <p14:tracePt t="36952" x="4692650" y="3175000"/>
          <p14:tracePt t="36968" x="4718050" y="3175000"/>
          <p14:tracePt t="36974" x="4737100" y="3181350"/>
          <p14:tracePt t="36983" x="4813300" y="3200400"/>
          <p14:tracePt t="36995" x="4889500" y="3219450"/>
          <p14:tracePt t="37012" x="5035550" y="3276600"/>
          <p14:tracePt t="37029" x="5181600" y="3327400"/>
          <p14:tracePt t="37035" x="5257800" y="3352800"/>
          <p14:tracePt t="37045" x="5340350" y="3371850"/>
          <p14:tracePt t="37062" x="5537200" y="3403600"/>
          <p14:tracePt t="37078" x="5810250" y="3422650"/>
          <p14:tracePt t="37095" x="5918200" y="3422650"/>
          <p14:tracePt t="37112" x="6064250" y="3422650"/>
          <p14:tracePt t="37128" x="6184900" y="3397250"/>
          <p14:tracePt t="37145" x="6330950" y="3359150"/>
          <p14:tracePt t="37161" x="6419850" y="3333750"/>
          <p14:tracePt t="37178" x="6496050" y="3308350"/>
          <p14:tracePt t="37195" x="6502400" y="3302000"/>
          <p14:tracePt t="37655" x="6521450" y="3276600"/>
          <p14:tracePt t="37662" x="6553200" y="3244850"/>
          <p14:tracePt t="37671" x="6610350" y="3194050"/>
          <p14:tracePt t="37678" x="6661150" y="3149600"/>
          <p14:tracePt t="37695" x="6769100" y="3067050"/>
          <p14:tracePt t="37713" x="6915150" y="3003550"/>
          <p14:tracePt t="37728" x="7067550" y="2971800"/>
          <p14:tracePt t="37745" x="7258050" y="2952750"/>
          <p14:tracePt t="37761" x="7467600" y="2959100"/>
          <p14:tracePt t="37778" x="7645400" y="2971800"/>
          <p14:tracePt t="37795" x="7785100" y="3016250"/>
          <p14:tracePt t="37811" x="7823200" y="3022600"/>
          <p14:tracePt t="37828" x="7835900" y="3028950"/>
          <p14:tracePt t="37844" x="7842250" y="3041650"/>
          <p14:tracePt t="37861" x="7848600" y="3041650"/>
          <p14:tracePt t="37878" x="7842250" y="3060700"/>
          <p14:tracePt t="37894" x="7835900" y="3067050"/>
          <p14:tracePt t="37911" x="7785100" y="3079750"/>
          <p14:tracePt t="37928" x="7677150" y="3079750"/>
          <p14:tracePt t="37944" x="7524750" y="3060700"/>
          <p14:tracePt t="37961" x="7029450" y="2889250"/>
          <p14:tracePt t="37978" x="6877050" y="2838450"/>
          <p14:tracePt t="37995" x="6667500" y="2774950"/>
          <p14:tracePt t="38011" x="6489700" y="2743200"/>
          <p14:tracePt t="38028" x="6330950" y="2705100"/>
          <p14:tracePt t="38031" x="6223000" y="2705100"/>
          <p14:tracePt t="38045" x="5994400" y="2705100"/>
          <p14:tracePt t="38061" x="5740400" y="2736850"/>
          <p14:tracePt t="38078" x="5600700" y="2755900"/>
          <p14:tracePt t="38094" x="5429250" y="2781300"/>
          <p14:tracePt t="38111" x="5257800" y="2806700"/>
          <p14:tracePt t="38128" x="5060950" y="2863850"/>
          <p14:tracePt t="38144" x="4959350" y="2901950"/>
          <p14:tracePt t="38161" x="4921250" y="2921000"/>
          <p14:tracePt t="38178" x="4883150" y="2946400"/>
          <p14:tracePt t="38195" x="4845050" y="2997200"/>
          <p14:tracePt t="38210" x="4845050" y="3009900"/>
          <p14:tracePt t="38227" x="4851400" y="3048000"/>
          <p14:tracePt t="38244" x="4857750" y="3092450"/>
          <p14:tracePt t="38260" x="4870450" y="3200400"/>
          <p14:tracePt t="38278" x="4895850" y="3397250"/>
          <p14:tracePt t="38294" x="4927600" y="3479800"/>
          <p14:tracePt t="38311" x="4940300" y="3517900"/>
          <p14:tracePt t="38327" x="4946650" y="3536950"/>
          <p14:tracePt t="38344" x="4959350" y="3549650"/>
          <p14:tracePt t="38361" x="5092700" y="3587750"/>
          <p14:tracePt t="38377" x="5245100" y="3600450"/>
          <p14:tracePt t="38394" x="5334000" y="3600450"/>
          <p14:tracePt t="38411" x="5391150" y="3587750"/>
          <p14:tracePt t="38427" x="5441950" y="3556000"/>
          <p14:tracePt t="38444" x="5524500" y="3479800"/>
          <p14:tracePt t="38460" x="5549900" y="3435350"/>
          <p14:tracePt t="38477" x="5556250" y="3403600"/>
          <p14:tracePt t="38494" x="5556250" y="3371850"/>
          <p14:tracePt t="38512" x="5556250" y="3352800"/>
          <p14:tracePt t="38528" x="5480050" y="3206750"/>
          <p14:tracePt t="38544" x="5403850" y="3067050"/>
          <p14:tracePt t="38561" x="5353050" y="2959100"/>
          <p14:tracePt t="38577" x="5321300" y="2889250"/>
          <p14:tracePt t="38593" x="5308600" y="2863850"/>
          <p14:tracePt t="38610" x="5289550" y="2844800"/>
          <p14:tracePt t="38627" x="5245100" y="2838450"/>
          <p14:tracePt t="38644" x="5187950" y="2838450"/>
          <p14:tracePt t="38660" x="5124450" y="2844800"/>
          <p14:tracePt t="38677" x="5067300" y="2857500"/>
          <p14:tracePt t="38693" x="4991100" y="2914650"/>
          <p14:tracePt t="38710" x="4921250" y="2978150"/>
          <p14:tracePt t="38727" x="4864100" y="3022600"/>
          <p14:tracePt t="38744" x="4819650" y="3073400"/>
          <p14:tracePt t="38762" x="4781550" y="3124200"/>
          <p14:tracePt t="38777" x="4768850" y="3143250"/>
          <p14:tracePt t="38793" x="4762500" y="3168650"/>
          <p14:tracePt t="38810" x="4762500" y="3194050"/>
          <p14:tracePt t="38827" x="4768850" y="3225800"/>
          <p14:tracePt t="38844" x="4787900" y="3276600"/>
          <p14:tracePt t="38860" x="4794250" y="3308350"/>
          <p14:tracePt t="38877" x="4813300" y="3340100"/>
          <p14:tracePt t="38893" x="4838700" y="3384550"/>
          <p14:tracePt t="38910" x="4876800" y="3429000"/>
          <p14:tracePt t="38927" x="4965700" y="3479800"/>
          <p14:tracePt t="38944" x="5060950" y="3498850"/>
          <p14:tracePt t="38960" x="5181600" y="3505200"/>
          <p14:tracePt t="38977" x="5264150" y="3505200"/>
          <p14:tracePt t="38994" x="5334000" y="3486150"/>
          <p14:tracePt t="39010" x="5480050" y="3378200"/>
          <p14:tracePt t="39027" x="5524500" y="3333750"/>
          <p14:tracePt t="39043" x="5638800" y="3232150"/>
          <p14:tracePt t="39060" x="5727700" y="3136900"/>
          <p14:tracePt t="39077" x="5765800" y="3079750"/>
          <p14:tracePt t="39093" x="5797550" y="3035300"/>
          <p14:tracePt t="39110" x="5803900" y="3028950"/>
          <p14:tracePt t="39127" x="5803900" y="3016250"/>
          <p14:tracePt t="39143" x="5791200" y="2946400"/>
          <p14:tracePt t="39160" x="5721350" y="2832100"/>
          <p14:tracePt t="39177" x="5645150" y="2736850"/>
          <p14:tracePt t="39193" x="5594350" y="2711450"/>
          <p14:tracePt t="39210" x="5537200" y="2686050"/>
          <p14:tracePt t="39227" x="5473700" y="2660650"/>
          <p14:tracePt t="39245" x="5391150" y="2647950"/>
          <p14:tracePt t="39260" x="5346700" y="2647950"/>
          <p14:tracePt t="39276" x="5327650" y="2647950"/>
          <p14:tracePt t="39293" x="5321300" y="2647950"/>
          <p14:tracePt t="39309" x="5302250" y="2647950"/>
          <p14:tracePt t="39327" x="5295900" y="2654300"/>
          <p14:tracePt t="39343" x="5289550" y="2667000"/>
          <p14:tracePt t="39360" x="5289550" y="2673350"/>
          <p14:tracePt t="39393" x="5289550" y="2686050"/>
          <p14:tracePt t="39632" x="5276850" y="2686050"/>
          <p14:tracePt t="39639" x="5257800" y="2692400"/>
          <p14:tracePt t="39647" x="5213350" y="2692400"/>
          <p14:tracePt t="39660" x="5149850" y="2705100"/>
          <p14:tracePt t="39676" x="5080000" y="2724150"/>
          <p14:tracePt t="39693" x="5003800" y="2762250"/>
          <p14:tracePt t="39710" x="4972050" y="2774950"/>
          <p14:tracePt t="39729" x="4933950" y="2800350"/>
          <p14:tracePt t="39743" x="4908550" y="2832100"/>
          <p14:tracePt t="39760" x="4889500" y="2857500"/>
          <p14:tracePt t="39776" x="4876800" y="2901950"/>
          <p14:tracePt t="39793" x="4870450" y="2914650"/>
          <p14:tracePt t="39811" x="4870450" y="2959100"/>
          <p14:tracePt t="39826" x="4876800" y="2984500"/>
          <p14:tracePt t="39843" x="4889500" y="3035300"/>
          <p14:tracePt t="39859" x="4927600" y="3098800"/>
          <p14:tracePt t="39876" x="4953000" y="3136900"/>
          <p14:tracePt t="39893" x="5029200" y="3225800"/>
          <p14:tracePt t="39909" x="5111750" y="3295650"/>
          <p14:tracePt t="39926" x="5168900" y="3346450"/>
          <p14:tracePt t="39943" x="5226050" y="3371850"/>
          <p14:tracePt t="39959" x="5251450" y="3384550"/>
          <p14:tracePt t="39976" x="5276850" y="3384550"/>
          <p14:tracePt t="39993" x="5302250" y="3390900"/>
          <p14:tracePt t="40010" x="5359400" y="3390900"/>
          <p14:tracePt t="40026" x="5435600" y="3365500"/>
          <p14:tracePt t="40044" x="5486400" y="3327400"/>
          <p14:tracePt t="40047" x="5492750" y="3327400"/>
          <p14:tracePt t="40059" x="5524500" y="3302000"/>
          <p14:tracePt t="40076" x="5543550" y="3276600"/>
          <p14:tracePt t="40092" x="5575300" y="3225800"/>
          <p14:tracePt t="40109" x="5613400" y="3143250"/>
          <p14:tracePt t="40126" x="5638800" y="3054350"/>
          <p14:tracePt t="40142" x="5664200" y="2978150"/>
          <p14:tracePt t="40159" x="5670550" y="2921000"/>
          <p14:tracePt t="40176" x="5670550" y="2857500"/>
          <p14:tracePt t="40192" x="5638800" y="2755900"/>
          <p14:tracePt t="40209" x="5588000" y="2647950"/>
          <p14:tracePt t="40225" x="5511800" y="2552700"/>
          <p14:tracePt t="40242" x="5448300" y="2514600"/>
          <p14:tracePt t="40259" x="5365750" y="2495550"/>
          <p14:tracePt t="40276" x="5302250" y="2495550"/>
          <p14:tracePt t="40292" x="5219700" y="2514600"/>
          <p14:tracePt t="40309" x="5130800" y="2559050"/>
          <p14:tracePt t="40325" x="5086350" y="2590800"/>
          <p14:tracePt t="40342" x="5016500" y="2660650"/>
          <p14:tracePt t="40359" x="4940300" y="2736850"/>
          <p14:tracePt t="40375" x="4883150" y="2844800"/>
          <p14:tracePt t="40392" x="4832350" y="2946400"/>
          <p14:tracePt t="40409" x="4826000" y="2984500"/>
          <p14:tracePt t="40426" x="4819650" y="3060700"/>
          <p14:tracePt t="40442" x="4832350" y="3149600"/>
          <p14:tracePt t="40459" x="4902200" y="3352800"/>
          <p14:tracePt t="40475" x="5003800" y="3448050"/>
          <p14:tracePt t="40492" x="5060950" y="3505200"/>
          <p14:tracePt t="40509" x="5219700" y="3594100"/>
          <p14:tracePt t="40525" x="5391150" y="3663950"/>
          <p14:tracePt t="40542" x="5689600" y="3733800"/>
          <p14:tracePt t="40559" x="5861050" y="3740150"/>
          <p14:tracePt t="40575" x="5956300" y="3740150"/>
          <p14:tracePt t="40592" x="6019800" y="3727450"/>
          <p14:tracePt t="40609" x="6096000" y="3670300"/>
          <p14:tracePt t="40625" x="6197600" y="3511550"/>
          <p14:tracePt t="40642" x="6229350" y="3429000"/>
          <p14:tracePt t="40658" x="6235700" y="3397250"/>
          <p14:tracePt t="40675" x="6248400" y="3359150"/>
          <p14:tracePt t="40692" x="6242050" y="3321050"/>
          <p14:tracePt t="40708" x="6165850" y="3219450"/>
          <p14:tracePt t="40725" x="6108700" y="3143250"/>
          <p14:tracePt t="40743" x="6013450" y="3086100"/>
          <p14:tracePt t="40759" x="5962650" y="3073400"/>
          <p14:tracePt t="40775" x="5842000" y="3067050"/>
          <p14:tracePt t="40792" x="5702300" y="3067050"/>
          <p14:tracePt t="40808" x="5645150" y="3079750"/>
          <p14:tracePt t="40826" x="5607050" y="3092450"/>
          <p14:tracePt t="40842" x="5594350" y="3098800"/>
          <p14:tracePt t="40859" x="5588000" y="3111500"/>
          <p14:tracePt t="40875" x="5575300" y="3117850"/>
          <p14:tracePt t="40892" x="5575300" y="3124200"/>
          <p14:tracePt t="40908" x="5575300" y="3130550"/>
          <p14:tracePt t="40966" x="5581650" y="3130550"/>
          <p14:tracePt t="40973" x="5588000" y="3130550"/>
          <p14:tracePt t="40981" x="5600700" y="3130550"/>
          <p14:tracePt t="40991" x="5613400" y="3117850"/>
          <p14:tracePt t="41008" x="5632450" y="3105150"/>
          <p14:tracePt t="41025" x="5810250" y="3003550"/>
          <p14:tracePt t="41042" x="5975350" y="2921000"/>
          <p14:tracePt t="41058" x="6191250" y="2863850"/>
          <p14:tracePt t="41075" x="6388100" y="2819400"/>
          <p14:tracePt t="41092" x="6584950" y="2813050"/>
          <p14:tracePt t="41108" x="6800850" y="2819400"/>
          <p14:tracePt t="41125" x="6946900" y="2870200"/>
          <p14:tracePt t="41141" x="7048500" y="2921000"/>
          <p14:tracePt t="41158" x="7092950" y="2946400"/>
          <p14:tracePt t="41175" x="7105650" y="2952750"/>
          <p14:tracePt t="41191" x="7112000" y="2959100"/>
          <p14:tracePt t="41293" x="7112000" y="2952750"/>
          <p14:tracePt t="41299" x="7112000" y="2946400"/>
          <p14:tracePt t="41308" x="7105650" y="2946400"/>
          <p14:tracePt t="41325" x="7029450" y="2876550"/>
          <p14:tracePt t="41343" x="6756400" y="2686050"/>
          <p14:tracePt t="41358" x="6654800" y="2622550"/>
          <p14:tracePt t="41375" x="6572250" y="2584450"/>
          <p14:tracePt t="41392" x="6470650" y="2578100"/>
          <p14:tracePt t="41408" x="6337300" y="2578100"/>
          <p14:tracePt t="41424" x="6191250" y="2603500"/>
          <p14:tracePt t="41441" x="5981700" y="2667000"/>
          <p14:tracePt t="41458" x="5880100" y="2717800"/>
          <p14:tracePt t="41475" x="5765800" y="2781300"/>
          <p14:tracePt t="41492" x="5670550" y="2844800"/>
          <p14:tracePt t="41508" x="5556250" y="2933700"/>
          <p14:tracePt t="41524" x="5518150" y="2965450"/>
          <p14:tracePt t="41541" x="5486400" y="2990850"/>
          <p14:tracePt t="41558" x="5461000" y="3022600"/>
          <p14:tracePt t="41561" x="5454650" y="3041650"/>
          <p14:tracePt t="41574" x="5448300" y="3041650"/>
          <p14:tracePt t="41591" x="5435600" y="3060700"/>
          <p14:tracePt t="41744" x="5441950" y="3060700"/>
          <p14:tracePt t="41760" x="5441950" y="3054350"/>
          <p14:tracePt t="41765" x="5448300" y="3054350"/>
          <p14:tracePt t="41802" x="5454650" y="3054350"/>
          <p14:tracePt t="41811" x="5461000" y="3054350"/>
          <p14:tracePt t="41818" x="5461000" y="3048000"/>
          <p14:tracePt t="41833" x="5480050" y="3041650"/>
          <p14:tracePt t="41841" x="5486400" y="3041650"/>
          <p14:tracePt t="41857" x="5492750" y="3028950"/>
          <p14:tracePt t="41874" x="5499100" y="3028950"/>
          <p14:tracePt t="41891" x="5524500" y="3022600"/>
          <p14:tracePt t="41907" x="5562600" y="3009900"/>
          <p14:tracePt t="41924" x="5708650" y="2984500"/>
          <p14:tracePt t="41941" x="5861050" y="2965450"/>
          <p14:tracePt t="41957" x="5956300" y="2946400"/>
          <p14:tracePt t="41974" x="6070600" y="2921000"/>
          <p14:tracePt t="41991" x="6292850" y="2870200"/>
          <p14:tracePt t="42007" x="6438900" y="2851150"/>
          <p14:tracePt t="42024" x="6597650" y="2832100"/>
          <p14:tracePt t="42041" x="6775450" y="2813050"/>
          <p14:tracePt t="42057" x="6896100" y="2806700"/>
          <p14:tracePt t="42060" x="6959600" y="2806700"/>
          <p14:tracePt t="42075" x="7143750" y="2825750"/>
          <p14:tracePt t="42091" x="7302500" y="2851150"/>
          <p14:tracePt t="42107" x="7454900" y="2895600"/>
          <p14:tracePt t="42124" x="7683500" y="2940050"/>
          <p14:tracePt t="42141" x="7791450" y="2952750"/>
          <p14:tracePt t="42158" x="7988300" y="3003550"/>
          <p14:tracePt t="42174" x="8032750" y="3016250"/>
          <p14:tracePt t="42190" x="8058150" y="3016250"/>
          <p14:tracePt t="42207" x="8064500" y="3016250"/>
          <p14:tracePt t="42243" x="8064500" y="3009900"/>
          <p14:tracePt t="42257" x="8064500" y="2997200"/>
          <p14:tracePt t="43799" x="8108950" y="3009900"/>
          <p14:tracePt t="43806" x="8172450" y="3022600"/>
          <p14:tracePt t="43814" x="8242300" y="3041650"/>
          <p14:tracePt t="43823" x="8286750" y="3048000"/>
          <p14:tracePt t="43839" x="8394700" y="3073400"/>
          <p14:tracePt t="43856" x="8464550" y="3086100"/>
          <p14:tracePt t="43872" x="8515350" y="3086100"/>
          <p14:tracePt t="43889" x="8604250" y="3086100"/>
          <p14:tracePt t="43906" x="8699500" y="3086100"/>
          <p14:tracePt t="43922" x="8807450" y="3086100"/>
          <p14:tracePt t="43939" x="8909050" y="3086100"/>
          <p14:tracePt t="43956" x="8959850" y="3086100"/>
          <p14:tracePt t="43972" x="9010650" y="3086100"/>
          <p14:tracePt t="43989" x="9074150" y="3086100"/>
          <p14:tracePt t="44006" x="9188450" y="3092450"/>
          <p14:tracePt t="44023" x="9398000" y="3117850"/>
          <p14:tracePt t="44039" x="9486900" y="3124200"/>
          <p14:tracePt t="44056" x="9550400" y="3130550"/>
          <p14:tracePt t="44074" x="9613900" y="3143250"/>
          <p14:tracePt t="44077" x="9639300" y="3143250"/>
          <p14:tracePt t="44089" x="9664700" y="3143250"/>
          <p14:tracePt t="44105" x="9753600" y="3143250"/>
          <p14:tracePt t="44122" x="9817100" y="3124200"/>
          <p14:tracePt t="44139" x="9855200" y="3105150"/>
          <p14:tracePt t="44155" x="9893300" y="3086100"/>
          <p14:tracePt t="44172" x="9918700" y="3060700"/>
          <p14:tracePt t="44189" x="9950450" y="3028950"/>
          <p14:tracePt t="44206" x="9969500" y="3009900"/>
          <p14:tracePt t="44222" x="9982200" y="2990850"/>
          <p14:tracePt t="44239" x="9988550" y="2965450"/>
          <p14:tracePt t="44255" x="10013950" y="2952750"/>
          <p14:tracePt t="44272" x="10026650" y="2921000"/>
          <p14:tracePt t="44289" x="10033000" y="2901950"/>
          <p14:tracePt t="44305" x="10045700" y="2895600"/>
          <p14:tracePt t="44322" x="10045700" y="2889250"/>
          <p14:tracePt t="44340" x="10064750" y="2876550"/>
          <p14:tracePt t="44355" x="10064750" y="2870200"/>
          <p14:tracePt t="44372" x="10077450" y="2870200"/>
          <p14:tracePt t="44389" x="10083800" y="2870200"/>
          <p14:tracePt t="44405" x="10096500" y="2863850"/>
          <p14:tracePt t="44422" x="10109200" y="2863850"/>
          <p14:tracePt t="44439" x="10121900" y="2863850"/>
          <p14:tracePt t="44455" x="10128250" y="2863850"/>
          <p14:tracePt t="44611" x="10121900" y="2863850"/>
          <p14:tracePt t="44657" x="10115550" y="2863850"/>
          <p14:tracePt t="44666" x="10102850" y="2863850"/>
          <p14:tracePt t="44688" x="10096500" y="2863850"/>
          <p14:tracePt t="44703" x="10083800" y="2863850"/>
          <p14:tracePt t="44718" x="10071100" y="2863850"/>
          <p14:tracePt t="44728" x="10058400" y="2863850"/>
          <p14:tracePt t="44738" x="10045700" y="2863850"/>
          <p14:tracePt t="44755" x="10020300" y="2863850"/>
          <p14:tracePt t="44772" x="10007600" y="2863850"/>
          <p14:tracePt t="44789" x="10001250" y="2863850"/>
          <p14:tracePt t="44805" x="9994900" y="2863850"/>
          <p14:tracePt t="44821" x="9988550" y="2863850"/>
          <p14:tracePt t="44838" x="9975850" y="2863850"/>
          <p14:tracePt t="44855" x="9956800" y="2870200"/>
          <p14:tracePt t="44871" x="9944100" y="2889250"/>
          <p14:tracePt t="44889" x="9937750" y="2901950"/>
          <p14:tracePt t="44906" x="9918700" y="2940050"/>
          <p14:tracePt t="44921" x="9899650" y="2971800"/>
          <p14:tracePt t="44938" x="9893300" y="3003550"/>
          <p14:tracePt t="44955" x="9886950" y="3022600"/>
          <p14:tracePt t="44971" x="9886950" y="3028950"/>
          <p14:tracePt t="44989" x="9886950" y="3041650"/>
          <p14:tracePt t="45005" x="9886950" y="3054350"/>
          <p14:tracePt t="45021" x="9899650" y="3067050"/>
          <p14:tracePt t="45039" x="9912350" y="3092450"/>
          <p14:tracePt t="45055" x="9918700" y="3098800"/>
          <p14:tracePt t="45072" x="9925050" y="3111500"/>
          <p14:tracePt t="45088" x="9931400" y="3117850"/>
          <p14:tracePt t="45105" x="9937750" y="3124200"/>
          <p14:tracePt t="45125" x="9937750" y="3130550"/>
          <p14:tracePt t="45138" x="9944100" y="3130550"/>
          <p14:tracePt t="45172" x="9944100" y="3136900"/>
          <p14:tracePt t="45179" x="9956800" y="3136900"/>
          <p14:tracePt t="45216" x="9963150" y="3143250"/>
          <p14:tracePt t="45232" x="9969500" y="3143250"/>
          <p14:tracePt t="45242" x="9969500" y="3149600"/>
          <p14:tracePt t="45246" x="9975850" y="3149600"/>
          <p14:tracePt t="45262" x="9982200" y="3155950"/>
          <p14:tracePt t="45271" x="9994900" y="3155950"/>
          <p14:tracePt t="45288" x="10007600" y="3155950"/>
          <p14:tracePt t="45307" x="10020300" y="3155950"/>
          <p14:tracePt t="45321" x="10026650" y="3155950"/>
          <p14:tracePt t="45338" x="10033000" y="3155950"/>
          <p14:tracePt t="45355" x="10039350" y="3155950"/>
          <p14:tracePt t="45371" x="10052050" y="3155950"/>
          <p14:tracePt t="45389" x="10064750" y="3155950"/>
          <p14:tracePt t="45404" x="10071100" y="3155950"/>
          <p14:tracePt t="45421" x="10077450" y="3149600"/>
          <p14:tracePt t="45454" x="10083800" y="3143250"/>
          <p14:tracePt t="45471" x="10096500" y="3136900"/>
          <p14:tracePt t="45488" x="10096500" y="3130550"/>
          <p14:tracePt t="45504" x="10102850" y="3124200"/>
          <p14:tracePt t="45521" x="10102850" y="3117850"/>
          <p14:tracePt t="45538" x="10109200" y="3117850"/>
          <p14:tracePt t="45557" x="10109200" y="3111500"/>
          <p14:tracePt t="45571" x="10109200" y="3105150"/>
          <p14:tracePt t="45588" x="10109200" y="3098800"/>
          <p14:tracePt t="45604" x="10109200" y="3073400"/>
          <p14:tracePt t="45622" x="10109200" y="3048000"/>
          <p14:tracePt t="45637" x="10109200" y="3035300"/>
          <p14:tracePt t="45654" x="10109200" y="3009900"/>
          <p14:tracePt t="45671" x="10109200" y="2990850"/>
          <p14:tracePt t="45688" x="10109200" y="2971800"/>
          <p14:tracePt t="45705" x="10109200" y="2952750"/>
          <p14:tracePt t="45721" x="10102850" y="2927350"/>
          <p14:tracePt t="45737" x="10102850" y="2914650"/>
          <p14:tracePt t="45754" x="10102850" y="2908300"/>
          <p14:tracePt t="45771" x="10102850" y="2901950"/>
          <p14:tracePt t="45788" x="10090150" y="2895600"/>
          <p14:tracePt t="45804" x="10083800" y="2895600"/>
          <p14:tracePt t="45821" x="10077450" y="2889250"/>
          <p14:tracePt t="45857" x="10071100" y="2889250"/>
          <p14:tracePt t="45865" x="10071100" y="2882900"/>
          <p14:tracePt t="45872" x="10064750" y="2882900"/>
          <p14:tracePt t="45888" x="10058400" y="2882900"/>
          <p14:tracePt t="45904" x="10039350" y="2876550"/>
          <p14:tracePt t="45921" x="10033000" y="2876550"/>
          <p14:tracePt t="45937" x="10020300" y="2876550"/>
          <p14:tracePt t="45954" x="9988550" y="2876550"/>
          <p14:tracePt t="45971" x="9969500" y="2882900"/>
          <p14:tracePt t="45987" x="9950450" y="2901950"/>
          <p14:tracePt t="46004" x="9931400" y="2914650"/>
          <p14:tracePt t="46020" x="9906000" y="2940050"/>
          <p14:tracePt t="46037" x="9893300" y="2984500"/>
          <p14:tracePt t="46054" x="9874250" y="3054350"/>
          <p14:tracePt t="46071" x="9874250" y="3073400"/>
          <p14:tracePt t="46087" x="9874250" y="3117850"/>
          <p14:tracePt t="46106" x="9874250" y="3149600"/>
          <p14:tracePt t="46121" x="9886950" y="3168650"/>
          <p14:tracePt t="46137" x="9893300" y="3187700"/>
          <p14:tracePt t="46154" x="9912350" y="3200400"/>
          <p14:tracePt t="46170" x="9937750" y="3219450"/>
          <p14:tracePt t="46187" x="9982200" y="3238500"/>
          <p14:tracePt t="46204" x="10020300" y="3251200"/>
          <p14:tracePt t="46220" x="10039350" y="3257550"/>
          <p14:tracePt t="46237" x="10064750" y="3257550"/>
          <p14:tracePt t="46272" x="10077450" y="3257550"/>
          <p14:tracePt t="46287" x="10090150" y="3257550"/>
          <p14:tracePt t="46304" x="10109200" y="3232150"/>
          <p14:tracePt t="46321" x="10134600" y="3175000"/>
          <p14:tracePt t="46337" x="10172700" y="3111500"/>
          <p14:tracePt t="46354" x="10204450" y="3022600"/>
          <p14:tracePt t="46370" x="10217150" y="2990850"/>
          <p14:tracePt t="46387" x="10229850" y="2971800"/>
          <p14:tracePt t="46404" x="10229850" y="2959100"/>
          <p14:tracePt t="46420" x="10229850" y="2946400"/>
          <p14:tracePt t="46437" x="10217150" y="2927350"/>
          <p14:tracePt t="46454" x="10191750" y="2889250"/>
          <p14:tracePt t="46470" x="10160000" y="2851150"/>
          <p14:tracePt t="46487" x="10134600" y="2825750"/>
          <p14:tracePt t="46504" x="10090150" y="2813050"/>
          <p14:tracePt t="46520" x="10071100" y="2813050"/>
          <p14:tracePt t="46537" x="10039350" y="2800350"/>
          <p14:tracePt t="46553" x="10007600" y="2794000"/>
          <p14:tracePt t="46572" x="9963150" y="2787650"/>
          <p14:tracePt t="46574" x="9937750" y="2787650"/>
          <p14:tracePt t="46587" x="9912350" y="2781300"/>
          <p14:tracePt t="46604" x="9880600" y="2774950"/>
          <p14:tracePt t="46620" x="9861550" y="2774950"/>
          <p14:tracePt t="46637" x="9810750" y="2774950"/>
          <p14:tracePt t="46654" x="9747250" y="2774950"/>
          <p14:tracePt t="46671" x="9569450" y="2781300"/>
          <p14:tracePt t="46687" x="9467850" y="2794000"/>
          <p14:tracePt t="46703" x="9321800" y="2819400"/>
          <p14:tracePt t="46720" x="9105900" y="2844800"/>
          <p14:tracePt t="46736" x="8807450" y="2876550"/>
          <p14:tracePt t="46754" x="8350250" y="2940050"/>
          <p14:tracePt t="46770" x="7893050" y="2965450"/>
          <p14:tracePt t="46787" x="7702550" y="2971800"/>
          <p14:tracePt t="46803" x="7499350" y="2984500"/>
          <p14:tracePt t="46820" x="7327900" y="2984500"/>
          <p14:tracePt t="46837" x="7054850" y="2984500"/>
          <p14:tracePt t="46853" x="6940550" y="2984500"/>
          <p14:tracePt t="46870" x="6845300" y="2984500"/>
          <p14:tracePt t="46887" x="6724650" y="2997200"/>
          <p14:tracePt t="46903" x="6610350" y="3016250"/>
          <p14:tracePt t="46920" x="6546850" y="3028950"/>
          <p14:tracePt t="46937" x="6508750" y="3035300"/>
          <p14:tracePt t="46953" x="6489700" y="3048000"/>
          <p14:tracePt t="46970" x="6483350" y="3048000"/>
          <p14:tracePt t="47280" x="6464300" y="3048000"/>
          <p14:tracePt t="47290" x="6419850" y="3054350"/>
          <p14:tracePt t="47296" x="6375400" y="3060700"/>
          <p14:tracePt t="47304" x="6318250" y="3060700"/>
          <p14:tracePt t="47320" x="6178550" y="3060700"/>
          <p14:tracePt t="47337" x="6000750" y="3060700"/>
          <p14:tracePt t="47353" x="5822950" y="3054350"/>
          <p14:tracePt t="47370" x="5702300" y="3035300"/>
          <p14:tracePt t="47386" x="5454650" y="3003550"/>
          <p14:tracePt t="47403" x="5302250" y="2971800"/>
          <p14:tracePt t="47420" x="5194300" y="2940050"/>
          <p14:tracePt t="47436" x="5099050" y="2914650"/>
          <p14:tracePt t="47453" x="5060950" y="2895600"/>
          <p14:tracePt t="47470" x="5035550" y="2889250"/>
          <p14:tracePt t="47486" x="5022850" y="2889250"/>
          <p14:tracePt t="47583" x="5016500" y="2889250"/>
          <p14:tracePt t="47598" x="5010150" y="2889250"/>
          <p14:tracePt t="47613" x="4997450" y="2889250"/>
          <p14:tracePt t="47623" x="4984750" y="2889250"/>
          <p14:tracePt t="47629" x="4965700" y="2882900"/>
          <p14:tracePt t="47636" x="4959350" y="2876550"/>
          <p14:tracePt t="47653" x="4902200" y="2857500"/>
          <p14:tracePt t="47669" x="4838700" y="2838450"/>
          <p14:tracePt t="47686" x="4794250" y="2838450"/>
          <p14:tracePt t="47703" x="4768850" y="2838450"/>
          <p14:tracePt t="47719" x="4749800" y="2844800"/>
          <p14:tracePt t="47736" x="4743450" y="2857500"/>
          <p14:tracePt t="47752" x="4737100" y="2876550"/>
          <p14:tracePt t="47769" x="4737100" y="2914650"/>
          <p14:tracePt t="47786" x="4737100" y="3009900"/>
          <p14:tracePt t="47802" x="4756150" y="3079750"/>
          <p14:tracePt t="47819" x="4781550" y="3111500"/>
          <p14:tracePt t="47836" x="4876800" y="3200400"/>
          <p14:tracePt t="47853" x="5118100" y="3327400"/>
          <p14:tracePt t="47870" x="5473700" y="3403600"/>
          <p14:tracePt t="47886" x="5664200" y="3403600"/>
          <p14:tracePt t="47902" x="5765800" y="3390900"/>
          <p14:tracePt t="47919" x="5886450" y="3346450"/>
          <p14:tracePt t="47936" x="6000750" y="3244850"/>
          <p14:tracePt t="47952" x="6102350" y="3130550"/>
          <p14:tracePt t="47969" x="6121400" y="3079750"/>
          <p14:tracePt t="47986" x="6127750" y="3048000"/>
          <p14:tracePt t="48002" x="6127750" y="3009900"/>
          <p14:tracePt t="48019" x="6089650" y="2946400"/>
          <p14:tracePt t="48035" x="5975350" y="2851150"/>
          <p14:tracePt t="48052" x="5867400" y="2787650"/>
          <p14:tracePt t="48069" x="5753100" y="2736850"/>
          <p14:tracePt t="48085" x="5651500" y="2717800"/>
          <p14:tracePt t="48102" x="5391150" y="2692400"/>
          <p14:tracePt t="48120" x="5207000" y="2692400"/>
          <p14:tracePt t="48136" x="5048250" y="2717800"/>
          <p14:tracePt t="48152" x="4883150" y="2787650"/>
          <p14:tracePt t="48169" x="4800600" y="2819400"/>
          <p14:tracePt t="48187" x="4629150" y="2914650"/>
          <p14:tracePt t="48202" x="4502150" y="2990850"/>
          <p14:tracePt t="48219" x="4406900" y="3054350"/>
          <p14:tracePt t="48236" x="4311650" y="3098800"/>
          <p14:tracePt t="48252" x="4260850" y="3124200"/>
          <p14:tracePt t="48268" x="4197350" y="3162300"/>
          <p14:tracePt t="48285" x="4102100" y="3206750"/>
          <p14:tracePt t="48302" x="4038600" y="3225800"/>
          <p14:tracePt t="48319" x="3975100" y="3225800"/>
          <p14:tracePt t="48337" x="3924300" y="3225800"/>
          <p14:tracePt t="48352" x="3733800" y="3219450"/>
          <p14:tracePt t="48369" x="3568700" y="3181350"/>
          <p14:tracePt t="48385" x="3448050" y="3155950"/>
          <p14:tracePt t="48402" x="3371850" y="3143250"/>
          <p14:tracePt t="48418" x="3340100" y="3143250"/>
          <p14:tracePt t="48435" x="3244850" y="3143250"/>
          <p14:tracePt t="48452" x="3187700" y="3143250"/>
          <p14:tracePt t="48468" x="3149600" y="3130550"/>
          <p14:tracePt t="48485" x="3117850" y="3130550"/>
          <p14:tracePt t="48502" x="3098800" y="3124200"/>
          <p14:tracePt t="48518" x="3092450" y="3124200"/>
          <p14:tracePt t="48535" x="3086100" y="3124200"/>
          <p14:tracePt t="48594" x="3086100" y="3117850"/>
          <p14:tracePt t="48601" x="3092450" y="3117850"/>
          <p14:tracePt t="48618" x="3098800" y="3117850"/>
          <p14:tracePt t="48624" x="3105150" y="3117850"/>
          <p14:tracePt t="48635" x="3105150" y="3111500"/>
          <p14:tracePt t="48652" x="3117850" y="3105150"/>
          <p14:tracePt t="48668" x="3124200" y="3098800"/>
          <p14:tracePt t="48685" x="3143250" y="3098800"/>
          <p14:tracePt t="48701" x="3155950" y="3092450"/>
          <p14:tracePt t="48718" x="3162300" y="3086100"/>
          <p14:tracePt t="48735" x="3200400" y="3086100"/>
          <p14:tracePt t="48751" x="3225800" y="3086100"/>
          <p14:tracePt t="48768" x="3333750" y="3086100"/>
          <p14:tracePt t="48785" x="3397250" y="3086100"/>
          <p14:tracePt t="48801" x="3460750" y="3086100"/>
          <p14:tracePt t="48818" x="3536950" y="3086100"/>
          <p14:tracePt t="48834" x="3613150" y="3092450"/>
          <p14:tracePt t="48851" x="3663950" y="3098800"/>
          <p14:tracePt t="48868" x="3702050" y="3105150"/>
          <p14:tracePt t="48885" x="3721100" y="3111500"/>
          <p14:tracePt t="48901" x="3733800" y="3117850"/>
          <p14:tracePt t="48918" x="3759200" y="3117850"/>
          <p14:tracePt t="48935" x="3771900" y="3117850"/>
          <p14:tracePt t="48951" x="3778250" y="3124200"/>
          <p14:tracePt t="48968" x="3790950" y="3124200"/>
          <p14:tracePt t="48986" x="3797300" y="3124200"/>
          <p14:tracePt t="49001" x="3803650" y="3124200"/>
          <p14:tracePt t="49018" x="3829050" y="3117850"/>
          <p14:tracePt t="49035" x="3994150" y="3041650"/>
          <p14:tracePt t="49051" x="4540250" y="2736850"/>
          <p14:tracePt t="49068" x="5892800" y="2203450"/>
          <p14:tracePt t="49085" x="6521450" y="2000250"/>
          <p14:tracePt t="49101" x="7581900" y="1765300"/>
          <p14:tracePt t="49118" x="8572500" y="1619250"/>
          <p14:tracePt t="49136" x="9283700" y="1606550"/>
          <p14:tracePt t="49151" x="9810750" y="1638300"/>
          <p14:tracePt t="49168" x="9906000" y="1657350"/>
          <p14:tracePt t="49185" x="9956800" y="1682750"/>
          <p14:tracePt t="49201" x="9975850" y="1695450"/>
          <p14:tracePt t="49218" x="10001250" y="1701800"/>
          <p14:tracePt t="49235" x="10033000" y="1708150"/>
          <p14:tracePt t="49251" x="10134600" y="1733550"/>
          <p14:tracePt t="49268" x="10185400" y="1739900"/>
          <p14:tracePt t="49285" x="10210800" y="1739900"/>
          <p14:tracePt t="49539" x="10210800" y="1765300"/>
          <p14:tracePt t="49547" x="10191750" y="1854200"/>
          <p14:tracePt t="49556" x="10179050" y="1949450"/>
          <p14:tracePt t="49568" x="10147300" y="2133600"/>
          <p14:tracePt t="49584" x="10102850" y="2305050"/>
          <p14:tracePt t="49601" x="10077450" y="2457450"/>
          <p14:tracePt t="49620" x="10045700" y="2597150"/>
          <p14:tracePt t="49634" x="10007600" y="2762250"/>
          <p14:tracePt t="49651" x="9956800" y="2927350"/>
          <p14:tracePt t="49667" x="9874250" y="3092450"/>
          <p14:tracePt t="49684" x="9823450" y="3187700"/>
          <p14:tracePt t="49700" x="9766300" y="3251200"/>
          <p14:tracePt t="49717" x="9747250" y="3295650"/>
          <p14:tracePt t="49734" x="9728200" y="3308350"/>
          <p14:tracePt t="50021" x="9652000" y="3314700"/>
          <p14:tracePt t="50028" x="9556750" y="3314700"/>
          <p14:tracePt t="50036" x="9455150" y="3314700"/>
          <p14:tracePt t="50051" x="9220200" y="3295650"/>
          <p14:tracePt t="50067" x="9029700" y="3270250"/>
          <p14:tracePt t="50084" x="8851900" y="3225800"/>
          <p14:tracePt t="50104" x="8743950" y="3219450"/>
          <p14:tracePt t="50118" x="8585200" y="3200400"/>
          <p14:tracePt t="50135" x="8350250" y="3200400"/>
          <p14:tracePt t="50150" x="8204200" y="3200400"/>
          <p14:tracePt t="50167" x="8089900" y="3200400"/>
          <p14:tracePt t="50184" x="8039100" y="3200400"/>
          <p14:tracePt t="50200" x="7975600" y="3200400"/>
          <p14:tracePt t="50217" x="7912100" y="3200400"/>
          <p14:tracePt t="50234" x="7880350" y="3200400"/>
          <p14:tracePt t="50250" x="7861300" y="3200400"/>
          <p14:tracePt t="50284" x="7854950" y="3200400"/>
          <p14:tracePt t="50322" x="7867650" y="3200400"/>
          <p14:tracePt t="50330" x="7880350" y="3200400"/>
          <p14:tracePt t="50338" x="7886700" y="3200400"/>
          <p14:tracePt t="50353" x="7905750" y="3200400"/>
          <p14:tracePt t="50367" x="8032750" y="3187700"/>
          <p14:tracePt t="50384" x="8350250" y="3130550"/>
          <p14:tracePt t="50400" x="8572500" y="3111500"/>
          <p14:tracePt t="50417" x="8743950" y="3086100"/>
          <p14:tracePt t="50435" x="8851900" y="3086100"/>
          <p14:tracePt t="50450" x="8890000" y="3086100"/>
          <p14:tracePt t="50467" x="8915400" y="3086100"/>
          <p14:tracePt t="50484" x="8934450" y="3086100"/>
          <p14:tracePt t="50500" x="8947150" y="3086100"/>
          <p14:tracePt t="50517" x="8953500" y="3086100"/>
          <p14:tracePt t="50533" x="8959850" y="3086100"/>
          <p14:tracePt t="50572" x="8966200" y="3086100"/>
          <p14:tracePt t="50587" x="8972550" y="3086100"/>
          <p14:tracePt t="50639" x="8978900" y="3086100"/>
          <p14:tracePt t="50655" x="8991600" y="3086100"/>
          <p14:tracePt t="50661" x="9004300" y="3079750"/>
          <p14:tracePt t="50670" x="9023350" y="3079750"/>
          <p14:tracePt t="50684" x="9048750" y="3073400"/>
          <p14:tracePt t="50700" x="9163050" y="3073400"/>
          <p14:tracePt t="50717" x="9258300" y="3054350"/>
          <p14:tracePt t="50733" x="9385300" y="3048000"/>
          <p14:tracePt t="50750" x="9505950" y="3048000"/>
          <p14:tracePt t="50766" x="9683750" y="3048000"/>
          <p14:tracePt t="50783" x="9791700" y="3048000"/>
          <p14:tracePt t="50800" x="9842500" y="3048000"/>
          <p14:tracePt t="50816" x="9893300" y="3048000"/>
          <p14:tracePt t="50834" x="9944100" y="3048000"/>
          <p14:tracePt t="50850" x="9956800" y="3048000"/>
          <p14:tracePt t="50867" x="9963150" y="3048000"/>
          <p14:tracePt t="50900" x="9969500" y="3048000"/>
          <p14:tracePt t="51253" x="9975850" y="3048000"/>
          <p14:tracePt t="51259" x="9988550" y="3048000"/>
          <p14:tracePt t="51266" x="10001250" y="3054350"/>
          <p14:tracePt t="51283" x="10020300" y="3060700"/>
          <p14:tracePt t="51299" x="10039350" y="3060700"/>
          <p14:tracePt t="51318" x="10064750" y="3067050"/>
          <p14:tracePt t="51332" x="10071100" y="3067050"/>
          <p14:tracePt t="51401" x="10058400" y="3041650"/>
          <p14:tracePt t="51408" x="10052050" y="3035300"/>
          <p14:tracePt t="51416" x="10026650" y="3009900"/>
          <p14:tracePt t="51433" x="9994900" y="2933700"/>
          <p14:tracePt t="51450" x="9975850" y="2908300"/>
          <p14:tracePt t="51466" x="9963150" y="2882900"/>
          <p14:tracePt t="51483" x="9956800" y="2870200"/>
          <p14:tracePt t="51499" x="9950450" y="2870200"/>
          <p14:tracePt t="51567" x="9950450" y="2876550"/>
          <p14:tracePt t="51575" x="9956800" y="2889250"/>
          <p14:tracePt t="51582" x="9963150" y="2901950"/>
          <p14:tracePt t="51599" x="9963150" y="2940050"/>
          <p14:tracePt t="51616" x="9969500" y="2971800"/>
          <p14:tracePt t="51633" x="9982200" y="2997200"/>
          <p14:tracePt t="51649" x="9988550" y="3016250"/>
          <p14:tracePt t="51666" x="9988550" y="3022600"/>
          <p14:tracePt t="51682" x="9988550" y="3028950"/>
          <p14:tracePt t="51715" x="9994900" y="3028950"/>
          <p14:tracePt t="51732" x="10039350" y="2990850"/>
          <p14:tracePt t="51749" x="10147300" y="2908300"/>
          <p14:tracePt t="51766" x="10242550" y="2832100"/>
          <p14:tracePt t="51782" x="10318750" y="2774950"/>
          <p14:tracePt t="51800" x="10363200" y="2755900"/>
          <p14:tracePt t="51816" x="10375900" y="2749550"/>
          <p14:tracePt t="51833" x="10382250" y="2743200"/>
          <p14:tracePt t="51849" x="10388600" y="2743200"/>
          <p14:tracePt t="51884" x="10388600" y="2768600"/>
          <p14:tracePt t="51899" x="10382250" y="2825750"/>
          <p14:tracePt t="51916" x="10356850" y="2946400"/>
          <p14:tracePt t="51932" x="10344150" y="3016250"/>
          <p14:tracePt t="51949" x="10344150" y="3073400"/>
          <p14:tracePt t="51967" x="10369550" y="3130550"/>
          <p14:tracePt t="51982" x="10382250" y="3149600"/>
          <p14:tracePt t="51999" x="10426700" y="3181350"/>
          <p14:tracePt t="52015" x="10509250" y="3206750"/>
          <p14:tracePt t="52032" x="10610850" y="3232150"/>
          <p14:tracePt t="52048" x="10763250" y="3257550"/>
          <p14:tracePt t="52065" x="10858500" y="3257550"/>
          <p14:tracePt t="52082" x="10902950" y="3257550"/>
          <p14:tracePt t="52098" x="10947400" y="3257550"/>
          <p14:tracePt t="52115" x="10998200" y="3244850"/>
          <p14:tracePt t="52132" x="11049000" y="3232150"/>
          <p14:tracePt t="52149" x="11061700" y="3225800"/>
          <p14:tracePt t="52182" x="11068050" y="3225800"/>
          <p14:tracePt t="52199" x="11074400" y="3225800"/>
          <p14:tracePt t="52216" x="11080750" y="3225800"/>
          <p14:tracePt t="52232" x="11087100" y="3219450"/>
          <p14:tracePt t="52249" x="11093450" y="3219450"/>
          <p14:tracePt t="52265" x="11099800" y="3219450"/>
          <p14:tracePt t="52313" x="11106150" y="3219450"/>
          <p14:tracePt t="52648" x="10979150" y="3194050"/>
          <p14:tracePt t="52656" x="10750550" y="3155950"/>
          <p14:tracePt t="52665" x="10509250" y="3130550"/>
          <p14:tracePt t="52683" x="9994900" y="3041650"/>
          <p14:tracePt t="52698" x="9702800" y="2997200"/>
          <p14:tracePt t="52715" x="9385300" y="2933700"/>
          <p14:tracePt t="52731" x="9150350" y="2895600"/>
          <p14:tracePt t="52748" x="8966200" y="2870200"/>
          <p14:tracePt t="52765" x="8820150" y="2844800"/>
          <p14:tracePt t="52781" x="8788400" y="2844800"/>
          <p14:tracePt t="52798" x="8769350" y="2844800"/>
          <p14:tracePt t="52815" x="8756650" y="2844800"/>
          <p14:tracePt t="52866" x="8763000" y="2844800"/>
          <p14:tracePt t="52874" x="8775700" y="2844800"/>
          <p14:tracePt t="52881" x="8801100" y="2838450"/>
          <p14:tracePt t="52898" x="9017000" y="2838450"/>
          <p14:tracePt t="52915" x="9620250" y="2838450"/>
          <p14:tracePt t="52932" x="10382250" y="2825750"/>
          <p14:tracePt t="52948" x="10617200" y="2825750"/>
          <p14:tracePt t="52965" x="10826750" y="2825750"/>
          <p14:tracePt t="52981" x="11042650" y="2838450"/>
          <p14:tracePt t="52998" x="11283950" y="2876550"/>
          <p14:tracePt t="53015" x="11474450" y="2895600"/>
          <p14:tracePt t="53031" x="11518900" y="2901950"/>
          <p14:tracePt t="53048" x="11531600" y="2901950"/>
          <p14:tracePt t="53064" x="11537950" y="2901950"/>
          <p14:tracePt t="53120" x="11537950" y="2908300"/>
          <p14:tracePt t="53205" x="11537950" y="2914650"/>
          <p14:tracePt t="53220" x="11537950" y="2927350"/>
          <p14:tracePt t="53227" x="11537950" y="2933700"/>
          <p14:tracePt t="53237" x="11525250" y="2946400"/>
          <p14:tracePt t="53249" x="11506200" y="2984500"/>
          <p14:tracePt t="53264" x="11449050" y="3028950"/>
          <p14:tracePt t="53281" x="11379200" y="3073400"/>
          <p14:tracePt t="53298" x="11315700" y="3098800"/>
          <p14:tracePt t="53314" x="11271250" y="3111500"/>
          <p14:tracePt t="53331" x="11252200" y="3117850"/>
          <p14:tracePt t="53348" x="11245850" y="3117850"/>
          <p14:tracePt t="53439" x="11252200" y="3124200"/>
          <p14:tracePt t="53454" x="11258550" y="3130550"/>
          <p14:tracePt t="53461" x="11264900" y="3130550"/>
          <p14:tracePt t="53469" x="11271250" y="3130550"/>
          <p14:tracePt t="53481" x="11283950" y="3130550"/>
          <p14:tracePt t="53499" x="11303000" y="3124200"/>
          <p14:tracePt t="53514" x="11322050" y="3105150"/>
          <p14:tracePt t="53531" x="11353800" y="3073400"/>
          <p14:tracePt t="53547" x="11379200" y="3003550"/>
          <p14:tracePt t="53564" x="11391900" y="2901950"/>
          <p14:tracePt t="53581" x="11391900" y="2787650"/>
          <p14:tracePt t="53598" x="11366500" y="2724150"/>
          <p14:tracePt t="53614" x="11353800" y="2698750"/>
          <p14:tracePt t="53631" x="11315700" y="2673350"/>
          <p14:tracePt t="53647" x="11277600" y="2667000"/>
          <p14:tracePt t="53664" x="11233150" y="2667000"/>
          <p14:tracePt t="53681" x="11195050" y="2686050"/>
          <p14:tracePt t="53697" x="11176000" y="2711450"/>
          <p14:tracePt t="53714" x="11150600" y="2774950"/>
          <p14:tracePt t="53731" x="11125200" y="2933700"/>
          <p14:tracePt t="53747" x="11118850" y="3048000"/>
          <p14:tracePt t="53764" x="11144250" y="3155950"/>
          <p14:tracePt t="53781" x="11182350" y="3238500"/>
          <p14:tracePt t="53797" x="11201400" y="3270250"/>
          <p14:tracePt t="53814" x="11264900" y="3321050"/>
          <p14:tracePt t="53831" x="11315700" y="3333750"/>
          <p14:tracePt t="53847" x="11366500" y="3346450"/>
          <p14:tracePt t="53864" x="11398250" y="3333750"/>
          <p14:tracePt t="53880" x="11430000" y="3295650"/>
          <p14:tracePt t="53897" x="11442700" y="3213100"/>
          <p14:tracePt t="53914" x="11442700" y="3117850"/>
          <p14:tracePt t="53930" x="11398250" y="2984500"/>
          <p14:tracePt t="53947" x="11328400" y="2857500"/>
          <p14:tracePt t="53964" x="11233150" y="2755900"/>
          <p14:tracePt t="53981" x="11125200" y="2667000"/>
          <p14:tracePt t="53997" x="11042650" y="2641600"/>
          <p14:tracePt t="54014" x="10947400" y="2616200"/>
          <p14:tracePt t="54030" x="10845800" y="2609850"/>
          <p14:tracePt t="54048" x="10769600" y="2628900"/>
          <p14:tracePt t="54064" x="10756900" y="2647950"/>
          <p14:tracePt t="54080" x="10744200" y="2673350"/>
          <p14:tracePt t="54097" x="10744200" y="2736850"/>
          <p14:tracePt t="54113" x="10763250" y="2844800"/>
          <p14:tracePt t="54131" x="10845800" y="2997200"/>
          <p14:tracePt t="54147" x="10953750" y="3060700"/>
          <p14:tracePt t="54163" x="11036300" y="3098800"/>
          <p14:tracePt t="54180" x="11176000" y="3124200"/>
          <p14:tracePt t="54197" x="11252200" y="3124200"/>
          <p14:tracePt t="54214" x="11290300" y="3124200"/>
          <p14:tracePt t="54230" x="11296650" y="3124200"/>
          <p14:tracePt t="54247" x="11258550" y="3105150"/>
          <p14:tracePt t="54263" x="11131550" y="3067050"/>
          <p14:tracePt t="54280" x="10687050" y="2965450"/>
          <p14:tracePt t="54297" x="9588500" y="2743200"/>
          <p14:tracePt t="54313" x="8737600" y="2667000"/>
          <p14:tracePt t="54330" x="7893050" y="2647950"/>
          <p14:tracePt t="54346" x="7092950" y="2686050"/>
          <p14:tracePt t="54363" x="6832600" y="2736850"/>
          <p14:tracePt t="54380" x="6203950" y="2978150"/>
          <p14:tracePt t="54397" x="5949950" y="3124200"/>
          <p14:tracePt t="54414" x="5822950" y="3232150"/>
          <p14:tracePt t="54430" x="5772150" y="3302000"/>
          <p14:tracePt t="54448" x="5765800" y="3340100"/>
          <p14:tracePt t="54684" x="5702300" y="3346450"/>
          <p14:tracePt t="54692" x="5632450" y="3352800"/>
          <p14:tracePt t="54701" x="5581650" y="3352800"/>
          <p14:tracePt t="54713" x="5511800" y="3359150"/>
          <p14:tracePt t="54730" x="5461000" y="3365500"/>
          <p14:tracePt t="54747" x="5384800" y="3371850"/>
          <p14:tracePt t="54763" x="5289550" y="3384550"/>
          <p14:tracePt t="54780" x="5124450" y="3422650"/>
          <p14:tracePt t="54796" x="5003800" y="3448050"/>
          <p14:tracePt t="54813" x="4946650" y="3454400"/>
          <p14:tracePt t="54830" x="4826000" y="3460750"/>
          <p14:tracePt t="54846" x="4679950" y="3460750"/>
          <p14:tracePt t="54863" x="4413250" y="3460750"/>
          <p14:tracePt t="54879" x="4203700" y="3460750"/>
          <p14:tracePt t="54896" x="4044950" y="3460750"/>
          <p14:tracePt t="54913" x="3835400" y="3460750"/>
          <p14:tracePt t="54930" x="3429000" y="3454400"/>
          <p14:tracePt t="54946" x="3162300" y="3448050"/>
          <p14:tracePt t="54963" x="2965450" y="3448050"/>
          <p14:tracePt t="54979" x="2813050" y="3448050"/>
          <p14:tracePt t="54996" x="2698750" y="3448050"/>
          <p14:tracePt t="55014" x="2463800" y="3448050"/>
          <p14:tracePt t="55029" x="2311400" y="3448050"/>
          <p14:tracePt t="55046" x="2197100" y="3441700"/>
          <p14:tracePt t="55063" x="2139950" y="3435350"/>
          <p14:tracePt t="55079" x="2108200" y="3429000"/>
          <p14:tracePt t="55083" x="2101850" y="3429000"/>
          <p14:tracePt t="55096" x="2089150" y="3422650"/>
          <p14:tracePt t="55113" x="2057400" y="3409950"/>
          <p14:tracePt t="55129" x="2051050" y="3409950"/>
          <p14:tracePt t="55239" x="2057400" y="3409950"/>
          <p14:tracePt t="55247" x="2070100" y="3409950"/>
          <p14:tracePt t="55254" x="2089150" y="3409950"/>
          <p14:tracePt t="55262" x="2095500" y="3409950"/>
          <p14:tracePt t="55279" x="2159000" y="3409950"/>
          <p14:tracePt t="55296" x="2247900" y="3409950"/>
          <p14:tracePt t="55313" x="2343150" y="3409950"/>
          <p14:tracePt t="55329" x="2387600" y="3409950"/>
          <p14:tracePt t="55346" x="2559050" y="3409950"/>
          <p14:tracePt t="55362" x="2667000" y="3422650"/>
          <p14:tracePt t="55379" x="2736850" y="3422650"/>
          <p14:tracePt t="55396" x="2787650" y="3429000"/>
          <p14:tracePt t="55412" x="2832100" y="3429000"/>
          <p14:tracePt t="55429" x="2908300" y="3441700"/>
          <p14:tracePt t="55447" x="3048000" y="3448050"/>
          <p14:tracePt t="55462" x="3238500" y="3448050"/>
          <p14:tracePt t="55479" x="3365500" y="3448050"/>
          <p14:tracePt t="55496" x="3441700" y="3448050"/>
          <p14:tracePt t="55513" x="3473450" y="3448050"/>
          <p14:tracePt t="55529" x="3517900" y="3454400"/>
          <p14:tracePt t="55546" x="3581400" y="3454400"/>
          <p14:tracePt t="55562" x="3708400" y="3454400"/>
          <p14:tracePt t="55579" x="3886200" y="3454400"/>
          <p14:tracePt t="55596" x="3937000" y="3454400"/>
          <p14:tracePt t="55612" x="3968750" y="3454400"/>
          <p14:tracePt t="55629" x="3975100" y="3454400"/>
          <p14:tracePt t="55645" x="3981450" y="3454400"/>
          <p14:tracePt t="55974" x="4032250" y="3467100"/>
          <p14:tracePt t="55981" x="4064000" y="3473450"/>
          <p14:tracePt t="55996" x="4210050" y="3505200"/>
          <p14:tracePt t="56012" x="4381500" y="3543300"/>
          <p14:tracePt t="56029" x="4552950" y="3587750"/>
          <p14:tracePt t="56045" x="4686300" y="3625850"/>
          <p14:tracePt t="56062" x="4851400" y="3657600"/>
          <p14:tracePt t="56079" x="4889500" y="3663950"/>
          <p14:tracePt t="56095" x="4940300" y="3670300"/>
          <p14:tracePt t="56112" x="5010150" y="3676650"/>
          <p14:tracePt t="56129" x="5092700" y="3676650"/>
          <p14:tracePt t="56145" x="5257800" y="3670300"/>
          <p14:tracePt t="56162" x="5308600" y="3663950"/>
          <p14:tracePt t="56179" x="5359400" y="3663950"/>
          <p14:tracePt t="56195" x="5429250" y="3657600"/>
          <p14:tracePt t="56213" x="5556250" y="3644900"/>
          <p14:tracePt t="56228" x="5626100" y="3644900"/>
          <p14:tracePt t="56245" x="5657850" y="3644900"/>
          <p14:tracePt t="56262" x="5695950" y="3638550"/>
          <p14:tracePt t="56278" x="5715000" y="3638550"/>
          <p14:tracePt t="56295" x="5740400" y="3638550"/>
          <p14:tracePt t="56311" x="5759450" y="3638550"/>
          <p14:tracePt t="56328" x="5765800" y="3638550"/>
          <p14:tracePt t="56345" x="5765800" y="3632200"/>
          <p14:tracePt t="56378" x="5772150" y="3619500"/>
          <p14:tracePt t="56802" x="5791200" y="3619500"/>
          <p14:tracePt t="56809" x="5816600" y="3613150"/>
          <p14:tracePt t="56817" x="5861050" y="3606800"/>
          <p14:tracePt t="56828" x="5918200" y="3594100"/>
          <p14:tracePt t="56845" x="5981700" y="3587750"/>
          <p14:tracePt t="56861" x="6102350" y="3562350"/>
          <p14:tracePt t="56878" x="6203950" y="3543300"/>
          <p14:tracePt t="56895" x="6292850" y="3524250"/>
          <p14:tracePt t="56911" x="6356350" y="3511550"/>
          <p14:tracePt t="56928" x="6388100" y="3505200"/>
          <p14:tracePt t="56945" x="6426200" y="3505200"/>
          <p14:tracePt t="56961" x="6445250" y="3505200"/>
          <p14:tracePt t="56978" x="6464300" y="3505200"/>
          <p14:tracePt t="56994" x="6496050" y="3505200"/>
          <p14:tracePt t="57013" x="6559550" y="3505200"/>
          <p14:tracePt t="57028" x="6584950" y="3505200"/>
          <p14:tracePt t="57044" x="6610350" y="3505200"/>
          <p14:tracePt t="57061" x="6642100" y="3505200"/>
          <p14:tracePt t="57077" x="6667500" y="3505200"/>
          <p14:tracePt t="57081" x="6686550" y="3505200"/>
          <p14:tracePt t="57095" x="6711950" y="3511550"/>
          <p14:tracePt t="57111" x="6743700" y="3517900"/>
          <p14:tracePt t="57128" x="6769100" y="3517900"/>
          <p14:tracePt t="57144" x="6788150" y="3517900"/>
          <p14:tracePt t="57161" x="6800850" y="3524250"/>
          <p14:tracePt t="57178" x="6813550" y="3524250"/>
          <p14:tracePt t="57211" x="6819900" y="3524250"/>
          <p14:tracePt t="57228" x="6826250" y="3524250"/>
          <p14:tracePt t="57244" x="6838950" y="3524250"/>
          <p14:tracePt t="57261" x="6870700" y="3524250"/>
          <p14:tracePt t="57277" x="6902450" y="3524250"/>
          <p14:tracePt t="57294" x="6946900" y="3524250"/>
          <p14:tracePt t="57311" x="6991350" y="3524250"/>
          <p14:tracePt t="57328" x="7023100" y="3524250"/>
          <p14:tracePt t="57344" x="7099300" y="3524250"/>
          <p14:tracePt t="57361" x="7143750" y="3524250"/>
          <p14:tracePt t="57377" x="7207250" y="3524250"/>
          <p14:tracePt t="57394" x="7264400" y="3517900"/>
          <p14:tracePt t="57411" x="7296150" y="3517900"/>
          <p14:tracePt t="57428" x="7321550" y="3517900"/>
          <p14:tracePt t="57444" x="7334250" y="3517900"/>
          <p14:tracePt t="57461" x="7353300" y="3517900"/>
          <p14:tracePt t="57478" x="7372350" y="3517900"/>
          <p14:tracePt t="57495" x="7391400" y="3517900"/>
          <p14:tracePt t="57511" x="7404100" y="3517900"/>
          <p14:tracePt t="57630" x="7404100" y="3511550"/>
          <p14:tracePt t="57980" x="7429500" y="3505200"/>
          <p14:tracePt t="57988" x="7442200" y="3498850"/>
          <p14:tracePt t="57996" x="7473950" y="3492500"/>
          <p14:tracePt t="58010" x="7505700" y="3479800"/>
          <p14:tracePt t="58027" x="7531100" y="3479800"/>
          <p14:tracePt t="58044" x="7556500" y="3454400"/>
          <p14:tracePt t="58061" x="7581900" y="3441700"/>
          <p14:tracePt t="58077" x="7588250" y="3435350"/>
          <p14:tracePt t="58093" x="7588250" y="3422650"/>
          <p14:tracePt t="58110" x="7588250" y="3416300"/>
          <p14:tracePt t="58127" x="7581900" y="3403600"/>
          <p14:tracePt t="58144" x="7556500" y="3371850"/>
          <p14:tracePt t="58160" x="7524750" y="3327400"/>
          <p14:tracePt t="58177" x="7486650" y="3302000"/>
          <p14:tracePt t="58193" x="7467600" y="3276600"/>
          <p14:tracePt t="58210" x="7454900" y="3270250"/>
          <p14:tracePt t="58227" x="7448550" y="3270250"/>
          <p14:tracePt t="58243" x="7442200" y="3263900"/>
          <p14:tracePt t="58311" x="7448550" y="3257550"/>
          <p14:tracePt t="58318" x="7461250" y="3257550"/>
          <p14:tracePt t="58327" x="7480300" y="3251200"/>
          <p14:tracePt t="58343" x="7531100" y="3251200"/>
          <p14:tracePt t="58360" x="7562850" y="3251200"/>
          <p14:tracePt t="58378" x="7600950" y="3251200"/>
          <p14:tracePt t="58393" x="7613650" y="3257550"/>
          <p14:tracePt t="58410" x="7613650" y="3263900"/>
          <p14:tracePt t="58426" x="7626350" y="3276600"/>
          <p14:tracePt t="58443" x="7626350" y="3295650"/>
          <p14:tracePt t="58460" x="7613650" y="3321050"/>
          <p14:tracePt t="58476" x="7607300" y="3346450"/>
          <p14:tracePt t="58494" x="7600950" y="3365500"/>
          <p14:tracePt t="58510" x="7594600" y="3371850"/>
          <p14:tracePt t="58526" x="7588250" y="3378200"/>
          <p14:tracePt t="58590" x="7594600" y="3371850"/>
          <p14:tracePt t="58598" x="7600950" y="3371850"/>
          <p14:tracePt t="58604" x="7600950" y="3365500"/>
          <p14:tracePt t="58619" x="7607300" y="3365500"/>
          <p14:tracePt t="58628" x="7613650" y="3359150"/>
          <p14:tracePt t="58643" x="7620000" y="3352800"/>
          <p14:tracePt t="58659" x="7632700" y="3340100"/>
          <p14:tracePt t="58693" x="7639050" y="3333750"/>
          <p14:tracePt t="58710" x="7639050" y="3321050"/>
          <p14:tracePt t="58749" x="7639050" y="3314700"/>
          <p14:tracePt t="58825" x="7651750" y="3314700"/>
          <p14:tracePt t="58830" x="7658100" y="3314700"/>
          <p14:tracePt t="58843" x="7677150" y="3314700"/>
          <p14:tracePt t="58859" x="7721600" y="3321050"/>
          <p14:tracePt t="58876" x="7778750" y="3333750"/>
          <p14:tracePt t="58893" x="7797800" y="3333750"/>
          <p14:tracePt t="58909" x="7810500" y="3333750"/>
          <p14:tracePt t="58926" x="7823200" y="3333750"/>
          <p14:tracePt t="58944" x="7829550" y="3327400"/>
          <p14:tracePt t="58959" x="7829550" y="3314700"/>
          <p14:tracePt t="58976" x="7829550" y="3295650"/>
          <p14:tracePt t="58993" x="7829550" y="3289300"/>
          <p14:tracePt t="59009" x="7829550" y="3244850"/>
          <p14:tracePt t="59027" x="7823200" y="3200400"/>
          <p14:tracePt t="59043" x="7823200" y="3181350"/>
          <p14:tracePt t="59059" x="7816850" y="3175000"/>
          <p14:tracePt t="59096" x="7810500" y="3175000"/>
          <p14:tracePt t="59126" x="7810500" y="3181350"/>
          <p14:tracePt t="59133" x="7804150" y="3194050"/>
          <p14:tracePt t="59142" x="7804150" y="3213100"/>
          <p14:tracePt t="59159" x="7778750" y="3263900"/>
          <p14:tracePt t="59176" x="7759700" y="3321050"/>
          <p14:tracePt t="59192" x="7702550" y="3422650"/>
          <p14:tracePt t="59209" x="7683500" y="3460750"/>
          <p14:tracePt t="59226" x="7670800" y="3473450"/>
          <p14:tracePt t="59294" x="7677150" y="3473450"/>
          <p14:tracePt t="59301" x="7683500" y="3473450"/>
          <p14:tracePt t="59309" x="7689850" y="3473450"/>
          <p14:tracePt t="59326" x="7740650" y="3479800"/>
          <p14:tracePt t="59342" x="7778750" y="3486150"/>
          <p14:tracePt t="59359" x="7848600" y="3486150"/>
          <p14:tracePt t="59376" x="7861300" y="3486150"/>
          <p14:tracePt t="59393" x="7867650" y="3486150"/>
          <p14:tracePt t="59431" x="7867650" y="3479800"/>
          <p14:tracePt t="59442" x="7880350" y="3448050"/>
          <p14:tracePt t="59459" x="7886700" y="3397250"/>
          <p14:tracePt t="59476" x="7899400" y="3359150"/>
          <p14:tracePt t="59492" x="7912100" y="3340100"/>
          <p14:tracePt t="59509" x="7918450" y="3327400"/>
          <p14:tracePt t="59525" x="7937500" y="3327400"/>
          <p14:tracePt t="59542" x="7969250" y="3327400"/>
          <p14:tracePt t="59559" x="8051800" y="3333750"/>
          <p14:tracePt t="59576" x="8172450" y="3340100"/>
          <p14:tracePt t="59592" x="8293100" y="3340100"/>
          <p14:tracePt t="59609" x="8312150" y="3340100"/>
          <p14:tracePt t="59625" x="8331200" y="3333750"/>
          <p14:tracePt t="59642" x="8356600" y="3321050"/>
          <p14:tracePt t="59658" x="8362950" y="3314700"/>
          <p14:tracePt t="59676" x="8413750" y="3282950"/>
          <p14:tracePt t="59692" x="8426450" y="3282950"/>
          <p14:tracePt t="59709" x="8477250" y="3270250"/>
          <p14:tracePt t="59726" x="8566150" y="3263900"/>
          <p14:tracePt t="59742" x="8718550" y="3263900"/>
          <p14:tracePt t="59759" x="9055100" y="3289300"/>
          <p14:tracePt t="59775" x="9245600" y="3340100"/>
          <p14:tracePt t="59792" x="9417050" y="3371850"/>
          <p14:tracePt t="59808" x="9601200" y="3409950"/>
          <p14:tracePt t="59825" x="9747250" y="3441700"/>
          <p14:tracePt t="59842" x="9906000" y="3473450"/>
          <p14:tracePt t="59858" x="10007600" y="3498850"/>
          <p14:tracePt t="59875" x="10077450" y="3498850"/>
          <p14:tracePt t="59892" x="10140950" y="3505200"/>
          <p14:tracePt t="59908" x="10210800" y="3505200"/>
          <p14:tracePt t="59925" x="10280650" y="3505200"/>
          <p14:tracePt t="59942" x="10306050" y="3505200"/>
          <p14:tracePt t="59958" x="10312400" y="3505200"/>
          <p14:tracePt t="59976" x="10318750" y="3505200"/>
          <p14:tracePt t="60062" x="10312400" y="3505200"/>
          <p14:tracePt t="60093" x="10306050" y="3505200"/>
          <p14:tracePt t="60132" x="10299700" y="3505200"/>
          <p14:tracePt t="60371" x="10185400" y="3492500"/>
          <p14:tracePt t="60380" x="10007600" y="3473450"/>
          <p14:tracePt t="60386" x="9734550" y="3429000"/>
          <p14:tracePt t="60394" x="9340850" y="3403600"/>
          <p14:tracePt t="60408" x="8394700" y="3384550"/>
          <p14:tracePt t="60425" x="7385050" y="3397250"/>
          <p14:tracePt t="60441" x="6216650" y="3460750"/>
          <p14:tracePt t="60458" x="5518150" y="3486150"/>
          <p14:tracePt t="60476" x="4419600" y="3517900"/>
          <p14:tracePt t="60492" x="3816350" y="3517900"/>
          <p14:tracePt t="60508" x="3378200" y="3530600"/>
          <p14:tracePt t="60524" x="3175000" y="3536950"/>
          <p14:tracePt t="60541" x="3048000" y="3543300"/>
          <p14:tracePt t="60558" x="2990850" y="3543300"/>
          <p14:tracePt t="60574" x="2971800" y="3543300"/>
          <p14:tracePt t="60591" x="2978150" y="3543300"/>
          <p14:tracePt t="60871" x="2946400" y="3556000"/>
          <p14:tracePt t="60876" x="2876550" y="3562350"/>
          <p14:tracePt t="60883" x="2806700" y="3562350"/>
          <p14:tracePt t="60891" x="2736850" y="3568700"/>
          <p14:tracePt t="60908" x="2603500" y="3568700"/>
          <p14:tracePt t="60925" x="2451100" y="3587750"/>
          <p14:tracePt t="60941" x="2311400" y="3594100"/>
          <p14:tracePt t="60958" x="2184400" y="3625850"/>
          <p14:tracePt t="60974" x="2095500" y="3644900"/>
          <p14:tracePt t="60991" x="2000250" y="3676650"/>
          <p14:tracePt t="61008" x="1936750" y="3695700"/>
          <p14:tracePt t="61024" x="1898650" y="3714750"/>
          <p14:tracePt t="61041" x="1879600" y="3721100"/>
          <p14:tracePt t="61057" x="1847850" y="3740150"/>
          <p14:tracePt t="61074" x="1828800" y="3759200"/>
          <p14:tracePt t="61091" x="1816100" y="3765550"/>
          <p14:tracePt t="61107" x="1809750" y="3771900"/>
          <p14:tracePt t="61171" x="1822450" y="3771900"/>
          <p14:tracePt t="61180" x="1841500" y="3765550"/>
          <p14:tracePt t="61186" x="1879600" y="3765550"/>
          <p14:tracePt t="61195" x="1962150" y="3759200"/>
          <p14:tracePt t="61207" x="2120900" y="3752850"/>
          <p14:tracePt t="61224" x="2305050" y="3752850"/>
          <p14:tracePt t="61240" x="2501900" y="3733800"/>
          <p14:tracePt t="61258" x="2717800" y="3714750"/>
          <p14:tracePt t="61274" x="2882900" y="3708400"/>
          <p14:tracePt t="61291" x="3079750" y="3676650"/>
          <p14:tracePt t="61307" x="3130550" y="3670300"/>
          <p14:tracePt t="61325" x="3200400" y="3638550"/>
          <p14:tracePt t="61341" x="3257550" y="3625850"/>
          <p14:tracePt t="61358" x="3282950" y="3619500"/>
          <p14:tracePt t="61374" x="3295650" y="3613150"/>
          <p14:tracePt t="61390" x="3302000" y="3613150"/>
          <p14:tracePt t="61442" x="3302000" y="3606800"/>
          <p14:tracePt t="61457" x="3302000" y="3594100"/>
          <p14:tracePt t="61473" x="3289300" y="3594100"/>
          <p14:tracePt t="61488" x="3289300" y="3587750"/>
          <p14:tracePt t="61495" x="3282950" y="3575050"/>
          <p14:tracePt t="61507" x="3263900" y="3543300"/>
          <p14:tracePt t="61524" x="3079750" y="3270250"/>
          <p14:tracePt t="61540" x="2959100" y="3162300"/>
          <p14:tracePt t="61557" x="2838450" y="3105150"/>
          <p14:tracePt t="61574" x="2755900" y="3092450"/>
          <p14:tracePt t="61591" x="2628900" y="3086100"/>
          <p14:tracePt t="61594" x="2546350" y="3092450"/>
          <p14:tracePt t="61608" x="2381250" y="3136900"/>
          <p14:tracePt t="61624" x="2266950" y="3194050"/>
          <p14:tracePt t="61640" x="2190750" y="3244850"/>
          <p14:tracePt t="61657" x="2165350" y="3276600"/>
          <p14:tracePt t="61673" x="2152650" y="3282950"/>
          <p14:tracePt t="61690" x="2146300" y="3295650"/>
          <p14:tracePt t="61724" x="2152650" y="3295650"/>
          <p14:tracePt t="61740" x="2178050" y="3295650"/>
          <p14:tracePt t="61757" x="2247900" y="3295650"/>
          <p14:tracePt t="61774" x="2451100" y="3295650"/>
          <p14:tracePt t="61790" x="2597150" y="3302000"/>
          <p14:tracePt t="61807" x="2743200" y="3327400"/>
          <p14:tracePt t="61824" x="2844800" y="3359150"/>
          <p14:tracePt t="61840" x="2889250" y="3384550"/>
          <p14:tracePt t="61857" x="2940050" y="3429000"/>
          <p14:tracePt t="61873" x="2946400" y="3448050"/>
          <p14:tracePt t="61890" x="2952750" y="3460750"/>
          <p14:tracePt t="61906" x="2952750" y="3467100"/>
          <p14:tracePt t="61925" x="2959100" y="3467100"/>
          <p14:tracePt t="61940" x="2965450" y="3473450"/>
          <p14:tracePt t="61957" x="3003550" y="3492500"/>
          <p14:tracePt t="61973" x="3117850" y="3530600"/>
          <p14:tracePt t="61990" x="3308350" y="3556000"/>
          <p14:tracePt t="62008" x="3651250" y="3581400"/>
          <p14:tracePt t="62023" x="3810000" y="3581400"/>
          <p14:tracePt t="62040" x="4070350" y="3581400"/>
          <p14:tracePt t="62057" x="4330700" y="3581400"/>
          <p14:tracePt t="62073" x="4514850" y="3556000"/>
          <p14:tracePt t="62091" x="4718050" y="3505200"/>
          <p14:tracePt t="62106" x="4787900" y="3486150"/>
          <p14:tracePt t="62123" x="4826000" y="3479800"/>
          <p14:tracePt t="62140" x="4838700" y="3473450"/>
          <p14:tracePt t="62156" x="4845050" y="3467100"/>
          <p14:tracePt t="62173" x="4845050" y="3448050"/>
          <p14:tracePt t="62190" x="4800600" y="3390900"/>
          <p14:tracePt t="62206" x="4648200" y="3263900"/>
          <p14:tracePt t="62223" x="4572000" y="3187700"/>
          <p14:tracePt t="62239" x="4432300" y="3086100"/>
          <p14:tracePt t="62257" x="4178300" y="2933700"/>
          <p14:tracePt t="62273" x="3968750" y="2863850"/>
          <p14:tracePt t="62291" x="3644900" y="2819400"/>
          <p14:tracePt t="62306" x="3486150" y="2800350"/>
          <p14:tracePt t="62324" x="3098800" y="2787650"/>
          <p14:tracePt t="62339" x="2813050" y="2819400"/>
          <p14:tracePt t="62356" x="2546350" y="2870200"/>
          <p14:tracePt t="62373" x="2349500" y="2921000"/>
          <p14:tracePt t="62389" x="2228850" y="2965450"/>
          <p14:tracePt t="62407" x="2095500" y="3028950"/>
          <p14:tracePt t="62423" x="1905000" y="3162300"/>
          <p14:tracePt t="62440" x="1822450" y="3270250"/>
          <p14:tracePt t="62456" x="1758950" y="3365500"/>
          <p14:tracePt t="62473" x="1739900" y="3429000"/>
          <p14:tracePt t="62490" x="1733550" y="3486150"/>
          <p14:tracePt t="62507" x="1752600" y="3575050"/>
          <p14:tracePt t="62523" x="1822450" y="3689350"/>
          <p14:tracePt t="62540" x="1936750" y="3810000"/>
          <p14:tracePt t="62556" x="2101850" y="3924300"/>
          <p14:tracePt t="62573" x="2324100" y="4032250"/>
          <p14:tracePt t="62589" x="2673350" y="4089400"/>
          <p14:tracePt t="62606" x="3022600" y="4127500"/>
          <p14:tracePt t="62623" x="3333750" y="4140200"/>
          <p14:tracePt t="62639" x="3619500" y="4133850"/>
          <p14:tracePt t="62656" x="3911600" y="4121150"/>
          <p14:tracePt t="62673" x="4076700" y="4064000"/>
          <p14:tracePt t="62689" x="4248150" y="4032250"/>
          <p14:tracePt t="62706" x="4400550" y="3975100"/>
          <p14:tracePt t="62723" x="4559300" y="3898900"/>
          <p14:tracePt t="62739" x="4660900" y="3829050"/>
          <p14:tracePt t="62756" x="4705350" y="3797300"/>
          <p14:tracePt t="62773" x="4762500" y="3721100"/>
          <p14:tracePt t="62789" x="4794250" y="3632200"/>
          <p14:tracePt t="62806" x="4800600" y="3530600"/>
          <p14:tracePt t="62822" x="4654550" y="3314700"/>
          <p14:tracePt t="62839" x="4552950" y="3206750"/>
          <p14:tracePt t="62856" x="4394200" y="3092450"/>
          <p14:tracePt t="62872" x="4191000" y="2984500"/>
          <p14:tracePt t="62889" x="3886200" y="2889250"/>
          <p14:tracePt t="62906" x="3378200" y="2819400"/>
          <p14:tracePt t="62922" x="3079750" y="2806700"/>
          <p14:tracePt t="62939" x="2882900" y="2800350"/>
          <p14:tracePt t="62956" x="2622550" y="2800350"/>
          <p14:tracePt t="62972" x="2292350" y="2857500"/>
          <p14:tracePt t="62989" x="2114550" y="2927350"/>
          <p14:tracePt t="63006" x="2019300" y="2997200"/>
          <p14:tracePt t="63022" x="1974850" y="3035300"/>
          <p14:tracePt t="63039" x="1930400" y="3111500"/>
          <p14:tracePt t="63055" x="1892300" y="3244850"/>
          <p14:tracePt t="63072" x="1905000" y="3365500"/>
          <p14:tracePt t="63089" x="1955800" y="3511550"/>
          <p14:tracePt t="63106" x="1981200" y="3600450"/>
          <p14:tracePt t="63122" x="2063750" y="3708400"/>
          <p14:tracePt t="63139" x="2292350" y="3886200"/>
          <p14:tracePt t="63156" x="2520950" y="3981450"/>
          <p14:tracePt t="63172" x="2819400" y="4044950"/>
          <p14:tracePt t="63189" x="3048000" y="4051300"/>
          <p14:tracePt t="63206" x="3295650" y="4051300"/>
          <p14:tracePt t="63222" x="3517900" y="4013200"/>
          <p14:tracePt t="63239" x="3784600" y="3943350"/>
          <p14:tracePt t="63256" x="3975100" y="3873500"/>
          <p14:tracePt t="63273" x="4165600" y="3784600"/>
          <p14:tracePt t="63290" x="4305300" y="3708400"/>
          <p14:tracePt t="63306" x="4432300" y="3613150"/>
          <p14:tracePt t="63323" x="4533900" y="3492500"/>
          <p14:tracePt t="63339" x="4597400" y="3371850"/>
          <p14:tracePt t="63356" x="4610100" y="3232150"/>
          <p14:tracePt t="63374" x="4527550" y="3009900"/>
          <p14:tracePt t="63389" x="4464050" y="2927350"/>
          <p14:tracePt t="63406" x="4273550" y="2774950"/>
          <p14:tracePt t="63422" x="3949700" y="2559050"/>
          <p14:tracePt t="63439" x="3568700" y="2413000"/>
          <p14:tracePt t="63456" x="3302000" y="2362200"/>
          <p14:tracePt t="63472" x="3022600" y="2343150"/>
          <p14:tracePt t="63489" x="2851150" y="2374900"/>
          <p14:tracePt t="63505" x="2660650" y="2444750"/>
          <p14:tracePt t="63522" x="2470150" y="2546350"/>
          <p14:tracePt t="63539" x="2190750" y="2768600"/>
          <p14:tracePt t="63556" x="2051050" y="2901950"/>
          <p14:tracePt t="63573" x="1962150" y="3028950"/>
          <p14:tracePt t="63589" x="1892300" y="3175000"/>
          <p14:tracePt t="63607" x="1860550" y="3371850"/>
          <p14:tracePt t="63622" x="1860550" y="3524250"/>
          <p14:tracePt t="63639" x="1911350" y="3644900"/>
          <p14:tracePt t="63655" x="1943100" y="3702050"/>
          <p14:tracePt t="63672" x="2076450" y="3822700"/>
          <p14:tracePt t="63689" x="2590800" y="4070350"/>
          <p14:tracePt t="63705" x="2959100" y="4165600"/>
          <p14:tracePt t="63722" x="3225800" y="4197350"/>
          <p14:tracePt t="63739" x="3352800" y="4203700"/>
          <p14:tracePt t="63755" x="3625850" y="4191000"/>
          <p14:tracePt t="63772" x="3879850" y="4152900"/>
          <p14:tracePt t="63788" x="4305300" y="4044950"/>
          <p14:tracePt t="63805" x="4470400" y="3975100"/>
          <p14:tracePt t="63821" x="4552950" y="3930650"/>
          <p14:tracePt t="63839" x="4584700" y="3917950"/>
          <p14:tracePt t="63855" x="4610100" y="3879850"/>
          <p14:tracePt t="63872" x="4616450" y="3841750"/>
          <p14:tracePt t="63888" x="4591050" y="3733800"/>
          <p14:tracePt t="63905" x="4508500" y="3556000"/>
          <p14:tracePt t="63921" x="4438650" y="3460750"/>
          <p14:tracePt t="63938" x="4330700" y="3321050"/>
          <p14:tracePt t="63955" x="4210050" y="3219450"/>
          <p14:tracePt t="63972" x="4076700" y="3117850"/>
          <p14:tracePt t="63988" x="3860800" y="3016250"/>
          <p14:tracePt t="64005" x="3663950" y="2946400"/>
          <p14:tracePt t="64021" x="3511550" y="2908300"/>
          <p14:tracePt t="64039" x="3359150" y="2908300"/>
          <p14:tracePt t="64055" x="3181350" y="2933700"/>
          <p14:tracePt t="64072" x="2997200" y="2990850"/>
          <p14:tracePt t="64089" x="2743200" y="3111500"/>
          <p14:tracePt t="64105" x="2654300" y="3155950"/>
          <p14:tracePt t="64121" x="2571750" y="3219450"/>
          <p14:tracePt t="64138" x="2482850" y="3282950"/>
          <p14:tracePt t="64155" x="2406650" y="3352800"/>
          <p14:tracePt t="64172" x="2349500" y="3409950"/>
          <p14:tracePt t="64188" x="2324100" y="3454400"/>
          <p14:tracePt t="64205" x="2305050" y="3486150"/>
          <p14:tracePt t="64221" x="2305050" y="3505200"/>
          <p14:tracePt t="64238" x="2305050" y="3524250"/>
          <p14:tracePt t="64256" x="2355850" y="3587750"/>
          <p14:tracePt t="64271" x="2393950" y="3613150"/>
          <p14:tracePt t="64288" x="2463800" y="3670300"/>
          <p14:tracePt t="64305" x="2527300" y="3714750"/>
          <p14:tracePt t="64321" x="2571750" y="3727450"/>
          <p14:tracePt t="64338" x="2609850" y="3740150"/>
          <p14:tracePt t="64355" x="2616200" y="3740150"/>
          <p14:tracePt t="64371" x="2622550" y="3740150"/>
          <p14:tracePt t="64388" x="2628900" y="3740150"/>
          <p14:tracePt t="64423" x="2622550" y="3740150"/>
          <p14:tracePt t="64445" x="2616200" y="3740150"/>
          <p14:tracePt t="64455" x="2609850" y="3740150"/>
          <p14:tracePt t="64471" x="2597150" y="3740150"/>
          <p14:tracePt t="64490" x="2540000" y="3727450"/>
          <p14:tracePt t="64504" x="2495550" y="3714750"/>
          <p14:tracePt t="64521" x="2470150" y="3702050"/>
          <p14:tracePt t="64538" x="2457450" y="3695700"/>
          <p14:tracePt t="64555" x="2438400" y="3695700"/>
          <p14:tracePt t="64572" x="2432050" y="3695700"/>
          <p14:tracePt t="64589" x="2419350" y="3695700"/>
          <p14:tracePt t="64604" x="2413000" y="3695700"/>
          <p14:tracePt t="64621" x="2406650" y="3695700"/>
          <p14:tracePt t="64638" x="2400300" y="3695700"/>
          <p14:tracePt t="64655" x="2362200" y="3695700"/>
          <p14:tracePt t="64671" x="2292350" y="3727450"/>
          <p14:tracePt t="64688" x="2203450" y="3765550"/>
          <p14:tracePt t="64704" x="2146300" y="3797300"/>
          <p14:tracePt t="64721" x="2051050" y="3841750"/>
          <p14:tracePt t="64738" x="1892300" y="3911600"/>
          <p14:tracePt t="64754" x="1739900" y="3962400"/>
          <p14:tracePt t="64771" x="1600200" y="4000500"/>
          <p14:tracePt t="64788" x="1511300" y="4006850"/>
          <p14:tracePt t="64804" x="1409700" y="4038600"/>
          <p14:tracePt t="64821" x="1346200" y="4044950"/>
          <p14:tracePt t="64837" x="1327150" y="4044950"/>
          <p14:tracePt t="64871" x="1314450" y="4044950"/>
          <p14:tracePt t="64890" x="1314450" y="4038600"/>
          <p14:tracePt t="64904" x="1320800" y="4025900"/>
          <p14:tracePt t="64921" x="1327150" y="4013200"/>
          <p14:tracePt t="64937" x="1346200" y="4000500"/>
          <p14:tracePt t="64954" x="1422400" y="3956050"/>
          <p14:tracePt t="64971" x="1543050" y="3886200"/>
          <p14:tracePt t="64987" x="1625600" y="3841750"/>
          <p14:tracePt t="65004" x="1695450" y="3803650"/>
          <p14:tracePt t="65021" x="1758950" y="3778250"/>
          <p14:tracePt t="65038" x="1841500" y="3752850"/>
          <p14:tracePt t="65054" x="1968500" y="3721100"/>
          <p14:tracePt t="65071" x="2089150" y="3695700"/>
          <p14:tracePt t="65087" x="2247900" y="3663950"/>
          <p14:tracePt t="65104" x="2419350" y="3644900"/>
          <p14:tracePt t="65121" x="2546350" y="3638550"/>
          <p14:tracePt t="65138" x="2622550" y="3638550"/>
          <p14:tracePt t="65154" x="2647950" y="3644900"/>
          <p14:tracePt t="65171" x="2673350" y="3651250"/>
          <p14:tracePt t="65187" x="2679700" y="3657600"/>
          <p14:tracePt t="65220" x="2686050" y="3657600"/>
          <p14:tracePt t="65237" x="2692400" y="3657600"/>
          <p14:tracePt t="65479" x="2813050" y="3663950"/>
          <p14:tracePt t="65486" x="3035300" y="3676650"/>
          <p14:tracePt t="65495" x="3111500" y="3676650"/>
          <p14:tracePt t="65504" x="3238500" y="3676650"/>
          <p14:tracePt t="65520" x="3651250" y="3689350"/>
          <p14:tracePt t="65537" x="4337050" y="3727450"/>
          <p14:tracePt t="65554" x="4756150" y="3740150"/>
          <p14:tracePt t="65570" x="5073650" y="3771900"/>
          <p14:tracePt t="65587" x="5314950" y="3784600"/>
          <p14:tracePt t="65591" x="5410200" y="3784600"/>
          <p14:tracePt t="65604" x="5505450" y="3790950"/>
          <p14:tracePt t="65621" x="5854700" y="3803650"/>
          <p14:tracePt t="65637" x="6064250" y="3810000"/>
          <p14:tracePt t="65653" x="6292850" y="3822700"/>
          <p14:tracePt t="65670" x="6496050" y="3822700"/>
          <p14:tracePt t="65687" x="6604000" y="3822700"/>
          <p14:tracePt t="65703" x="6769100" y="3810000"/>
          <p14:tracePt t="65720" x="6896100" y="3803650"/>
          <p14:tracePt t="65737" x="6997700" y="3790950"/>
          <p14:tracePt t="65753" x="7118350" y="3752850"/>
          <p14:tracePt t="65771" x="7239000" y="3727450"/>
          <p14:tracePt t="65787" x="7302500" y="3721100"/>
          <p14:tracePt t="65803" x="7391400" y="3695700"/>
          <p14:tracePt t="65820" x="7493000" y="3663950"/>
          <p14:tracePt t="65837" x="7556500" y="3632200"/>
          <p14:tracePt t="65854" x="7626350" y="3600450"/>
          <p14:tracePt t="65870" x="7632700" y="3587750"/>
          <p14:tracePt t="65887" x="7645400" y="3581400"/>
          <p14:tracePt t="65903" x="7651750" y="3575050"/>
          <p14:tracePt t="65936" x="7670800" y="3568700"/>
          <p14:tracePt t="65953" x="7683500" y="3562350"/>
          <p14:tracePt t="65970" x="7696200" y="3549650"/>
          <p14:tracePt t="65986" x="7715250" y="3549650"/>
          <p14:tracePt t="66004" x="7727950" y="3530600"/>
          <p14:tracePt t="66020" x="7734300" y="3530600"/>
          <p14:tracePt t="66037" x="7740650" y="3530600"/>
          <p14:tracePt t="66286" x="7778750" y="3511550"/>
          <p14:tracePt t="66293" x="7810500" y="3473450"/>
          <p14:tracePt t="66303" x="7823200" y="3460750"/>
          <p14:tracePt t="66323" x="7854950" y="3429000"/>
          <p14:tracePt t="66337" x="7867650" y="3416300"/>
          <p14:tracePt t="66353" x="7874000" y="3403600"/>
          <p14:tracePt t="66370" x="7880350" y="3397250"/>
          <p14:tracePt t="66386" x="7880350" y="3378200"/>
          <p14:tracePt t="66403" x="7867650" y="3327400"/>
          <p14:tracePt t="66420" x="7842250" y="3282950"/>
          <p14:tracePt t="66436" x="7810500" y="3244850"/>
          <p14:tracePt t="66453" x="7785100" y="3213100"/>
          <p14:tracePt t="66469" x="7766050" y="3187700"/>
          <p14:tracePt t="66486" x="7740650" y="3162300"/>
          <p14:tracePt t="66503" x="7715250" y="3143250"/>
          <p14:tracePt t="66519" x="7683500" y="3130550"/>
          <p14:tracePt t="66536" x="7651750" y="3124200"/>
          <p14:tracePt t="66553" x="7620000" y="3124200"/>
          <p14:tracePt t="66571" x="7581900" y="3124200"/>
          <p14:tracePt t="66586" x="7543800" y="3162300"/>
          <p14:tracePt t="66603" x="7524750" y="3175000"/>
          <p14:tracePt t="66619" x="7486650" y="3225800"/>
          <p14:tracePt t="66636" x="7435850" y="3295650"/>
          <p14:tracePt t="66654" x="7385050" y="3384550"/>
          <p14:tracePt t="66669" x="7366000" y="3435350"/>
          <p14:tracePt t="66686" x="7346950" y="3473450"/>
          <p14:tracePt t="66703" x="7340600" y="3486150"/>
          <p14:tracePt t="66719" x="7327900" y="3492500"/>
          <p14:tracePt t="66737" x="7327900" y="3505200"/>
          <p14:tracePt t="66752" x="7327900" y="3517900"/>
          <p14:tracePt t="66769" x="7327900" y="3524250"/>
          <p14:tracePt t="66786" x="7327900" y="3536950"/>
          <p14:tracePt t="66802" x="7340600" y="3549650"/>
          <p14:tracePt t="66820" x="7366000" y="3600450"/>
          <p14:tracePt t="66836" x="7423150" y="3632200"/>
          <p14:tracePt t="66853" x="7499350" y="3663950"/>
          <p14:tracePt t="66869" x="7581900" y="3676650"/>
          <p14:tracePt t="66886" x="7626350" y="3689350"/>
          <p14:tracePt t="66902" x="7689850" y="3702050"/>
          <p14:tracePt t="66919" x="7778750" y="3683000"/>
          <p14:tracePt t="66936" x="7899400" y="3657600"/>
          <p14:tracePt t="66952" x="8001000" y="3619500"/>
          <p14:tracePt t="66969" x="8051800" y="3594100"/>
          <p14:tracePt t="66985" x="8108950" y="3556000"/>
          <p14:tracePt t="67002" x="8134350" y="3524250"/>
          <p14:tracePt t="67019" x="8172450" y="3498850"/>
          <p14:tracePt t="67036" x="8191500" y="3454400"/>
          <p14:tracePt t="67052" x="8210550" y="3403600"/>
          <p14:tracePt t="67069" x="8235950" y="3352800"/>
          <p14:tracePt t="67086" x="8235950" y="3321050"/>
          <p14:tracePt t="67102" x="8235950" y="3295650"/>
          <p14:tracePt t="67119" x="8216900" y="3270250"/>
          <p14:tracePt t="67137" x="8172450" y="3175000"/>
          <p14:tracePt t="67152" x="8128000" y="3130550"/>
          <p14:tracePt t="67169" x="8096250" y="3086100"/>
          <p14:tracePt t="67185" x="8051800" y="3054350"/>
          <p14:tracePt t="67202" x="8007350" y="3022600"/>
          <p14:tracePt t="67221" x="7943850" y="3003550"/>
          <p14:tracePt t="67235" x="7880350" y="2990850"/>
          <p14:tracePt t="67252" x="7848600" y="2990850"/>
          <p14:tracePt t="67269" x="7810500" y="2978150"/>
          <p14:tracePt t="67285" x="7766050" y="2978150"/>
          <p14:tracePt t="67302" x="7715250" y="2984500"/>
          <p14:tracePt t="67319" x="7670800" y="3003550"/>
          <p14:tracePt t="67336" x="7639050" y="3016250"/>
          <p14:tracePt t="67352" x="7607300" y="3054350"/>
          <p14:tracePt t="67371" x="7569200" y="3079750"/>
          <p14:tracePt t="67386" x="7537450" y="3136900"/>
          <p14:tracePt t="67402" x="7524750" y="3194050"/>
          <p14:tracePt t="67419" x="7505700" y="3238500"/>
          <p14:tracePt t="67435" x="7505700" y="3270250"/>
          <p14:tracePt t="67452" x="7505700" y="3321050"/>
          <p14:tracePt t="67469" x="7512050" y="3384550"/>
          <p14:tracePt t="67485" x="7550150" y="3441700"/>
          <p14:tracePt t="67502" x="7569200" y="3479800"/>
          <p14:tracePt t="67518" x="7581900" y="3505200"/>
          <p14:tracePt t="67535" x="7607300" y="3536950"/>
          <p14:tracePt t="67552" x="7613650" y="3543300"/>
          <p14:tracePt t="67569" x="7620000" y="3549650"/>
          <p14:tracePt t="67585" x="7658100" y="3575050"/>
          <p14:tracePt t="67602" x="7677150" y="3587750"/>
          <p14:tracePt t="67606" x="7702550" y="3600450"/>
          <p14:tracePt t="67620" x="7804150" y="3619500"/>
          <p14:tracePt t="67635" x="7880350" y="3625850"/>
          <p14:tracePt t="67652" x="7943850" y="3625850"/>
          <p14:tracePt t="67668" x="8001000" y="3625850"/>
          <p14:tracePt t="67685" x="8026400" y="3625850"/>
          <p14:tracePt t="67702" x="8070850" y="3613150"/>
          <p14:tracePt t="67718" x="8108950" y="3600450"/>
          <p14:tracePt t="67735" x="8134350" y="3575050"/>
          <p14:tracePt t="67752" x="8153400" y="3543300"/>
          <p14:tracePt t="67768" x="8172450" y="3498850"/>
          <p14:tracePt t="67785" x="8178800" y="3448050"/>
          <p14:tracePt t="67801" x="8178800" y="3390900"/>
          <p14:tracePt t="67818" x="8153400" y="3333750"/>
          <p14:tracePt t="67835" x="8140700" y="3302000"/>
          <p14:tracePt t="67852" x="8121650" y="3270250"/>
          <p14:tracePt t="67868" x="8083550" y="3225800"/>
          <p14:tracePt t="67885" x="8020050" y="3187700"/>
          <p14:tracePt t="67901" x="7937500" y="3143250"/>
          <p14:tracePt t="67918" x="7842250" y="3111500"/>
          <p14:tracePt t="67935" x="7778750" y="3079750"/>
          <p14:tracePt t="67951" x="7715250" y="3073400"/>
          <p14:tracePt t="67968" x="7689850" y="3073400"/>
          <p14:tracePt t="67985" x="7670800" y="3073400"/>
          <p14:tracePt t="68002" x="7645400" y="3073400"/>
          <p14:tracePt t="68018" x="7620000" y="3073400"/>
          <p14:tracePt t="68034" x="7581900" y="3086100"/>
          <p14:tracePt t="68051" x="7569200" y="3092450"/>
          <p14:tracePt t="68068" x="7556500" y="3111500"/>
          <p14:tracePt t="68085" x="7537450" y="3130550"/>
          <p14:tracePt t="68088" x="7524750" y="3149600"/>
          <p14:tracePt t="68102" x="7512050" y="3175000"/>
          <p14:tracePt t="68118" x="7499350" y="3219450"/>
          <p14:tracePt t="68134" x="7493000" y="3232150"/>
          <p14:tracePt t="68151" x="7486650" y="3257550"/>
          <p14:tracePt t="68168" x="7486650" y="3276600"/>
          <p14:tracePt t="68184" x="7486650" y="3321050"/>
          <p14:tracePt t="68201" x="7486650" y="3346450"/>
          <p14:tracePt t="68218" x="7486650" y="3371850"/>
          <p14:tracePt t="68234" x="7486650" y="3378200"/>
          <p14:tracePt t="68268" x="7493000" y="3390900"/>
          <p14:tracePt t="68512" x="7486650" y="3378200"/>
          <p14:tracePt t="68528" x="7486650" y="3365500"/>
          <p14:tracePt t="68535" x="7480300" y="3365500"/>
          <p14:tracePt t="68550" x="7473950" y="3359150"/>
          <p14:tracePt t="68560" x="7473950" y="3352800"/>
          <p14:tracePt t="68568" x="7473950" y="3346450"/>
          <p14:tracePt t="68586" x="7473950" y="3327400"/>
          <p14:tracePt t="68601" x="7480300" y="3308350"/>
          <p14:tracePt t="68618" x="7499350" y="3276600"/>
          <p14:tracePt t="68635" x="7531100" y="3263900"/>
          <p14:tracePt t="68651" x="7543800" y="3257550"/>
          <p14:tracePt t="68667" x="7556500" y="3251200"/>
          <p14:tracePt t="68684" x="7562850" y="3251200"/>
          <p14:tracePt t="68701" x="7569200" y="3251200"/>
          <p14:tracePt t="68734" x="7581900" y="3257550"/>
          <p14:tracePt t="68751" x="7594600" y="3263900"/>
          <p14:tracePt t="68767" x="7600950" y="3276600"/>
          <p14:tracePt t="68784" x="7613650" y="3282950"/>
          <p14:tracePt t="68801" x="7613650" y="3295650"/>
          <p14:tracePt t="68819" x="7613650" y="3314700"/>
          <p14:tracePt t="68834" x="7607300" y="3340100"/>
          <p14:tracePt t="68851" x="7600950" y="3352800"/>
          <p14:tracePt t="68867" x="7594600" y="3371850"/>
          <p14:tracePt t="68884" x="7588250" y="3390900"/>
          <p14:tracePt t="68901" x="7581900" y="3397250"/>
          <p14:tracePt t="68993" x="7594600" y="3397250"/>
          <p14:tracePt t="69008" x="7613650" y="3397250"/>
          <p14:tracePt t="69014" x="7620000" y="3397250"/>
          <p14:tracePt t="69022" x="7626350" y="3397250"/>
          <p14:tracePt t="69034" x="7639050" y="3397250"/>
          <p14:tracePt t="69050" x="7658100" y="3390900"/>
          <p14:tracePt t="69067" x="7664450" y="3384550"/>
          <p14:tracePt t="69084" x="7670800" y="3378200"/>
          <p14:tracePt t="69112" x="7670800" y="3371850"/>
          <p14:tracePt t="69136" x="7670800" y="3365500"/>
          <p14:tracePt t="69149" x="7670800" y="3359150"/>
          <p14:tracePt t="69157" x="7651750" y="3346450"/>
          <p14:tracePt t="69167" x="7645400" y="3340100"/>
          <p14:tracePt t="69184" x="7626350" y="3302000"/>
          <p14:tracePt t="69201" x="7613650" y="3276600"/>
          <p14:tracePt t="69218" x="7594600" y="3251200"/>
          <p14:tracePt t="69250" x="7594600" y="3244850"/>
          <p14:tracePt t="69310" x="7607300" y="3244850"/>
          <p14:tracePt t="69317" x="7620000" y="3251200"/>
          <p14:tracePt t="69324" x="7620000" y="3263900"/>
          <p14:tracePt t="69334" x="7632700" y="3276600"/>
          <p14:tracePt t="69351" x="7664450" y="3282950"/>
          <p14:tracePt t="69367" x="7670800" y="3282950"/>
          <p14:tracePt t="69384" x="7677150" y="3289300"/>
          <p14:tracePt t="69400" x="7683500" y="3289300"/>
          <p14:tracePt t="69417" x="7689850" y="3289300"/>
          <p14:tracePt t="69434" x="7702550" y="3289300"/>
          <p14:tracePt t="69452" x="7708900" y="3289300"/>
          <p14:tracePt t="69467" x="7721600" y="3289300"/>
          <p14:tracePt t="69484" x="7727950" y="3289300"/>
          <p14:tracePt t="69573" x="7727950" y="3295650"/>
          <p14:tracePt t="69591" x="7727950" y="3302000"/>
          <p14:tracePt t="69595" x="7727950" y="3308350"/>
          <p14:tracePt t="69604" x="7734300" y="3321050"/>
          <p14:tracePt t="69617" x="7740650" y="3340100"/>
          <p14:tracePt t="69633" x="7753350" y="3359150"/>
          <p14:tracePt t="69650" x="7753350" y="3378200"/>
          <p14:tracePt t="69667" x="7759700" y="3384550"/>
          <p14:tracePt t="69683" x="7766050" y="3390900"/>
          <p14:tracePt t="69747" x="7766050" y="3384550"/>
          <p14:tracePt t="69755" x="7766050" y="3365500"/>
          <p14:tracePt t="69762" x="7766050" y="3340100"/>
          <p14:tracePt t="69770" x="7747000" y="3276600"/>
          <p14:tracePt t="69783" x="7702550" y="3092450"/>
          <p14:tracePt t="69800" x="7689850" y="2984500"/>
          <p14:tracePt t="69817" x="7683500" y="2952750"/>
          <p14:tracePt t="69833" x="7683500" y="2933700"/>
          <p14:tracePt t="69850" x="7683500" y="2921000"/>
          <p14:tracePt t="69867" x="7683500" y="2908300"/>
          <p14:tracePt t="69883" x="7683500" y="2889250"/>
          <p14:tracePt t="69900" x="7702550" y="2889250"/>
          <p14:tracePt t="69916" x="7740650" y="2863850"/>
          <p14:tracePt t="69934" x="7886700" y="2832100"/>
          <p14:tracePt t="69950" x="7956550" y="2819400"/>
          <p14:tracePt t="69967" x="7981950" y="2819400"/>
          <p14:tracePt t="69983" x="8007350" y="2819400"/>
          <p14:tracePt t="70000" x="8013700" y="2819400"/>
          <p14:tracePt t="70016" x="8020050" y="2863850"/>
          <p14:tracePt t="70033" x="8020050" y="2933700"/>
          <p14:tracePt t="70049" x="8020050" y="3022600"/>
          <p14:tracePt t="70066" x="8007350" y="3073400"/>
          <p14:tracePt t="70084" x="7994650" y="3098800"/>
          <p14:tracePt t="70099" x="7988300" y="3105150"/>
          <p14:tracePt t="70116" x="7981950" y="3117850"/>
          <p14:tracePt t="70133" x="7981950" y="3124200"/>
          <p14:tracePt t="70150" x="7981950" y="3130550"/>
          <p14:tracePt t="70167" x="7981950" y="3155950"/>
          <p14:tracePt t="70183" x="7981950" y="3181350"/>
          <p14:tracePt t="70199" x="7981950" y="3200400"/>
          <p14:tracePt t="70216" x="7981950" y="3219450"/>
          <p14:tracePt t="70296" x="7981950" y="3206750"/>
          <p14:tracePt t="70305" x="7981950" y="3194050"/>
          <p14:tracePt t="70310" x="7981950" y="3175000"/>
          <p14:tracePt t="70320" x="7981950" y="3143250"/>
          <p14:tracePt t="70333" x="7981950" y="3117850"/>
          <p14:tracePt t="70349" x="7994650" y="3073400"/>
          <p14:tracePt t="70366" x="7994650" y="3060700"/>
          <p14:tracePt t="70383" x="8001000" y="3041650"/>
          <p14:tracePt t="70399" x="8007350" y="3041650"/>
          <p14:tracePt t="70417" x="8020050" y="3073400"/>
          <p14:tracePt t="70433" x="8020050" y="3111500"/>
          <p14:tracePt t="70450" x="8020050" y="3187700"/>
          <p14:tracePt t="70466" x="8013700" y="3276600"/>
          <p14:tracePt t="70482" x="7994650" y="3346450"/>
          <p14:tracePt t="70499" x="7918450" y="3435350"/>
          <p14:tracePt t="70516" x="7778750" y="3498850"/>
          <p14:tracePt t="70532" x="7702550" y="3543300"/>
          <p14:tracePt t="70549" x="7550150" y="3581400"/>
          <p14:tracePt t="70566" x="7366000" y="3638550"/>
          <p14:tracePt t="70582" x="6946900" y="3695700"/>
          <p14:tracePt t="70599" x="6477000" y="3759200"/>
          <p14:tracePt t="70616" x="6254750" y="3778250"/>
          <p14:tracePt t="70634" x="5822950" y="3829050"/>
          <p14:tracePt t="70649" x="5130800" y="3956050"/>
          <p14:tracePt t="70666" x="4641850" y="4064000"/>
          <p14:tracePt t="70682" x="4165600" y="4222750"/>
          <p14:tracePt t="70700" x="3854450" y="4298950"/>
          <p14:tracePt t="70716" x="3524250" y="4362450"/>
          <p14:tracePt t="70732" x="3003550" y="4464050"/>
          <p14:tracePt t="70749" x="2749550" y="4495800"/>
          <p14:tracePt t="70765" x="2571750" y="4514850"/>
          <p14:tracePt t="70782" x="2476500" y="4521200"/>
          <p14:tracePt t="70799" x="2406650" y="4521200"/>
          <p14:tracePt t="70816" x="2381250" y="4521200"/>
          <p14:tracePt t="71065" x="2349500" y="4521200"/>
          <p14:tracePt t="71072" x="2266950" y="4502150"/>
          <p14:tracePt t="71082" x="2114550" y="4470400"/>
          <p14:tracePt t="71099" x="1765300" y="4362450"/>
          <p14:tracePt t="71116" x="1416050" y="4260850"/>
          <p14:tracePt t="71133" x="1060450" y="4184650"/>
          <p14:tracePt t="71149" x="876300" y="4159250"/>
          <p14:tracePt t="71166" x="781050" y="4159250"/>
          <p14:tracePt t="71182" x="654050" y="4146550"/>
          <p14:tracePt t="71199" x="533400" y="4146550"/>
          <p14:tracePt t="71215" x="469900" y="4152900"/>
          <p14:tracePt t="71232" x="425450" y="4152900"/>
          <p14:tracePt t="71248" x="419100" y="4152900"/>
          <p14:tracePt t="71284" x="431800" y="4152900"/>
          <p14:tracePt t="71298" x="501650" y="4146550"/>
          <p14:tracePt t="71315" x="742950" y="4114800"/>
          <p14:tracePt t="71332" x="990600" y="4070350"/>
          <p14:tracePt t="71349" x="1219200" y="4044950"/>
          <p14:tracePt t="71366" x="1695450" y="3981450"/>
          <p14:tracePt t="71382" x="2247900" y="3949700"/>
          <p14:tracePt t="71398" x="2463800" y="3937000"/>
          <p14:tracePt t="71415" x="2565400" y="3937000"/>
          <p14:tracePt t="71432" x="2686050" y="3937000"/>
          <p14:tracePt t="71451" x="2889250" y="3943350"/>
          <p14:tracePt t="71465" x="3003550" y="3949700"/>
          <p14:tracePt t="71481" x="3136900" y="3962400"/>
          <p14:tracePt t="71498" x="3206750" y="3968750"/>
          <p14:tracePt t="71515" x="3232150" y="3968750"/>
          <p14:tracePt t="71532" x="3251200" y="3968750"/>
          <p14:tracePt t="72183" x="3257550" y="3975100"/>
          <p14:tracePt t="72191" x="3257550" y="3981450"/>
          <p14:tracePt t="72199" x="3263900" y="3981450"/>
          <p14:tracePt t="72214" x="3263900" y="3994150"/>
          <p14:tracePt t="72231" x="3276600" y="4006850"/>
          <p14:tracePt t="72248" x="3308350" y="4051300"/>
          <p14:tracePt t="72264" x="3327400" y="4076700"/>
          <p14:tracePt t="72281" x="3365500" y="4095750"/>
          <p14:tracePt t="72298" x="3378200" y="4102100"/>
          <p14:tracePt t="72314" x="3403600" y="4114800"/>
          <p14:tracePt t="72331" x="3454400" y="4146550"/>
          <p14:tracePt t="72347" x="3498850" y="4146550"/>
          <p14:tracePt t="72364" x="3524250" y="4146550"/>
          <p14:tracePt t="72381" x="3556000" y="4127500"/>
          <p14:tracePt t="72398" x="3568700" y="4121150"/>
          <p14:tracePt t="72414" x="3587750" y="4095750"/>
          <p14:tracePt t="72431" x="3587750" y="4057650"/>
          <p14:tracePt t="72448" x="3562350" y="4006850"/>
          <p14:tracePt t="72465" x="3536950" y="3968750"/>
          <p14:tracePt t="72481" x="3473450" y="3898900"/>
          <p14:tracePt t="72497" x="3308350" y="3797300"/>
          <p14:tracePt t="72514" x="3200400" y="3771900"/>
          <p14:tracePt t="72531" x="3117850" y="3752850"/>
          <p14:tracePt t="72547" x="3048000" y="3740150"/>
          <p14:tracePt t="72565" x="2946400" y="3740150"/>
          <p14:tracePt t="72581" x="2851150" y="3752850"/>
          <p14:tracePt t="72598" x="2768600" y="3771900"/>
          <p14:tracePt t="72605" x="2743200" y="3784600"/>
          <p14:tracePt t="72614" x="2717800" y="3810000"/>
          <p14:tracePt t="72631" x="2692400" y="3822700"/>
          <p14:tracePt t="72648" x="2660650" y="3854450"/>
          <p14:tracePt t="72664" x="2641600" y="3886200"/>
          <p14:tracePt t="72681" x="2635250" y="3911600"/>
          <p14:tracePt t="72697" x="2635250" y="3956050"/>
          <p14:tracePt t="72714" x="2635250" y="4006850"/>
          <p14:tracePt t="72730" x="2635250" y="4083050"/>
          <p14:tracePt t="72747" x="2686050" y="4248150"/>
          <p14:tracePt t="72764" x="2724150" y="4324350"/>
          <p14:tracePt t="72781" x="2743200" y="4362450"/>
          <p14:tracePt t="72797" x="2800350" y="4400550"/>
          <p14:tracePt t="72814" x="2990850" y="4457700"/>
          <p14:tracePt t="72830" x="3098800" y="4464050"/>
          <p14:tracePt t="72847" x="3200400" y="4464050"/>
          <p14:tracePt t="72864" x="3295650" y="4445000"/>
          <p14:tracePt t="72881" x="3397250" y="4368800"/>
          <p14:tracePt t="72897" x="3473450" y="4292600"/>
          <p14:tracePt t="72915" x="3536950" y="4197350"/>
          <p14:tracePt t="72931" x="3594100" y="4108450"/>
          <p14:tracePt t="72947" x="3613150" y="4032250"/>
          <p14:tracePt t="72964" x="3625850" y="3987800"/>
          <p14:tracePt t="72980" x="3625850" y="3930650"/>
          <p14:tracePt t="72997" x="3619500" y="3898900"/>
          <p14:tracePt t="73014" x="3587750" y="3867150"/>
          <p14:tracePt t="73030" x="3517900" y="3790950"/>
          <p14:tracePt t="73047" x="3416300" y="3714750"/>
          <p14:tracePt t="73064" x="3295650" y="3651250"/>
          <p14:tracePt t="73080" x="3162300" y="3606800"/>
          <p14:tracePt t="73097" x="3009900" y="3600450"/>
          <p14:tracePt t="73101" x="2914650" y="3600450"/>
          <p14:tracePt t="73113" x="2832100" y="3606800"/>
          <p14:tracePt t="73130" x="2692400" y="3657600"/>
          <p14:tracePt t="73148" x="2590800" y="3708400"/>
          <p14:tracePt t="73164" x="2501900" y="3759200"/>
          <p14:tracePt t="73180" x="2457450" y="3803650"/>
          <p14:tracePt t="73199" x="2432050" y="3854450"/>
          <p14:tracePt t="73214" x="2432050" y="3867150"/>
          <p14:tracePt t="73230" x="2432050" y="3879850"/>
          <p14:tracePt t="73247" x="2457450" y="3924300"/>
          <p14:tracePt t="73263" x="2508250" y="4006850"/>
          <p14:tracePt t="73281" x="2578100" y="4114800"/>
          <p14:tracePt t="73297" x="2622550" y="4165600"/>
          <p14:tracePt t="73313" x="2730500" y="4222750"/>
          <p14:tracePt t="73330" x="2914650" y="4286250"/>
          <p14:tracePt t="73347" x="3105150" y="4311650"/>
          <p14:tracePt t="73363" x="3321050" y="4337050"/>
          <p14:tracePt t="73380" x="3403600" y="4337050"/>
          <p14:tracePt t="73397" x="3460750" y="4337050"/>
          <p14:tracePt t="73413" x="3498850" y="4330700"/>
          <p14:tracePt t="73430" x="3549650" y="4318000"/>
          <p14:tracePt t="73446" x="3740150" y="4241800"/>
          <p14:tracePt t="73463" x="3810000" y="4216400"/>
          <p14:tracePt t="73480" x="3879850" y="4191000"/>
          <p14:tracePt t="73497" x="3911600" y="4171950"/>
          <p14:tracePt t="73513" x="3937000" y="4159250"/>
          <p14:tracePt t="73530" x="3943350" y="4152900"/>
          <p14:tracePt t="73563" x="3943350" y="4146550"/>
          <p14:tracePt t="73580" x="3943350" y="4133850"/>
          <p14:tracePt t="73596" x="3943350" y="4127500"/>
          <p14:tracePt t="73598" x="3943350" y="4121150"/>
          <p14:tracePt t="73620" x="3943350" y="4114800"/>
          <p14:tracePt t="73635" x="3943350" y="4108450"/>
          <p14:tracePt t="73650" x="3943350" y="4102100"/>
          <p14:tracePt t="73734" x="3949700" y="4102100"/>
          <p14:tracePt t="74264" x="3962400" y="4108450"/>
          <p14:tracePt t="74271" x="3981450" y="4108450"/>
          <p14:tracePt t="74280" x="4000500" y="4114800"/>
          <p14:tracePt t="74296" x="4070350" y="4114800"/>
          <p14:tracePt t="74314" x="4133850" y="4127500"/>
          <p14:tracePt t="74329" x="4152900" y="4127500"/>
          <p14:tracePt t="74346" x="4165600" y="4127500"/>
          <p14:tracePt t="74363" x="4191000" y="4133850"/>
          <p14:tracePt t="74379" x="4197350" y="4133850"/>
          <p14:tracePt t="74396" x="4203700" y="4133850"/>
          <p14:tracePt t="74420" x="4210050" y="4133850"/>
          <p14:tracePt t="74487" x="4216400" y="4133850"/>
          <p14:tracePt t="74563" x="4222750" y="4133850"/>
          <p14:tracePt t="74579" x="4229100" y="4133850"/>
          <p14:tracePt t="74586" x="4229100" y="4140200"/>
          <p14:tracePt t="74596" x="4235450" y="4140200"/>
          <p14:tracePt t="74612" x="4241800" y="4146550"/>
          <p14:tracePt t="74629" x="4286250" y="4159250"/>
          <p14:tracePt t="74645" x="4343400" y="4159250"/>
          <p14:tracePt t="74662" x="4425950" y="4165600"/>
          <p14:tracePt t="74679" x="4527550" y="4165600"/>
          <p14:tracePt t="74696" x="4648200" y="4165600"/>
          <p14:tracePt t="74713" x="4749800" y="4165600"/>
          <p14:tracePt t="74729" x="4781550" y="4165600"/>
          <p14:tracePt t="74745" x="4813300" y="4165600"/>
          <p14:tracePt t="74763" x="4832350" y="4152900"/>
          <p14:tracePt t="74779" x="4857750" y="4146550"/>
          <p14:tracePt t="74796" x="4895850" y="4127500"/>
          <p14:tracePt t="74812" x="4902200" y="4114800"/>
          <p14:tracePt t="74829" x="4914900" y="4102100"/>
          <p14:tracePt t="74846" x="4921250" y="4089400"/>
          <p14:tracePt t="74862" x="4933950" y="4076700"/>
          <p14:tracePt t="74879" x="4940300" y="4051300"/>
          <p14:tracePt t="74896" x="4940300" y="4044950"/>
          <p14:tracePt t="74912" x="4940300" y="4032250"/>
          <p14:tracePt t="74929" x="4940300" y="4025900"/>
          <p14:tracePt t="74945" x="4940300" y="4006850"/>
          <p14:tracePt t="74963" x="4908550" y="3968750"/>
          <p14:tracePt t="74979" x="4876800" y="3911600"/>
          <p14:tracePt t="74996" x="4851400" y="3873500"/>
          <p14:tracePt t="75012" x="4819650" y="3829050"/>
          <p14:tracePt t="75030" x="4787900" y="3797300"/>
          <p14:tracePt t="75045" x="4775200" y="3784600"/>
          <p14:tracePt t="75062" x="4749800" y="3778250"/>
          <p14:tracePt t="75079" x="4743450" y="3771900"/>
          <p14:tracePt t="75095" x="4724400" y="3759200"/>
          <p14:tracePt t="75098" x="4718050" y="3759200"/>
          <p14:tracePt t="75112" x="4686300" y="3752850"/>
          <p14:tracePt t="75128" x="4660900" y="3746500"/>
          <p14:tracePt t="75145" x="4629150" y="3746500"/>
          <p14:tracePt t="75162" x="4610100" y="3746500"/>
          <p14:tracePt t="75179" x="4578350" y="3746500"/>
          <p14:tracePt t="75195" x="4508500" y="3746500"/>
          <p14:tracePt t="75213" x="4457700" y="3752850"/>
          <p14:tracePt t="75229" x="4432300" y="3752850"/>
          <p14:tracePt t="75245" x="4387850" y="3759200"/>
          <p14:tracePt t="75262" x="4349750" y="3765550"/>
          <p14:tracePt t="75278" x="4267200" y="3803650"/>
          <p14:tracePt t="75295" x="4216400" y="3829050"/>
          <p14:tracePt t="75311" x="4191000" y="3848100"/>
          <p14:tracePt t="75328" x="4152900" y="3860800"/>
          <p14:tracePt t="75346" x="4133850" y="3879850"/>
          <p14:tracePt t="75362" x="4121150" y="3892550"/>
          <p14:tracePt t="75378" x="4114800" y="3898900"/>
          <p14:tracePt t="75395" x="4108450" y="3905250"/>
          <p14:tracePt t="75412" x="4108450" y="3911600"/>
          <p14:tracePt t="75429" x="4108450" y="3917950"/>
          <p14:tracePt t="75446" x="4108450" y="3924300"/>
          <p14:tracePt t="75462" x="4108450" y="3930650"/>
          <p14:tracePt t="75478" x="4108450" y="3949700"/>
          <p14:tracePt t="75495" x="4108450" y="3956050"/>
          <p14:tracePt t="75512" x="4108450" y="3975100"/>
          <p14:tracePt t="75528" x="4108450" y="4000500"/>
          <p14:tracePt t="75545" x="4108450" y="4025900"/>
          <p14:tracePt t="75561" x="4108450" y="4051300"/>
          <p14:tracePt t="75578" x="4121150" y="4064000"/>
          <p14:tracePt t="75595" x="4146550" y="4114800"/>
          <p14:tracePt t="75611" x="4178300" y="4140200"/>
          <p14:tracePt t="75628" x="4191000" y="4165600"/>
          <p14:tracePt t="75645" x="4197350" y="4171950"/>
          <p14:tracePt t="75661" x="4210050" y="4178300"/>
          <p14:tracePt t="75678" x="4241800" y="4191000"/>
          <p14:tracePt t="75695" x="4273550" y="4216400"/>
          <p14:tracePt t="75711" x="4343400" y="4235450"/>
          <p14:tracePt t="75728" x="4387850" y="4248150"/>
          <p14:tracePt t="75745" x="4451350" y="4254500"/>
          <p14:tracePt t="75761" x="4521200" y="4254500"/>
          <p14:tracePt t="75778" x="4559300" y="4254500"/>
          <p14:tracePt t="75795" x="4584700" y="4254500"/>
          <p14:tracePt t="75811" x="4616450" y="4254500"/>
          <p14:tracePt t="75828" x="4629150" y="4254500"/>
          <p14:tracePt t="75845" x="4654550" y="4241800"/>
          <p14:tracePt t="75861" x="4679950" y="4229100"/>
          <p14:tracePt t="75878" x="4730750" y="4197350"/>
          <p14:tracePt t="75895" x="4768850" y="4184650"/>
          <p14:tracePt t="75912" x="4857750" y="4159250"/>
          <p14:tracePt t="75928" x="4940300" y="4121150"/>
          <p14:tracePt t="75945" x="5010150" y="4108450"/>
          <p14:tracePt t="75961" x="5067300" y="4102100"/>
          <p14:tracePt t="75978" x="5105400" y="4102100"/>
          <p14:tracePt t="75994" x="5149850" y="4102100"/>
          <p14:tracePt t="76012" x="5187950" y="4102100"/>
          <p14:tracePt t="76028" x="5238750" y="4102100"/>
          <p14:tracePt t="76045" x="5314950" y="4102100"/>
          <p14:tracePt t="76061" x="5359400" y="4102100"/>
          <p14:tracePt t="76078" x="5429250" y="4108450"/>
          <p14:tracePt t="76094" x="5467350" y="4114800"/>
          <p14:tracePt t="76111" x="5492750" y="4121150"/>
          <p14:tracePt t="76128" x="5530850" y="4127500"/>
          <p14:tracePt t="76144" x="5600700" y="4140200"/>
          <p14:tracePt t="76161" x="5657850" y="4146550"/>
          <p14:tracePt t="76178" x="5734050" y="4146550"/>
          <p14:tracePt t="76194" x="5791200" y="4146550"/>
          <p14:tracePt t="76211" x="5848350" y="4152900"/>
          <p14:tracePt t="76228" x="5892800" y="4165600"/>
          <p14:tracePt t="76245" x="5956300" y="4184650"/>
          <p14:tracePt t="76261" x="6045200" y="4222750"/>
          <p14:tracePt t="76278" x="6159500" y="4254500"/>
          <p14:tracePt t="76294" x="6248400" y="4267200"/>
          <p14:tracePt t="76311" x="6343650" y="4286250"/>
          <p14:tracePt t="76744" x="6356350" y="4279900"/>
          <p14:tracePt t="76750" x="6381750" y="4267200"/>
          <p14:tracePt t="76761" x="6407150" y="4254500"/>
          <p14:tracePt t="76777" x="6445250" y="4216400"/>
          <p14:tracePt t="76795" x="6477000" y="4203700"/>
          <p14:tracePt t="76811" x="6483350" y="4197350"/>
          <p14:tracePt t="76844" x="6489700" y="4191000"/>
          <p14:tracePt t="76862" x="6502400" y="4191000"/>
          <p14:tracePt t="76877" x="6515100" y="4191000"/>
          <p14:tracePt t="76894" x="6527800" y="4191000"/>
          <p14:tracePt t="76910" x="6534150" y="4191000"/>
          <p14:tracePt t="76927" x="6540500" y="4191000"/>
          <p14:tracePt t="76944" x="6546850" y="4191000"/>
          <p14:tracePt t="76960" x="6559550" y="4191000"/>
          <p14:tracePt t="76977" x="6565900" y="4191000"/>
          <p14:tracePt t="77005" x="6572250" y="4191000"/>
          <p14:tracePt t="77014" x="6584950" y="4191000"/>
          <p14:tracePt t="77030" x="6591300" y="4191000"/>
          <p14:tracePt t="77044" x="6610350" y="4191000"/>
          <p14:tracePt t="77060" x="6616700" y="4191000"/>
          <p14:tracePt t="77077" x="6623050" y="4191000"/>
          <p14:tracePt t="77094" x="6629400" y="4191000"/>
          <p14:tracePt t="77110" x="6635750" y="4191000"/>
          <p14:tracePt t="77150" x="6642100" y="4191000"/>
          <p14:tracePt t="77209" x="6654800" y="4191000"/>
          <p14:tracePt t="77246" x="6654800" y="4184650"/>
          <p14:tracePt t="77293" x="6654800" y="4178300"/>
          <p14:tracePt t="77573" x="6654800" y="4171950"/>
          <p14:tracePt t="77875" x="6661150" y="4171950"/>
          <p14:tracePt t="77889" x="6661150" y="4165600"/>
          <p14:tracePt t="77920" x="6661150" y="4159250"/>
          <p14:tracePt t="77942" x="6667500" y="4159250"/>
          <p14:tracePt t="77964" x="6667500" y="4152900"/>
          <p14:tracePt t="77971" x="6680200" y="4146550"/>
          <p14:tracePt t="77979" x="6699250" y="4127500"/>
          <p14:tracePt t="77993" x="6718300" y="4121150"/>
          <p14:tracePt t="78010" x="6794500" y="4083050"/>
          <p14:tracePt t="78026" x="6877050" y="4038600"/>
          <p14:tracePt t="78043" x="6946900" y="4000500"/>
          <p14:tracePt t="78061" x="7073900" y="3956050"/>
          <p14:tracePt t="78076" x="7131050" y="3943350"/>
          <p14:tracePt t="78093" x="7200900" y="3917950"/>
          <p14:tracePt t="78109" x="7270750" y="3892550"/>
          <p14:tracePt t="78126" x="7321550" y="3879850"/>
          <p14:tracePt t="78143" x="7391400" y="3867150"/>
          <p14:tracePt t="78159" x="7423150" y="3867150"/>
          <p14:tracePt t="78176" x="7448550" y="3854450"/>
          <p14:tracePt t="78192" x="7480300" y="3854450"/>
          <p14:tracePt t="78209" x="7524750" y="3854450"/>
          <p14:tracePt t="78226" x="7607300" y="3854450"/>
          <p14:tracePt t="78242" x="7658100" y="3854450"/>
          <p14:tracePt t="78259" x="7702550" y="3860800"/>
          <p14:tracePt t="78276" x="7734300" y="3867150"/>
          <p14:tracePt t="78293" x="7778750" y="3873500"/>
          <p14:tracePt t="78309" x="7835900" y="3879850"/>
          <p14:tracePt t="78326" x="7867650" y="3879850"/>
          <p14:tracePt t="78342" x="7880350" y="3879850"/>
          <p14:tracePt t="78359" x="7886700" y="3879850"/>
          <p14:tracePt t="78392" x="7893050" y="3879850"/>
          <p14:tracePt t="78746" x="7893050" y="3892550"/>
          <p14:tracePt t="78754" x="7861300" y="3911600"/>
          <p14:tracePt t="78762" x="7823200" y="3949700"/>
          <p14:tracePt t="78775" x="7797800" y="3981450"/>
          <p14:tracePt t="78792" x="7715250" y="4070350"/>
          <p14:tracePt t="78808" x="7683500" y="4114800"/>
          <p14:tracePt t="78825" x="7658100" y="4146550"/>
          <p14:tracePt t="78842" x="7632700" y="4178300"/>
          <p14:tracePt t="78859" x="7613650" y="4210050"/>
          <p14:tracePt t="78875" x="7613650" y="4222750"/>
          <p14:tracePt t="78943" x="7620000" y="4222750"/>
          <p14:tracePt t="78957" x="7645400" y="4222750"/>
          <p14:tracePt t="78966" x="7651750" y="4222750"/>
          <p14:tracePt t="78975" x="7670800" y="4229100"/>
          <p14:tracePt t="78992" x="7785100" y="4241800"/>
          <p14:tracePt t="79009" x="7988300" y="4235450"/>
          <p14:tracePt t="79025" x="8312150" y="4229100"/>
          <p14:tracePt t="79042" x="8502650" y="4216400"/>
          <p14:tracePt t="79059" x="8616950" y="4216400"/>
          <p14:tracePt t="79075" x="8775700" y="4216400"/>
          <p14:tracePt t="79095" x="9061450" y="4216400"/>
          <p14:tracePt t="79109" x="9169400" y="4216400"/>
          <p14:tracePt t="79125" x="9448800" y="4216400"/>
          <p14:tracePt t="79142" x="9575800" y="4216400"/>
          <p14:tracePt t="79159" x="9632950" y="4216400"/>
          <p14:tracePt t="79177" x="9804400" y="4222750"/>
          <p14:tracePt t="79192" x="9893300" y="4222750"/>
          <p14:tracePt t="79209" x="9950450" y="4229100"/>
          <p14:tracePt t="79225" x="9988550" y="4229100"/>
          <p14:tracePt t="79242" x="10013950" y="4229100"/>
          <p14:tracePt t="79259" x="10026650" y="4229100"/>
          <p14:tracePt t="79275" x="10033000" y="4229100"/>
          <p14:tracePt t="79292" x="10039350" y="4222750"/>
          <p14:tracePt t="79308" x="10045700" y="4222750"/>
          <p14:tracePt t="79325" x="10045700" y="4216400"/>
          <p14:tracePt t="79598" x="9975850" y="4216400"/>
          <p14:tracePt t="79605" x="9734550" y="4203700"/>
          <p14:tracePt t="79613" x="9442450" y="4159250"/>
          <p14:tracePt t="79624" x="9061450" y="4089400"/>
          <p14:tracePt t="79642" x="8705850" y="4006850"/>
          <p14:tracePt t="79658" x="7258050" y="3816350"/>
          <p14:tracePt t="79674" x="6159500" y="3765550"/>
          <p14:tracePt t="79691" x="5054600" y="3810000"/>
          <p14:tracePt t="79708" x="4152900" y="3937000"/>
          <p14:tracePt t="79725" x="3702050" y="4000500"/>
          <p14:tracePt t="79741" x="3365500" y="4070350"/>
          <p14:tracePt t="79758" x="3257550" y="4095750"/>
          <p14:tracePt t="79775" x="3206750" y="4102100"/>
          <p14:tracePt t="79791" x="3187700" y="4114800"/>
          <p14:tracePt t="79808" x="3187700" y="4121150"/>
          <p14:tracePt t="79824" x="3175000" y="4133850"/>
          <p14:tracePt t="80106" x="3098800" y="4152900"/>
          <p14:tracePt t="80114" x="2997200" y="4178300"/>
          <p14:tracePt t="80124" x="2965450" y="4191000"/>
          <p14:tracePt t="80141" x="2819400" y="4235450"/>
          <p14:tracePt t="80158" x="2540000" y="4311650"/>
          <p14:tracePt t="80174" x="2311400" y="4356100"/>
          <p14:tracePt t="80191" x="2133600" y="4413250"/>
          <p14:tracePt t="80208" x="1981200" y="4438650"/>
          <p14:tracePt t="80224" x="1885950" y="4476750"/>
          <p14:tracePt t="80241" x="1809750" y="4508500"/>
          <p14:tracePt t="80258" x="1765300" y="4533900"/>
          <p14:tracePt t="80274" x="1752600" y="4533900"/>
          <p14:tracePt t="80291" x="1739900" y="4540250"/>
          <p14:tracePt t="80307" x="1739900" y="4546600"/>
          <p14:tracePt t="80345" x="1746250" y="4546600"/>
          <p14:tracePt t="80361" x="1752600" y="4546600"/>
          <p14:tracePt t="80375" x="1790700" y="4546600"/>
          <p14:tracePt t="80390" x="1898650" y="4540250"/>
          <p14:tracePt t="80407" x="2133600" y="4508500"/>
          <p14:tracePt t="80424" x="2527300" y="4438650"/>
          <p14:tracePt t="80440" x="2901950" y="4368800"/>
          <p14:tracePt t="80457" x="3289300" y="4318000"/>
          <p14:tracePt t="80474" x="3448050" y="4292600"/>
          <p14:tracePt t="80491" x="3587750" y="4286250"/>
          <p14:tracePt t="80508" x="3740150" y="4279900"/>
          <p14:tracePt t="80524" x="3854450" y="4273550"/>
          <p14:tracePt t="80541" x="3956050" y="4273550"/>
          <p14:tracePt t="80557" x="3975100" y="4273550"/>
          <p14:tracePt t="80574" x="3981450" y="4273550"/>
          <p14:tracePt t="80591" x="3987800" y="4267200"/>
          <p14:tracePt t="80594" x="3987800" y="4260850"/>
          <p14:tracePt t="80607" x="3987800" y="4254500"/>
          <p14:tracePt t="81010" x="4006850" y="4254500"/>
          <p14:tracePt t="81018" x="4032250" y="4267200"/>
          <p14:tracePt t="81026" x="4064000" y="4267200"/>
          <p14:tracePt t="81040" x="4108450" y="4279900"/>
          <p14:tracePt t="81057" x="4152900" y="4292600"/>
          <p14:tracePt t="81074" x="4184650" y="4298950"/>
          <p14:tracePt t="81091" x="4267200" y="4324350"/>
          <p14:tracePt t="81107" x="4330700" y="4337050"/>
          <p14:tracePt t="81123" x="4381500" y="4349750"/>
          <p14:tracePt t="81140" x="4406900" y="4356100"/>
          <p14:tracePt t="81157" x="4432300" y="4375150"/>
          <p14:tracePt t="81174" x="4445000" y="4375150"/>
          <p14:tracePt t="81190" x="4451350" y="4381500"/>
          <p14:tracePt t="81207" x="4451350" y="4387850"/>
          <p14:tracePt t="81223" x="4470400" y="4387850"/>
          <p14:tracePt t="81240" x="4476750" y="4387850"/>
          <p14:tracePt t="81257" x="4483100" y="4394200"/>
          <p14:tracePt t="81273" x="4483100" y="4400550"/>
          <p14:tracePt t="81290" x="4489450" y="4400550"/>
          <p14:tracePt t="81307" x="4495800" y="4400550"/>
          <p14:tracePt t="81410" x="4502150" y="4400550"/>
          <p14:tracePt t="81479" x="4514850" y="4400550"/>
          <p14:tracePt t="81486" x="4521200" y="4400550"/>
          <p14:tracePt t="81495" x="4533900" y="4400550"/>
          <p14:tracePt t="81506" x="4565650" y="4400550"/>
          <p14:tracePt t="81523" x="4603750" y="4400550"/>
          <p14:tracePt t="81540" x="4654550" y="4400550"/>
          <p14:tracePt t="81556" x="4711700" y="4400550"/>
          <p14:tracePt t="81574" x="4768850" y="4400550"/>
          <p14:tracePt t="81590" x="4806950" y="4400550"/>
          <p14:tracePt t="81623" x="4813300" y="4400550"/>
          <p14:tracePt t="81640" x="4819650" y="4400550"/>
          <p14:tracePt t="81656" x="4826000" y="4400550"/>
          <p14:tracePt t="81698" x="4832350" y="4400550"/>
          <p14:tracePt t="81704" x="4838700" y="4400550"/>
          <p14:tracePt t="81713" x="4851400" y="4400550"/>
          <p14:tracePt t="81723" x="4864100" y="4400550"/>
          <p14:tracePt t="81740" x="4889500" y="4400550"/>
          <p14:tracePt t="81756" x="4940300" y="4400550"/>
          <p14:tracePt t="81773" x="4959350" y="4400550"/>
          <p14:tracePt t="81790" x="4978400" y="4400550"/>
          <p14:tracePt t="81806" x="4997450" y="4400550"/>
          <p14:tracePt t="81823" x="5022850" y="4400550"/>
          <p14:tracePt t="81840" x="5041900" y="4400550"/>
          <p14:tracePt t="81856" x="5073650" y="4400550"/>
          <p14:tracePt t="81873" x="5099050" y="4400550"/>
          <p14:tracePt t="81891" x="5137150" y="4400550"/>
          <p14:tracePt t="81906" x="5175250" y="4394200"/>
          <p14:tracePt t="81923" x="5200650" y="4387850"/>
          <p14:tracePt t="81939" x="5245100" y="4387850"/>
          <p14:tracePt t="81956" x="5270500" y="4387850"/>
          <p14:tracePt t="81972" x="5321300" y="4387850"/>
          <p14:tracePt t="81990" x="5359400" y="4387850"/>
          <p14:tracePt t="82006" x="5391150" y="4387850"/>
          <p14:tracePt t="82023" x="5410200" y="4387850"/>
          <p14:tracePt t="82040" x="5416550" y="4387850"/>
          <p14:tracePt t="82056" x="5435600" y="4387850"/>
          <p14:tracePt t="82073" x="5454650" y="4387850"/>
          <p14:tracePt t="82106" x="5467350" y="4387850"/>
          <p14:tracePt t="82123" x="5473700" y="4381500"/>
          <p14:tracePt t="82139" x="5492750" y="4381500"/>
          <p14:tracePt t="82156" x="5524500" y="4362450"/>
          <p14:tracePt t="82172" x="5562600" y="4337050"/>
          <p14:tracePt t="82189" x="5594350" y="4298950"/>
          <p14:tracePt t="82206" x="5613400" y="4248150"/>
          <p14:tracePt t="82222" x="5626100" y="4133850"/>
          <p14:tracePt t="82239" x="5619750" y="4089400"/>
          <p14:tracePt t="82255" x="5594350" y="4025900"/>
          <p14:tracePt t="82272" x="5568950" y="3981450"/>
          <p14:tracePt t="82290" x="5505450" y="3917950"/>
          <p14:tracePt t="82306" x="5441950" y="3892550"/>
          <p14:tracePt t="82322" x="5397500" y="3867150"/>
          <p14:tracePt t="82340" x="5340350" y="3835400"/>
          <p14:tracePt t="82356" x="5289550" y="3810000"/>
          <p14:tracePt t="82372" x="5194300" y="3771900"/>
          <p14:tracePt t="82389" x="5067300" y="3765550"/>
          <p14:tracePt t="82406" x="4997450" y="3765550"/>
          <p14:tracePt t="82423" x="4946650" y="3771900"/>
          <p14:tracePt t="82439" x="4895850" y="3803650"/>
          <p14:tracePt t="82455" x="4794250" y="3860800"/>
          <p14:tracePt t="82472" x="4724400" y="3930650"/>
          <p14:tracePt t="82489" x="4679950" y="3968750"/>
          <p14:tracePt t="82506" x="4667250" y="4000500"/>
          <p14:tracePt t="82522" x="4654550" y="4032250"/>
          <p14:tracePt t="82539" x="4635500" y="4102100"/>
          <p14:tracePt t="82555" x="4648200" y="4159250"/>
          <p14:tracePt t="82572" x="4667250" y="4241800"/>
          <p14:tracePt t="82589" x="4686300" y="4279900"/>
          <p14:tracePt t="82592" x="4699000" y="4311650"/>
          <p14:tracePt t="82607" x="4756150" y="4381500"/>
          <p14:tracePt t="82622" x="4857750" y="4470400"/>
          <p14:tracePt t="82639" x="4959350" y="4546600"/>
          <p14:tracePt t="82655" x="5067300" y="4597400"/>
          <p14:tracePt t="82672" x="5168900" y="4648200"/>
          <p14:tracePt t="82690" x="5245100" y="4673600"/>
          <p14:tracePt t="82705" x="5314950" y="4679950"/>
          <p14:tracePt t="82722" x="5378450" y="4679950"/>
          <p14:tracePt t="82739" x="5467350" y="4667250"/>
          <p14:tracePt t="82755" x="5549900" y="4641850"/>
          <p14:tracePt t="82773" x="5645150" y="4578350"/>
          <p14:tracePt t="82789" x="5708650" y="4527550"/>
          <p14:tracePt t="82805" x="5759450" y="4470400"/>
          <p14:tracePt t="82822" x="5784850" y="4425950"/>
          <p14:tracePt t="82839" x="5797550" y="4394200"/>
          <p14:tracePt t="82856" x="5797550" y="4368800"/>
          <p14:tracePt t="82872" x="5797550" y="4343400"/>
          <p14:tracePt t="82888" x="5791200" y="4330700"/>
          <p14:tracePt t="82905" x="5772150" y="4286250"/>
          <p14:tracePt t="82922" x="5727700" y="4216400"/>
          <p14:tracePt t="82938" x="5645150" y="4133850"/>
          <p14:tracePt t="82955" x="5581650" y="4083050"/>
          <p14:tracePt t="82972" x="5537200" y="4064000"/>
          <p14:tracePt t="82988" x="5441950" y="4025900"/>
          <p14:tracePt t="83005" x="5359400" y="4006850"/>
          <p14:tracePt t="83021" x="5276850" y="3981450"/>
          <p14:tracePt t="83038" x="5232400" y="3981450"/>
          <p14:tracePt t="83055" x="5226050" y="3981450"/>
          <p14:tracePt t="83072" x="5213350" y="3981450"/>
          <p14:tracePt t="83089" x="5194300" y="3981450"/>
          <p14:tracePt t="83105" x="5187950" y="3987800"/>
          <p14:tracePt t="83121" x="5187950" y="3994150"/>
          <p14:tracePt t="83138" x="5181600" y="4006850"/>
          <p14:tracePt t="83155" x="5175250" y="4019550"/>
          <p14:tracePt t="83171" x="5168900" y="4051300"/>
          <p14:tracePt t="83188" x="5162550" y="4083050"/>
          <p14:tracePt t="83205" x="5149850" y="4127500"/>
          <p14:tracePt t="83221" x="5143500" y="4171950"/>
          <p14:tracePt t="83238" x="5130800" y="4197350"/>
          <p14:tracePt t="83255" x="5118100" y="4254500"/>
          <p14:tracePt t="83271" x="5086350" y="4318000"/>
          <p14:tracePt t="83289" x="5080000" y="4362450"/>
          <p14:tracePt t="83305" x="5067300" y="4394200"/>
          <p14:tracePt t="83322" x="5067300" y="4419600"/>
          <p14:tracePt t="83338" x="5067300" y="4438650"/>
          <p14:tracePt t="83355" x="5067300" y="4451350"/>
          <p14:tracePt t="83371" x="5067300" y="4470400"/>
          <p14:tracePt t="83388" x="5092700" y="4502150"/>
          <p14:tracePt t="83406" x="5187950" y="4565650"/>
          <p14:tracePt t="83421" x="5238750" y="4584700"/>
          <p14:tracePt t="83438" x="5321300" y="4603750"/>
          <p14:tracePt t="83455" x="5397500" y="4616450"/>
          <p14:tracePt t="83471" x="5492750" y="4616450"/>
          <p14:tracePt t="83489" x="5638800" y="4603750"/>
          <p14:tracePt t="83505" x="5689600" y="4584700"/>
          <p14:tracePt t="83522" x="5721350" y="4565650"/>
          <p14:tracePt t="83538" x="5765800" y="4540250"/>
          <p14:tracePt t="83555" x="5791200" y="4502150"/>
          <p14:tracePt t="83572" x="5810250" y="4464050"/>
          <p14:tracePt t="83589" x="5816600" y="4438650"/>
          <p14:tracePt t="83605" x="5816600" y="4394200"/>
          <p14:tracePt t="83622" x="5797550" y="4337050"/>
          <p14:tracePt t="83638" x="5765800" y="4260850"/>
          <p14:tracePt t="83654" x="5727700" y="4171950"/>
          <p14:tracePt t="83671" x="5664200" y="4095750"/>
          <p14:tracePt t="83688" x="5568950" y="4006850"/>
          <p14:tracePt t="83704" x="5492750" y="3956050"/>
          <p14:tracePt t="83722" x="5340350" y="3867150"/>
          <p14:tracePt t="83738" x="5238750" y="3829050"/>
          <p14:tracePt t="83754" x="5156200" y="3810000"/>
          <p14:tracePt t="83771" x="5073650" y="3810000"/>
          <p14:tracePt t="83788" x="5022850" y="3816350"/>
          <p14:tracePt t="83805" x="4933950" y="3854450"/>
          <p14:tracePt t="83821" x="4870450" y="3898900"/>
          <p14:tracePt t="83839" x="4813300" y="3962400"/>
          <p14:tracePt t="83854" x="4768850" y="4038600"/>
          <p14:tracePt t="83871" x="4737100" y="4095750"/>
          <p14:tracePt t="83888" x="4718050" y="4203700"/>
          <p14:tracePt t="83904" x="4711700" y="4273550"/>
          <p14:tracePt t="83921" x="4718050" y="4343400"/>
          <p14:tracePt t="83938" x="4756150" y="4413250"/>
          <p14:tracePt t="83954" x="4800600" y="4495800"/>
          <p14:tracePt t="83971" x="4876800" y="4578350"/>
          <p14:tracePt t="83987" x="4953000" y="4660900"/>
          <p14:tracePt t="84004" x="5080000" y="4724400"/>
          <p14:tracePt t="84021" x="5194300" y="4756150"/>
          <p14:tracePt t="84038" x="5321300" y="4781550"/>
          <p14:tracePt t="84054" x="5416550" y="4787900"/>
          <p14:tracePt t="84071" x="5473700" y="4787900"/>
          <p14:tracePt t="84087" x="5530850" y="4768850"/>
          <p14:tracePt t="84104" x="5575300" y="4743450"/>
          <p14:tracePt t="84121" x="5613400" y="4692650"/>
          <p14:tracePt t="84137" x="5638800" y="4629150"/>
          <p14:tracePt t="84154" x="5645150" y="4546600"/>
          <p14:tracePt t="84171" x="5645150" y="4438650"/>
          <p14:tracePt t="84187" x="5619750" y="4324350"/>
          <p14:tracePt t="84204" x="5556250" y="4178300"/>
          <p14:tracePt t="84220" x="5492750" y="4089400"/>
          <p14:tracePt t="84237" x="5454650" y="4051300"/>
          <p14:tracePt t="84254" x="5391150" y="4000500"/>
          <p14:tracePt t="84271" x="5308600" y="3956050"/>
          <p14:tracePt t="84288" x="5162550" y="3924300"/>
          <p14:tracePt t="84304" x="5067300" y="3905250"/>
          <p14:tracePt t="84321" x="5029200" y="3905250"/>
          <p14:tracePt t="84337" x="4978400" y="3905250"/>
          <p14:tracePt t="84354" x="4914900" y="3917950"/>
          <p14:tracePt t="84371" x="4864100" y="3937000"/>
          <p14:tracePt t="84389" x="4826000" y="3949700"/>
          <p14:tracePt t="84404" x="4819650" y="3956050"/>
          <p14:tracePt t="84421" x="4806950" y="3968750"/>
          <p14:tracePt t="84438" x="4806950" y="3975100"/>
          <p14:tracePt t="84509" x="4806950" y="3962400"/>
          <p14:tracePt t="84514" x="4806950" y="3956050"/>
          <p14:tracePt t="84523" x="4806950" y="3943350"/>
          <p14:tracePt t="84537" x="4806950" y="3873500"/>
          <p14:tracePt t="84554" x="4775200" y="3721100"/>
          <p14:tracePt t="84571" x="4743450" y="3625850"/>
          <p14:tracePt t="84587" x="4673600" y="3543300"/>
          <p14:tracePt t="84603" x="4565650" y="3448050"/>
          <p14:tracePt t="84605" x="4483100" y="3397250"/>
          <p14:tracePt t="84620" x="4349750" y="3327400"/>
          <p14:tracePt t="84637" x="4235450" y="3289300"/>
          <p14:tracePt t="84654" x="4171950" y="3263900"/>
          <p14:tracePt t="84670" x="4127500" y="3251200"/>
          <p14:tracePt t="84687" x="4076700" y="3244850"/>
          <p14:tracePt t="84704" x="4064000" y="3244850"/>
          <p14:tracePt t="84720" x="4057650" y="3244850"/>
          <p14:tracePt t="84764" x="4064000" y="3244850"/>
          <p14:tracePt t="84773" x="4070350" y="3244850"/>
          <p14:tracePt t="84787" x="4191000" y="3263900"/>
          <p14:tracePt t="84804" x="4413250" y="3333750"/>
          <p14:tracePt t="84820" x="4584700" y="3403600"/>
          <p14:tracePt t="84838" x="4705350" y="3467100"/>
          <p14:tracePt t="84853" x="4800600" y="3511550"/>
          <p14:tracePt t="84870" x="4876800" y="3581400"/>
          <p14:tracePt t="84887" x="4927600" y="3638550"/>
          <p14:tracePt t="84903" x="4959350" y="3702050"/>
          <p14:tracePt t="84920" x="4978400" y="3740150"/>
          <p14:tracePt t="84936" x="4984750" y="3803650"/>
          <p14:tracePt t="84953" x="4984750" y="3879850"/>
          <p14:tracePt t="84970" x="4953000" y="3962400"/>
          <p14:tracePt t="84986" x="4933950" y="4006850"/>
          <p14:tracePt t="85003" x="4902200" y="4064000"/>
          <p14:tracePt t="85020" x="4889500" y="4076700"/>
          <p14:tracePt t="85037" x="4876800" y="4095750"/>
          <p14:tracePt t="85053" x="4870450" y="4102100"/>
          <p14:tracePt t="85070" x="4864100" y="4108450"/>
          <p14:tracePt t="85118" x="4864100" y="4102100"/>
          <p14:tracePt t="85124" x="4864100" y="4095750"/>
          <p14:tracePt t="85136" x="4864100" y="4089400"/>
          <p14:tracePt t="85153" x="4857750" y="4057650"/>
          <p14:tracePt t="85169" x="4845050" y="3987800"/>
          <p14:tracePt t="85187" x="4838700" y="3968750"/>
          <p14:tracePt t="85203" x="4832350" y="3937000"/>
          <p14:tracePt t="85220" x="4832350" y="3917950"/>
          <p14:tracePt t="85237" x="4832350" y="3905250"/>
          <p14:tracePt t="85253" x="4826000" y="3905250"/>
          <p14:tracePt t="85291" x="4819650" y="3905250"/>
          <p14:tracePt t="85304" x="4813300" y="3905250"/>
          <p14:tracePt t="85321" x="4800600" y="3917950"/>
          <p14:tracePt t="85338" x="4775200" y="3975100"/>
          <p14:tracePt t="85353" x="4756150" y="4000500"/>
          <p14:tracePt t="85370" x="4724400" y="4051300"/>
          <p14:tracePt t="85386" x="4699000" y="4089400"/>
          <p14:tracePt t="85403" x="4679950" y="4102100"/>
          <p14:tracePt t="85419" x="4679950" y="4114800"/>
          <p14:tracePt t="85436" x="4679950" y="4121150"/>
          <p14:tracePt t="85503" x="4686300" y="4121150"/>
          <p14:tracePt t="85518" x="4692650" y="4121150"/>
          <p14:tracePt t="85525" x="4699000" y="4121150"/>
          <p14:tracePt t="85536" x="4711700" y="4121150"/>
          <p14:tracePt t="85553" x="4883150" y="4121150"/>
          <p14:tracePt t="85570" x="5010150" y="4121150"/>
          <p14:tracePt t="85586" x="5086350" y="4121150"/>
          <p14:tracePt t="85603" x="5118100" y="4121150"/>
          <p14:tracePt t="85608" x="5124450" y="4121150"/>
          <p14:tracePt t="85638" x="5137150" y="4121150"/>
          <p14:tracePt t="85744" x="5130800" y="4121150"/>
          <p14:tracePt t="85752" x="5130800" y="4114800"/>
          <p14:tracePt t="85760" x="5130800" y="4108450"/>
          <p14:tracePt t="85774" x="5130800" y="4102100"/>
          <p14:tracePt t="85786" x="5124450" y="4095750"/>
          <p14:tracePt t="85803" x="5124450" y="4076700"/>
          <p14:tracePt t="85857" x="5124450" y="4070350"/>
          <p14:tracePt t="85879" x="5124450" y="4064000"/>
          <p14:tracePt t="85901" x="5111750" y="4057650"/>
          <p14:tracePt t="85925" x="5099050" y="4044950"/>
          <p14:tracePt t="85931" x="5080000" y="4019550"/>
          <p14:tracePt t="85940" x="5022850" y="3975100"/>
          <p14:tracePt t="85953" x="4908550" y="3848100"/>
          <p14:tracePt t="85969" x="4851400" y="3790950"/>
          <p14:tracePt t="85986" x="4762500" y="3638550"/>
          <p14:tracePt t="86002" x="4705350" y="3530600"/>
          <p14:tracePt t="86019" x="4660900" y="3441700"/>
          <p14:tracePt t="86037" x="4559300" y="3333750"/>
          <p14:tracePt t="86052" x="4514850" y="3276600"/>
          <p14:tracePt t="86070" x="4476750" y="3257550"/>
          <p14:tracePt t="86086" x="4451350" y="3232150"/>
          <p14:tracePt t="86103" x="4419600" y="3213100"/>
          <p14:tracePt t="86107" x="4406900" y="3206750"/>
          <p14:tracePt t="86119" x="4368800" y="3181350"/>
          <p14:tracePt t="86136" x="4337050" y="3168650"/>
          <p14:tracePt t="86152" x="4267200" y="3155950"/>
          <p14:tracePt t="86169" x="4229100" y="3155950"/>
          <p14:tracePt t="86185" x="4159250" y="3149600"/>
          <p14:tracePt t="86202" x="4025900" y="3143250"/>
          <p14:tracePt t="86219" x="3924300" y="3168650"/>
          <p14:tracePt t="86235" x="3822700" y="3206750"/>
          <p14:tracePt t="86252" x="3746500" y="3244850"/>
          <p14:tracePt t="86269" x="3695700" y="3302000"/>
          <p14:tracePt t="86285" x="3632200" y="3359150"/>
          <p14:tracePt t="86302" x="3632200" y="3378200"/>
          <p14:tracePt t="86319" x="3625850" y="3384550"/>
          <p14:tracePt t="86336" x="3632200" y="3397250"/>
          <p14:tracePt t="86353" x="3663950" y="3429000"/>
          <p14:tracePt t="86369" x="3867150" y="3587750"/>
          <p14:tracePt t="86386" x="4083050" y="3683000"/>
          <p14:tracePt t="86402" x="4267200" y="3733800"/>
          <p14:tracePt t="86419" x="4394200" y="3746500"/>
          <p14:tracePt t="86437" x="4451350" y="3746500"/>
          <p14:tracePt t="86452" x="4514850" y="3714750"/>
          <p14:tracePt t="86468" x="4565650" y="3676650"/>
          <p14:tracePt t="86485" x="4597400" y="3632200"/>
          <p14:tracePt t="86502" x="4603750" y="3600450"/>
          <p14:tracePt t="86519" x="4610100" y="3575050"/>
          <p14:tracePt t="86535" x="4565650" y="3492500"/>
          <p14:tracePt t="86552" x="4483100" y="3397250"/>
          <p14:tracePt t="86569" x="4400550" y="3302000"/>
          <p14:tracePt t="86587" x="4273550" y="3213100"/>
          <p14:tracePt t="86602" x="4216400" y="3200400"/>
          <p14:tracePt t="86619" x="4095750" y="3181350"/>
          <p14:tracePt t="86635" x="3956050" y="3187700"/>
          <p14:tracePt t="86652" x="3803650" y="3219450"/>
          <p14:tracePt t="86669" x="3670300" y="3289300"/>
          <p14:tracePt t="86685" x="3562350" y="3397250"/>
          <p14:tracePt t="86702" x="3530600" y="3422650"/>
          <p14:tracePt t="86718" x="3511550" y="3460750"/>
          <p14:tracePt t="86735" x="3505200" y="3479800"/>
          <p14:tracePt t="86752" x="3511550" y="3543300"/>
          <p14:tracePt t="86768" x="3644900" y="3765550"/>
          <p14:tracePt t="86785" x="3721100" y="3854450"/>
          <p14:tracePt t="86802" x="3962400" y="3981450"/>
          <p14:tracePt t="86818" x="4362450" y="4121150"/>
          <p14:tracePt t="86835" x="4826000" y="4210050"/>
          <p14:tracePt t="86851" x="5391150" y="4267200"/>
          <p14:tracePt t="86868" x="5607050" y="4273550"/>
          <p14:tracePt t="86886" x="5765800" y="4292600"/>
          <p14:tracePt t="86902" x="5905500" y="4298950"/>
          <p14:tracePt t="86920" x="6013450" y="4305300"/>
          <p14:tracePt t="86935" x="6038850" y="4305300"/>
          <p14:tracePt t="86951" x="6045200" y="4305300"/>
          <p14:tracePt t="86968" x="6057900" y="4305300"/>
          <p14:tracePt t="86985" x="6070600" y="4305300"/>
          <p14:tracePt t="87002" x="6127750" y="4305300"/>
          <p14:tracePt t="87018" x="6165850" y="4305300"/>
          <p14:tracePt t="87035" x="6172200" y="4286250"/>
          <p14:tracePt t="87441" x="6184900" y="4286250"/>
          <p14:tracePt t="87448" x="6203950" y="4298950"/>
          <p14:tracePt t="87455" x="6210300" y="4298950"/>
          <p14:tracePt t="87468" x="6229350" y="4305300"/>
          <p14:tracePt t="87485" x="6292850" y="4343400"/>
          <p14:tracePt t="87501" x="6343650" y="4362450"/>
          <p14:tracePt t="87518" x="6394450" y="4387850"/>
          <p14:tracePt t="87535" x="6445250" y="4413250"/>
          <p14:tracePt t="87551" x="6496050" y="4425950"/>
          <p14:tracePt t="87568" x="6527800" y="4432300"/>
          <p14:tracePt t="87585" x="6578600" y="4438650"/>
          <p14:tracePt t="87601" x="6629400" y="4438650"/>
          <p14:tracePt t="87619" x="6711950" y="4451350"/>
          <p14:tracePt t="87637" x="6807200" y="4476750"/>
          <p14:tracePt t="87651" x="6851650" y="4489450"/>
          <p14:tracePt t="87667" x="6927850" y="4495800"/>
          <p14:tracePt t="87684" x="7035800" y="4495800"/>
          <p14:tracePt t="87701" x="7112000" y="4502150"/>
          <p14:tracePt t="87719" x="7169150" y="4502150"/>
          <p14:tracePt t="87734" x="7188200" y="4502150"/>
          <p14:tracePt t="87751" x="7207250" y="4502150"/>
          <p14:tracePt t="87768" x="7226300" y="4502150"/>
          <p14:tracePt t="87784" x="7239000" y="4502150"/>
          <p14:tracePt t="87802" x="7277100" y="4502150"/>
          <p14:tracePt t="87818" x="7289800" y="4502150"/>
          <p14:tracePt t="87834" x="7327900" y="4502150"/>
          <p14:tracePt t="87851" x="7391400" y="4489450"/>
          <p14:tracePt t="87868" x="7435850" y="4476750"/>
          <p14:tracePt t="87885" x="7493000" y="4457700"/>
          <p14:tracePt t="87901" x="7505700" y="4457700"/>
          <p14:tracePt t="87917" x="7518400" y="4451350"/>
          <p14:tracePt t="87934" x="7537450" y="4438650"/>
          <p14:tracePt t="87951" x="7556500" y="4438650"/>
          <p14:tracePt t="87967" x="7607300" y="4413250"/>
          <p14:tracePt t="87984" x="7670800" y="4394200"/>
          <p14:tracePt t="88001" x="7702550" y="4387850"/>
          <p14:tracePt t="88017" x="7753350" y="4381500"/>
          <p14:tracePt t="88034" x="7791450" y="4375150"/>
          <p14:tracePt t="88050" x="7848600" y="4368800"/>
          <p14:tracePt t="88067" x="7905750" y="4362450"/>
          <p14:tracePt t="88084" x="7975600" y="4343400"/>
          <p14:tracePt t="88101" x="8013700" y="4343400"/>
          <p14:tracePt t="88105" x="8039100" y="4343400"/>
          <p14:tracePt t="88118" x="8108950" y="4356100"/>
          <p14:tracePt t="88135" x="8197850" y="4362450"/>
          <p14:tracePt t="88150" x="8305800" y="4375150"/>
          <p14:tracePt t="88168" x="8445500" y="4413250"/>
          <p14:tracePt t="88184" x="8528050" y="4438650"/>
          <p14:tracePt t="88202" x="8629650" y="4464050"/>
          <p14:tracePt t="88217" x="8712200" y="4476750"/>
          <p14:tracePt t="88234" x="8807450" y="4489450"/>
          <p14:tracePt t="88251" x="8902700" y="4521200"/>
          <p14:tracePt t="88267" x="8959850" y="4533900"/>
          <p14:tracePt t="88284" x="9023350" y="4540250"/>
          <p14:tracePt t="88300" x="9055100" y="4540250"/>
          <p14:tracePt t="88317" x="9086850" y="4540250"/>
          <p14:tracePt t="88333" x="9105900" y="4527550"/>
          <p14:tracePt t="88350" x="9118600" y="4502150"/>
          <p14:tracePt t="88367" x="9137650" y="4445000"/>
          <p14:tracePt t="88384" x="9137650" y="4406900"/>
          <p14:tracePt t="88400" x="9112250" y="4318000"/>
          <p14:tracePt t="88418" x="9023350" y="4178300"/>
          <p14:tracePt t="88433" x="8921750" y="4064000"/>
          <p14:tracePt t="88450" x="8794750" y="3975100"/>
          <p14:tracePt t="88467" x="8623300" y="3905250"/>
          <p14:tracePt t="88484" x="8547100" y="3892550"/>
          <p14:tracePt t="88500" x="8388350" y="3892550"/>
          <p14:tracePt t="88518" x="8134350" y="3911600"/>
          <p14:tracePt t="88534" x="7994650" y="3949700"/>
          <p14:tracePt t="88550" x="7880350" y="4006850"/>
          <p14:tracePt t="88567" x="7810500" y="4057650"/>
          <p14:tracePt t="88583" x="7753350" y="4114800"/>
          <p14:tracePt t="88601" x="7715250" y="4203700"/>
          <p14:tracePt t="88617" x="7689850" y="4273550"/>
          <p14:tracePt t="88634" x="7683500" y="4305300"/>
          <p14:tracePt t="88650" x="7683500" y="4343400"/>
          <p14:tracePt t="88667" x="7683500" y="4349750"/>
          <p14:tracePt t="88684" x="7689850" y="4387850"/>
          <p14:tracePt t="88700" x="7721600" y="4400550"/>
          <p14:tracePt t="88717" x="7766050" y="4413250"/>
          <p14:tracePt t="88733" x="7886700" y="4419600"/>
          <p14:tracePt t="88750" x="7994650" y="4419600"/>
          <p14:tracePt t="88767" x="8153400" y="4413250"/>
          <p14:tracePt t="88783" x="8299450" y="4362450"/>
          <p14:tracePt t="88800" x="8413750" y="4318000"/>
          <p14:tracePt t="88817" x="8483600" y="4273550"/>
          <p14:tracePt t="88833" x="8540750" y="4248150"/>
          <p14:tracePt t="88850" x="8553450" y="4248150"/>
          <p14:tracePt t="88867" x="8559800" y="4241800"/>
          <p14:tracePt t="88883" x="8559800" y="4235450"/>
          <p14:tracePt t="89237" x="8636000" y="4248150"/>
          <p14:tracePt t="89247" x="8737600" y="4273550"/>
          <p14:tracePt t="89253" x="8832850" y="4311650"/>
          <p14:tracePt t="89266" x="9112250" y="4394200"/>
          <p14:tracePt t="89283" x="9245600" y="4438650"/>
          <p14:tracePt t="89299" x="9563100" y="4514850"/>
          <p14:tracePt t="89316" x="9925050" y="4559300"/>
          <p14:tracePt t="89333" x="10382250" y="4635500"/>
          <p14:tracePt t="89349" x="10560050" y="4660900"/>
          <p14:tracePt t="89366" x="10642600" y="4673600"/>
          <p14:tracePt t="89383" x="10693400" y="4686300"/>
          <p14:tracePt t="89400" x="10725150" y="4686300"/>
          <p14:tracePt t="89416" x="10731500" y="4699000"/>
          <p14:tracePt t="89449" x="10718800" y="4711700"/>
          <p14:tracePt t="89466" x="10693400" y="4724400"/>
          <p14:tracePt t="89483" x="10420350" y="4819650"/>
          <p14:tracePt t="89499" x="9658350" y="4978400"/>
          <p14:tracePt t="89516" x="8934450" y="5041900"/>
          <p14:tracePt t="89533" x="8070850" y="5054600"/>
          <p14:tracePt t="89550" x="7461250" y="5035550"/>
          <p14:tracePt t="89567" x="6457950" y="4997450"/>
          <p14:tracePt t="89583" x="5981700" y="4984750"/>
          <p14:tracePt t="89599" x="5746750" y="4984750"/>
          <p14:tracePt t="89617" x="5626100" y="4984750"/>
          <p14:tracePt t="89633" x="5600700" y="4984750"/>
          <p14:tracePt t="89650" x="5594350" y="4984750"/>
          <p14:tracePt t="89901" x="5454650" y="4965700"/>
          <p14:tracePt t="89909" x="5251450" y="4940300"/>
          <p14:tracePt t="89918" x="5029200" y="4914900"/>
          <p14:tracePt t="89932" x="4699000" y="4845050"/>
          <p14:tracePt t="89950" x="4438650" y="4806950"/>
          <p14:tracePt t="89966" x="3752850" y="4692650"/>
          <p14:tracePt t="89982" x="3340100" y="4635500"/>
          <p14:tracePt t="89999" x="2921000" y="4610100"/>
          <p14:tracePt t="90016" x="2730500" y="4591050"/>
          <p14:tracePt t="90032" x="2514600" y="4572000"/>
          <p14:tracePt t="90049" x="2152650" y="4533900"/>
          <p14:tracePt t="90066" x="1905000" y="4527550"/>
          <p14:tracePt t="90082" x="1739900" y="4527550"/>
          <p14:tracePt t="90099" x="1612900" y="4527550"/>
          <p14:tracePt t="90104" x="1587500" y="4527550"/>
          <p14:tracePt t="90117" x="1562100" y="4527550"/>
          <p14:tracePt t="90132" x="1504950" y="4527550"/>
          <p14:tracePt t="90149" x="1492250" y="4527550"/>
          <p14:tracePt t="90166" x="1485900" y="4540250"/>
          <p14:tracePt t="90199" x="1492250" y="4540250"/>
          <p14:tracePt t="90216" x="1498600" y="4546600"/>
          <p14:tracePt t="90239" x="1504950" y="4546600"/>
          <p14:tracePt t="90254" x="1517650" y="4546600"/>
          <p14:tracePt t="90277" x="1524000" y="4546600"/>
          <p14:tracePt t="90285" x="1549400" y="4546600"/>
          <p14:tracePt t="90299" x="1733550" y="4546600"/>
          <p14:tracePt t="90315" x="2038350" y="4540250"/>
          <p14:tracePt t="90332" x="2444750" y="4495800"/>
          <p14:tracePt t="90349" x="2851150" y="4457700"/>
          <p14:tracePt t="90366" x="3136900" y="4451350"/>
          <p14:tracePt t="90382" x="3378200" y="4451350"/>
          <p14:tracePt t="90399" x="3600450" y="4451350"/>
          <p14:tracePt t="90415" x="3778250" y="4476750"/>
          <p14:tracePt t="90432" x="3879850" y="4502150"/>
          <p14:tracePt t="90448" x="3911600" y="4502150"/>
          <p14:tracePt t="90465" x="3943350" y="4514850"/>
          <p14:tracePt t="90498" x="3949700" y="4514850"/>
          <p14:tracePt t="90578" x="3949700" y="4521200"/>
          <p14:tracePt t="90882" x="3975100" y="4552950"/>
          <p14:tracePt t="90889" x="4025900" y="4597400"/>
          <p14:tracePt t="90899" x="4070350" y="4641850"/>
          <p14:tracePt t="90915" x="4171950" y="4711700"/>
          <p14:tracePt t="90931" x="4260850" y="4756150"/>
          <p14:tracePt t="90948" x="4330700" y="4800600"/>
          <p14:tracePt t="90965" x="4368800" y="4826000"/>
          <p14:tracePt t="90981" x="4413250" y="4851400"/>
          <p14:tracePt t="90998" x="4451350" y="4864100"/>
          <p14:tracePt t="91015" x="4489450" y="4876800"/>
          <p14:tracePt t="91031" x="4521200" y="4883150"/>
          <p14:tracePt t="91048" x="4565650" y="4883150"/>
          <p14:tracePt t="91065" x="4648200" y="4864100"/>
          <p14:tracePt t="91081" x="4724400" y="4845050"/>
          <p14:tracePt t="91098" x="4832350" y="4806950"/>
          <p14:tracePt t="91115" x="4889500" y="4781550"/>
          <p14:tracePt t="91133" x="4908550" y="4775200"/>
          <p14:tracePt t="91148" x="4927600" y="4768850"/>
          <p14:tracePt t="91167" x="4946650" y="4762500"/>
          <p14:tracePt t="91181" x="4959350" y="4756150"/>
          <p14:tracePt t="91311" x="4953000" y="4756150"/>
          <p14:tracePt t="91335" x="4946650" y="4756150"/>
          <p14:tracePt t="91356" x="4940300" y="4756150"/>
          <p14:tracePt t="91363" x="4933950" y="4756150"/>
          <p14:tracePt t="91386" x="4921250" y="4743450"/>
          <p14:tracePt t="91393" x="4902200" y="4743450"/>
          <p14:tracePt t="91401" x="4895850" y="4737100"/>
          <p14:tracePt t="91414" x="4845050" y="4730750"/>
          <p14:tracePt t="91432" x="4813300" y="4724400"/>
          <p14:tracePt t="91448" x="4781550" y="4724400"/>
          <p14:tracePt t="91465" x="4775200" y="4724400"/>
          <p14:tracePt t="91481" x="4762500" y="4724400"/>
          <p14:tracePt t="91498" x="4730750" y="4718050"/>
          <p14:tracePt t="91514" x="4705350" y="4718050"/>
          <p14:tracePt t="91531" x="4686300" y="4718050"/>
          <p14:tracePt t="91547" x="4679950" y="4718050"/>
          <p14:tracePt t="91564" x="4667250" y="4718050"/>
          <p14:tracePt t="91664" x="4673600" y="4718050"/>
          <p14:tracePt t="91687" x="4679950" y="4718050"/>
          <p14:tracePt t="91694" x="4692650" y="4718050"/>
          <p14:tracePt t="91710" x="4699000" y="4718050"/>
          <p14:tracePt t="91717" x="4705350" y="4718050"/>
          <p14:tracePt t="91732" x="4781550" y="4718050"/>
          <p14:tracePt t="91747" x="4940300" y="4718050"/>
          <p14:tracePt t="91764" x="5067300" y="4718050"/>
          <p14:tracePt t="91781" x="5130800" y="4718050"/>
          <p14:tracePt t="91797" x="5162550" y="4718050"/>
          <p14:tracePt t="91814" x="5175250" y="4718050"/>
          <p14:tracePt t="91831" x="5187950" y="4718050"/>
          <p14:tracePt t="91847" x="5200650" y="4718050"/>
          <p14:tracePt t="91864" x="5207000" y="4718050"/>
          <p14:tracePt t="91881" x="5219700" y="4718050"/>
          <p14:tracePt t="91898" x="5232400" y="4718050"/>
          <p14:tracePt t="91914" x="5245100" y="4718050"/>
          <p14:tracePt t="91947" x="5251450" y="4718050"/>
          <p14:tracePt t="92125" x="5257800" y="4718050"/>
          <p14:tracePt t="92135" x="5289550" y="4711700"/>
          <p14:tracePt t="92141" x="5327650" y="4705350"/>
          <p14:tracePt t="92148" x="5372100" y="4699000"/>
          <p14:tracePt t="92164" x="5473700" y="4667250"/>
          <p14:tracePt t="92181" x="5549900" y="4648200"/>
          <p14:tracePt t="92198" x="5594350" y="4635500"/>
          <p14:tracePt t="92213" x="5645150" y="4635500"/>
          <p14:tracePt t="92230" x="5664200" y="4635500"/>
          <p14:tracePt t="92247" x="5689600" y="4635500"/>
          <p14:tracePt t="92264" x="5721350" y="4635500"/>
          <p14:tracePt t="92280" x="5759450" y="4635500"/>
          <p14:tracePt t="92297" x="5822950" y="4635500"/>
          <p14:tracePt t="92313" x="5854700" y="4635500"/>
          <p14:tracePt t="92330" x="5873750" y="4635500"/>
          <p14:tracePt t="92347" x="5886450" y="4629150"/>
          <p14:tracePt t="92364" x="5886450" y="4622800"/>
          <p14:tracePt t="92613" x="5918200" y="4635500"/>
          <p14:tracePt t="92620" x="5962650" y="4654550"/>
          <p14:tracePt t="92630" x="6000750" y="4673600"/>
          <p14:tracePt t="92647" x="6070600" y="4705350"/>
          <p14:tracePt t="92663" x="6108700" y="4711700"/>
          <p14:tracePt t="92680" x="6127750" y="4718050"/>
          <p14:tracePt t="92697" x="6146800" y="4718050"/>
          <p14:tracePt t="92713" x="6153150" y="4718050"/>
          <p14:tracePt t="92788" x="6140450" y="4718050"/>
          <p14:tracePt t="92795" x="6140450" y="4711700"/>
          <p14:tracePt t="92811" x="6134100" y="4705350"/>
          <p14:tracePt t="92825" x="6127750" y="4705350"/>
          <p14:tracePt t="92836" x="6121400" y="4692650"/>
          <p14:tracePt t="92847" x="6089650" y="4673600"/>
          <p14:tracePt t="92863" x="6070600" y="4654550"/>
          <p14:tracePt t="92880" x="6057900" y="4635500"/>
          <p14:tracePt t="92897" x="6051550" y="4635500"/>
          <p14:tracePt t="92913" x="6051550" y="4629150"/>
          <p14:tracePt t="92976" x="6051550" y="4635500"/>
          <p14:tracePt t="92992" x="6051550" y="4641850"/>
          <p14:tracePt t="92999" x="6064250" y="4648200"/>
          <p14:tracePt t="93006" x="6070600" y="4648200"/>
          <p14:tracePt t="93013" x="6083300" y="4654550"/>
          <p14:tracePt t="93030" x="6121400" y="4660900"/>
          <p14:tracePt t="93046" x="6127750" y="4667250"/>
          <p14:tracePt t="93063" x="6134100" y="4673600"/>
          <p14:tracePt t="93127" x="6134100" y="4667250"/>
          <p14:tracePt t="93142" x="6134100" y="4654550"/>
          <p14:tracePt t="93150" x="6134100" y="4629150"/>
          <p14:tracePt t="93156" x="6127750" y="4616450"/>
          <p14:tracePt t="93165" x="6108700" y="4559300"/>
          <p14:tracePt t="93179" x="6026150" y="4349750"/>
          <p14:tracePt t="93196" x="5969000" y="4203700"/>
          <p14:tracePt t="93213" x="5937250" y="4140200"/>
          <p14:tracePt t="93229" x="5930900" y="4127500"/>
          <p14:tracePt t="93247" x="5911850" y="4114800"/>
          <p14:tracePt t="93263" x="5911850" y="4102100"/>
          <p14:tracePt t="93296" x="5918200" y="4102100"/>
          <p14:tracePt t="93313" x="5924550" y="4102100"/>
          <p14:tracePt t="93330" x="5981700" y="4095750"/>
          <p14:tracePt t="93346" x="6051550" y="4083050"/>
          <p14:tracePt t="93363" x="6235700" y="4057650"/>
          <p14:tracePt t="93379" x="6407150" y="4019550"/>
          <p14:tracePt t="93396" x="6496050" y="4013200"/>
          <p14:tracePt t="93413" x="6540500" y="4013200"/>
          <p14:tracePt t="93430" x="6546850" y="4013200"/>
          <p14:tracePt t="93447" x="6553200" y="4013200"/>
          <p14:tracePt t="93467" x="6553200" y="4019550"/>
          <p14:tracePt t="93480" x="6553200" y="4032250"/>
          <p14:tracePt t="93496" x="6534150" y="4051300"/>
          <p14:tracePt t="93513" x="6508750" y="4083050"/>
          <p14:tracePt t="93529" x="6489700" y="4102100"/>
          <p14:tracePt t="93546" x="6457950" y="4133850"/>
          <p14:tracePt t="93563" x="6438900" y="4159250"/>
          <p14:tracePt t="93579" x="6432550" y="4171950"/>
          <p14:tracePt t="93596" x="6426200" y="4197350"/>
          <p14:tracePt t="93612" x="6426200" y="4216400"/>
          <p14:tracePt t="93629" x="6413500" y="4260850"/>
          <p14:tracePt t="93645" x="6400800" y="4400550"/>
          <p14:tracePt t="93662" x="6400800" y="4476750"/>
          <p14:tracePt t="93679" x="6400800" y="4527550"/>
          <p14:tracePt t="93696" x="6400800" y="4565650"/>
          <p14:tracePt t="93712" x="6400800" y="4572000"/>
          <p14:tracePt t="93729" x="6400800" y="4584700"/>
          <p14:tracePt t="93746" x="6400800" y="4591050"/>
          <p14:tracePt t="93799" x="6400800" y="4584700"/>
          <p14:tracePt t="93805" x="6400800" y="4578350"/>
          <p14:tracePt t="93829" x="6400800" y="4572000"/>
          <p14:tracePt t="93835" x="6400800" y="4565650"/>
          <p14:tracePt t="93846" x="6400800" y="4559300"/>
          <p14:tracePt t="93863" x="6400800" y="4552950"/>
          <p14:tracePt t="93879" x="6400800" y="4546600"/>
          <p14:tracePt t="93919" x="6413500" y="4546600"/>
          <p14:tracePt t="93926" x="6426200" y="4546600"/>
          <p14:tracePt t="93933" x="6445250" y="4546600"/>
          <p14:tracePt t="93946" x="6483350" y="4546600"/>
          <p14:tracePt t="93962" x="6540500" y="4572000"/>
          <p14:tracePt t="93979" x="6565900" y="4578350"/>
          <p14:tracePt t="93995" x="6591300" y="4584700"/>
          <p14:tracePt t="94012" x="6597650" y="4591050"/>
          <p14:tracePt t="94029" x="6604000" y="4591050"/>
          <p14:tracePt t="94046" x="6610350" y="4591050"/>
          <p14:tracePt t="94062" x="6635750" y="4591050"/>
          <p14:tracePt t="94079" x="6718300" y="4591050"/>
          <p14:tracePt t="94095" x="6902450" y="4546600"/>
          <p14:tracePt t="94100" x="6997700" y="4521200"/>
          <p14:tracePt t="94112" x="7086600" y="4502150"/>
          <p14:tracePt t="94129" x="7251700" y="4470400"/>
          <p14:tracePt t="94145" x="7346950" y="4464050"/>
          <p14:tracePt t="94162" x="7397750" y="4457700"/>
          <p14:tracePt t="94179" x="7429500" y="4457700"/>
          <p14:tracePt t="94212" x="7429500" y="4451350"/>
          <p14:tracePt t="94228" x="7416800" y="4445000"/>
          <p14:tracePt t="94246" x="7296150" y="4368800"/>
          <p14:tracePt t="94262" x="6934200" y="4184650"/>
          <p14:tracePt t="94279" x="6629400" y="4051300"/>
          <p14:tracePt t="94295" x="6248400" y="3917950"/>
          <p14:tracePt t="94312" x="6140450" y="3879850"/>
          <p14:tracePt t="94328" x="5956300" y="3848100"/>
          <p14:tracePt t="94345" x="5746750" y="3816350"/>
          <p14:tracePt t="94362" x="5448300" y="3822700"/>
          <p14:tracePt t="94378" x="5270500" y="3867150"/>
          <p14:tracePt t="94395" x="5187950" y="3911600"/>
          <p14:tracePt t="94412" x="5111750" y="3968750"/>
          <p14:tracePt t="94428" x="5035550" y="4032250"/>
          <p14:tracePt t="94446" x="4972050" y="4133850"/>
          <p14:tracePt t="94462" x="4965700" y="4210050"/>
          <p14:tracePt t="94478" x="4965700" y="4286250"/>
          <p14:tracePt t="94496" x="4984750" y="4356100"/>
          <p14:tracePt t="94512" x="5054600" y="4502150"/>
          <p14:tracePt t="94528" x="5327650" y="4762500"/>
          <p14:tracePt t="94545" x="5651500" y="4902200"/>
          <p14:tracePt t="94561" x="5930900" y="4953000"/>
          <p14:tracePt t="94578" x="6178550" y="4959350"/>
          <p14:tracePt t="94595" x="6502400" y="4921250"/>
          <p14:tracePt t="94599" x="6610350" y="4889500"/>
          <p14:tracePt t="94611" x="6775450" y="4819650"/>
          <p14:tracePt t="94628" x="6870700" y="4749800"/>
          <p14:tracePt t="94645" x="6915150" y="4673600"/>
          <p14:tracePt t="94661" x="6927850" y="4635500"/>
          <p14:tracePt t="94678" x="6889750" y="4438650"/>
          <p14:tracePt t="94695" x="6781800" y="4203700"/>
          <p14:tracePt t="94711" x="6604000" y="4038600"/>
          <p14:tracePt t="94728" x="6362700" y="3911600"/>
          <p14:tracePt t="94745" x="6229350" y="3867150"/>
          <p14:tracePt t="94761" x="6026150" y="3822700"/>
          <p14:tracePt t="94778" x="5657850" y="3816350"/>
          <p14:tracePt t="94795" x="5461000" y="3867150"/>
          <p14:tracePt t="94811" x="5327650" y="3924300"/>
          <p14:tracePt t="94828" x="5270500" y="3968750"/>
          <p14:tracePt t="94845" x="5181600" y="4051300"/>
          <p14:tracePt t="94861" x="5156200" y="4095750"/>
          <p14:tracePt t="94878" x="5137150" y="4114800"/>
          <p14:tracePt t="94895" x="5124450" y="4140200"/>
          <p14:tracePt t="94911" x="5124450" y="4146550"/>
          <p14:tracePt t="94952" x="5124450" y="4152900"/>
          <p14:tracePt t="94973" x="5118100" y="4159250"/>
          <p14:tracePt t="94982" x="5111750" y="4171950"/>
          <p14:tracePt t="94994" x="5099050" y="4197350"/>
          <p14:tracePt t="95011" x="5060950" y="4248150"/>
          <p14:tracePt t="95028" x="5022850" y="4286250"/>
          <p14:tracePt t="95044" x="4984750" y="4324350"/>
          <p14:tracePt t="95061" x="4978400" y="4337050"/>
          <p14:tracePt t="95078" x="4965700" y="4343400"/>
          <p14:tracePt t="95125" x="4972050" y="4343400"/>
          <p14:tracePt t="95132" x="4978400" y="4343400"/>
          <p14:tracePt t="95144" x="5010150" y="4343400"/>
          <p14:tracePt t="95161" x="5302250" y="4292600"/>
          <p14:tracePt t="95178" x="5403850" y="4267200"/>
          <p14:tracePt t="95195" x="5543550" y="4254500"/>
          <p14:tracePt t="95211" x="5638800" y="4241800"/>
          <p14:tracePt t="95228" x="5708650" y="4241800"/>
          <p14:tracePt t="95245" x="5822950" y="4273550"/>
          <p14:tracePt t="95262" x="5867400" y="4286250"/>
          <p14:tracePt t="95278" x="5892800" y="4305300"/>
          <p14:tracePt t="95295" x="5918200" y="4311650"/>
          <p14:tracePt t="95311" x="5924550" y="4318000"/>
          <p14:tracePt t="95329" x="5930900" y="4330700"/>
          <p14:tracePt t="95399" x="5937250" y="4330700"/>
          <p14:tracePt t="95416" x="5943600" y="4324350"/>
          <p14:tracePt t="95422" x="5943600" y="4318000"/>
          <p14:tracePt t="95429" x="5949950" y="4318000"/>
          <p14:tracePt t="95444" x="5969000" y="4298950"/>
          <p14:tracePt t="95461" x="5994400" y="4267200"/>
          <p14:tracePt t="95479" x="6057900" y="4210050"/>
          <p14:tracePt t="95494" x="6115050" y="4171950"/>
          <p14:tracePt t="95511" x="6184900" y="4140200"/>
          <p14:tracePt t="95528" x="6229350" y="4127500"/>
          <p14:tracePt t="95544" x="6299200" y="4127500"/>
          <p14:tracePt t="95561" x="6445250" y="4184650"/>
          <p14:tracePt t="95577" x="6572250" y="4235450"/>
          <p14:tracePt t="95594" x="6692900" y="4273550"/>
          <p14:tracePt t="95611" x="6750050" y="4311650"/>
          <p14:tracePt t="95627" x="6788150" y="4330700"/>
          <p14:tracePt t="95644" x="6819900" y="4343400"/>
          <p14:tracePt t="95661" x="6826250" y="4349750"/>
          <p14:tracePt t="95678" x="6832600" y="4349750"/>
          <p14:tracePt t="95694" x="6838950" y="4349750"/>
          <p14:tracePt t="95727" x="6858000" y="4349750"/>
          <p14:tracePt t="95744" x="6883400" y="4349750"/>
          <p14:tracePt t="95761" x="6908800" y="4362450"/>
          <p14:tracePt t="95777" x="6946900" y="4375150"/>
          <p14:tracePt t="95794" x="6965950" y="4387850"/>
          <p14:tracePt t="95810" x="6985000" y="4394200"/>
          <p14:tracePt t="95827" x="6991350" y="4406900"/>
          <p14:tracePt t="95844" x="6997700" y="4413250"/>
          <p14:tracePt t="95860" x="6997700" y="4419600"/>
          <p14:tracePt t="95878" x="6991350" y="4438650"/>
          <p14:tracePt t="95894" x="6959600" y="4451350"/>
          <p14:tracePt t="95911" x="6896100" y="4470400"/>
          <p14:tracePt t="95927" x="6775450" y="4470400"/>
          <p14:tracePt t="95944" x="6616700" y="4451350"/>
          <p14:tracePt t="95961" x="6388100" y="4419600"/>
          <p14:tracePt t="95977" x="6311900" y="4406900"/>
          <p14:tracePt t="95994" x="6254750" y="4394200"/>
          <p14:tracePt t="96010" x="6191250" y="4375150"/>
          <p14:tracePt t="96027" x="6165850" y="4368800"/>
          <p14:tracePt t="96044" x="6134100" y="4368800"/>
          <p14:tracePt t="96060" x="6121400" y="4368800"/>
          <p14:tracePt t="96113" x="6115050" y="4368800"/>
          <p14:tracePt t="96127" x="6102350" y="4368800"/>
          <p14:tracePt t="96136" x="6096000" y="4368800"/>
          <p14:tracePt t="96143" x="6083300" y="4381500"/>
          <p14:tracePt t="96160" x="6076950" y="4394200"/>
          <p14:tracePt t="96177" x="6038850" y="4425950"/>
          <p14:tracePt t="96194" x="6007100" y="4483100"/>
          <p14:tracePt t="96210" x="5994400" y="4540250"/>
          <p14:tracePt t="96227" x="5994400" y="4591050"/>
          <p14:tracePt t="96243" x="5994400" y="4629150"/>
          <p14:tracePt t="96260" x="6007100" y="4660900"/>
          <p14:tracePt t="96277" x="6019800" y="4705350"/>
          <p14:tracePt t="96293" x="6032500" y="4711700"/>
          <p14:tracePt t="96310" x="6038850" y="4737100"/>
          <p14:tracePt t="96327" x="6045200" y="4737100"/>
          <p14:tracePt t="96360" x="6051550" y="4737100"/>
          <p14:tracePt t="96399" x="6051550" y="4724400"/>
          <p14:tracePt t="96407" x="6051550" y="4718050"/>
          <p14:tracePt t="96414" x="6051550" y="4692650"/>
          <p14:tracePt t="96427" x="6051550" y="4635500"/>
          <p14:tracePt t="96444" x="6064250" y="4483100"/>
          <p14:tracePt t="96460" x="6083300" y="4413250"/>
          <p14:tracePt t="96477" x="6108700" y="4356100"/>
          <p14:tracePt t="96493" x="6134100" y="4330700"/>
          <p14:tracePt t="96510" x="6153150" y="4305300"/>
          <p14:tracePt t="96527" x="6165850" y="4298950"/>
          <p14:tracePt t="96543" x="6172200" y="4298950"/>
          <p14:tracePt t="96670" x="6165850" y="4298950"/>
          <p14:tracePt t="96680" x="6159500" y="4298950"/>
          <p14:tracePt t="96685" x="6153150" y="4298950"/>
          <p14:tracePt t="96693" x="6146800" y="4298950"/>
          <p14:tracePt t="96710" x="6140450" y="4298950"/>
          <p14:tracePt t="96726" x="6127750" y="4298950"/>
          <p14:tracePt t="96744" x="6108700" y="4298950"/>
          <p14:tracePt t="96760" x="6076950" y="4330700"/>
          <p14:tracePt t="96776" x="6038850" y="4356100"/>
          <p14:tracePt t="96793" x="6019800" y="4400550"/>
          <p14:tracePt t="96810" x="6007100" y="4432300"/>
          <p14:tracePt t="96826" x="5988050" y="4476750"/>
          <p14:tracePt t="96843" x="5969000" y="4514850"/>
          <p14:tracePt t="96859" x="5969000" y="4521200"/>
          <p14:tracePt t="96876" x="5969000" y="4527550"/>
          <p14:tracePt t="96893" x="5969000" y="4533900"/>
          <p14:tracePt t="96950" x="5969000" y="4527550"/>
          <p14:tracePt t="96971" x="5969000" y="4521200"/>
          <p14:tracePt t="96980" x="5969000" y="4514850"/>
          <p14:tracePt t="96994" x="5969000" y="4502150"/>
          <p14:tracePt t="97001" x="5969000" y="4495800"/>
          <p14:tracePt t="97009" x="5969000" y="4483100"/>
          <p14:tracePt t="97026" x="5956300" y="4457700"/>
          <p14:tracePt t="97043" x="5949950" y="4438650"/>
          <p14:tracePt t="97060" x="5949950" y="4425950"/>
          <p14:tracePt t="97077" x="5943600" y="4419600"/>
          <p14:tracePt t="97109" x="5943600" y="4413250"/>
          <p14:tracePt t="97126" x="5956300" y="4400550"/>
          <p14:tracePt t="97143" x="6019800" y="4362450"/>
          <p14:tracePt t="97160" x="6076950" y="4324350"/>
          <p14:tracePt t="97176" x="6089650" y="4324350"/>
          <p14:tracePt t="97193" x="6096000" y="4324350"/>
          <p14:tracePt t="97230" x="6089650" y="4324350"/>
          <p14:tracePt t="97244" x="6083300" y="4324350"/>
          <p14:tracePt t="97260" x="6070600" y="4324350"/>
          <p14:tracePt t="97276" x="6045200" y="4343400"/>
          <p14:tracePt t="97293" x="6026150" y="4343400"/>
          <p14:tracePt t="97309" x="6000750" y="4356100"/>
          <p14:tracePt t="97326" x="6000750" y="4362450"/>
          <p14:tracePt t="97343" x="6000750" y="4368800"/>
          <p14:tracePt t="97359" x="6000750" y="4387850"/>
          <p14:tracePt t="97376" x="6000750" y="4445000"/>
          <p14:tracePt t="97392" x="6000750" y="4495800"/>
          <p14:tracePt t="97409" x="6000750" y="4565650"/>
          <p14:tracePt t="97426" x="6000750" y="4584700"/>
          <p14:tracePt t="97459" x="6007100" y="4591050"/>
          <p14:tracePt t="97477" x="6019800" y="4597400"/>
          <p14:tracePt t="97509" x="6032500" y="4597400"/>
          <p14:tracePt t="97526" x="6038850" y="4597400"/>
          <p14:tracePt t="97542" x="6057900" y="4591050"/>
          <p14:tracePt t="97559" x="6108700" y="4572000"/>
          <p14:tracePt t="97576" x="6146800" y="4546600"/>
          <p14:tracePt t="97592" x="6172200" y="4508500"/>
          <p14:tracePt t="97609" x="6216650" y="4470400"/>
          <p14:tracePt t="97626" x="6229350" y="4432300"/>
          <p14:tracePt t="97644" x="6261100" y="4394200"/>
          <p14:tracePt t="97659" x="6267450" y="4368800"/>
          <p14:tracePt t="97675" x="6286500" y="4368800"/>
          <p14:tracePt t="97692" x="6299200" y="4362450"/>
          <p14:tracePt t="97709" x="6305550" y="4362450"/>
          <p14:tracePt t="97726" x="6318250" y="4362450"/>
          <p14:tracePt t="97742" x="6330950" y="4368800"/>
          <p14:tracePt t="97759" x="6362700" y="4400550"/>
          <p14:tracePt t="97775" x="6426200" y="4425950"/>
          <p14:tracePt t="97792" x="6451600" y="4457700"/>
          <p14:tracePt t="97809" x="6559550" y="4502150"/>
          <p14:tracePt t="97825" x="6635750" y="4540250"/>
          <p14:tracePt t="97842" x="6705600" y="4565650"/>
          <p14:tracePt t="97859" x="6750050" y="4597400"/>
          <p14:tracePt t="97875" x="6813550" y="4635500"/>
          <p14:tracePt t="97892" x="6858000" y="4660900"/>
          <p14:tracePt t="97909" x="6877050" y="4673600"/>
          <p14:tracePt t="97925" x="6889750" y="4673600"/>
          <p14:tracePt t="97958" x="6896100" y="4673600"/>
          <p14:tracePt t="98013" x="6889750" y="4673600"/>
          <p14:tracePt t="98021" x="6877050" y="4673600"/>
          <p14:tracePt t="98029" x="6858000" y="4660900"/>
          <p14:tracePt t="98042" x="6762750" y="4635500"/>
          <p14:tracePt t="98058" x="6648450" y="4610100"/>
          <p14:tracePt t="98075" x="6445250" y="4584700"/>
          <p14:tracePt t="98092" x="6165850" y="4540250"/>
          <p14:tracePt t="98096" x="5962650" y="4533900"/>
          <p14:tracePt t="98108" x="5822950" y="4508500"/>
          <p14:tracePt t="98126" x="5314950" y="4445000"/>
          <p14:tracePt t="98142" x="5162550" y="4425950"/>
          <p14:tracePt t="98158" x="5022850" y="4419600"/>
          <p14:tracePt t="98175" x="4914900" y="4406900"/>
          <p14:tracePt t="98192" x="4838700" y="4394200"/>
          <p14:tracePt t="98208" x="4800600" y="4394200"/>
          <p14:tracePt t="98225" x="4762500" y="4387850"/>
          <p14:tracePt t="98242" x="4756150" y="4387850"/>
          <p14:tracePt t="98259" x="4737100" y="4387850"/>
          <p14:tracePt t="98275" x="4730750" y="4387850"/>
          <p14:tracePt t="98292" x="4686300" y="4394200"/>
          <p14:tracePt t="98308" x="4603750" y="4432300"/>
          <p14:tracePt t="98325" x="4457700" y="4508500"/>
          <p14:tracePt t="98342" x="4381500" y="4552950"/>
          <p14:tracePt t="98359" x="4254500" y="4622800"/>
          <p14:tracePt t="98375" x="4197350" y="4641850"/>
          <p14:tracePt t="98392" x="4178300" y="4654550"/>
          <p14:tracePt t="98860" x="4165600" y="4654550"/>
          <p14:tracePt t="98868" x="4152900" y="4660900"/>
          <p14:tracePt t="98875" x="4114800" y="4686300"/>
          <p14:tracePt t="98891" x="4013200" y="4737100"/>
          <p14:tracePt t="98908" x="3937000" y="4781550"/>
          <p14:tracePt t="98925" x="3765550" y="4857750"/>
          <p14:tracePt t="98941" x="3625850" y="4914900"/>
          <p14:tracePt t="98958" x="3460750" y="4978400"/>
          <p14:tracePt t="98975" x="3340100" y="5016500"/>
          <p14:tracePt t="98991" x="3263900" y="5041900"/>
          <p14:tracePt t="99008" x="3175000" y="5067300"/>
          <p14:tracePt t="99024" x="3022600" y="5105400"/>
          <p14:tracePt t="99041" x="2908300" y="5143500"/>
          <p14:tracePt t="99058" x="2819400" y="5168900"/>
          <p14:tracePt t="99075" x="2730500" y="5200650"/>
          <p14:tracePt t="99091" x="2609850" y="5238750"/>
          <p14:tracePt t="99108" x="2540000" y="5257800"/>
          <p14:tracePt t="99124" x="2470150" y="5289550"/>
          <p14:tracePt t="99141" x="2406650" y="5308600"/>
          <p14:tracePt t="99158" x="2368550" y="5321300"/>
          <p14:tracePt t="99174" x="2343150" y="5327650"/>
          <p14:tracePt t="99191" x="2324100" y="5334000"/>
          <p14:tracePt t="99224" x="2317750" y="5334000"/>
          <p14:tracePt t="99290" x="2324100" y="5334000"/>
          <p14:tracePt t="99296" x="2330450" y="5334000"/>
          <p14:tracePt t="99308" x="2343150" y="5327650"/>
          <p14:tracePt t="99326" x="2425700" y="5308600"/>
          <p14:tracePt t="99341" x="2628900" y="5283200"/>
          <p14:tracePt t="99358" x="2895600" y="5226050"/>
          <p14:tracePt t="99374" x="3111500" y="5219700"/>
          <p14:tracePt t="99391" x="3321050" y="5200650"/>
          <p14:tracePt t="99409" x="3594100" y="5194300"/>
          <p14:tracePt t="99424" x="3771900" y="5181600"/>
          <p14:tracePt t="99441" x="3975100" y="5181600"/>
          <p14:tracePt t="99458" x="4171950" y="5181600"/>
          <p14:tracePt t="99474" x="4337050" y="5200650"/>
          <p14:tracePt t="99491" x="4432300" y="5226050"/>
          <p14:tracePt t="99508" x="4445000" y="5226050"/>
          <p14:tracePt t="99524" x="4451350" y="5226050"/>
          <p14:tracePt t="99542" x="4457700" y="5226050"/>
          <p14:tracePt t="99877" x="4470400" y="5226050"/>
          <p14:tracePt t="99883" x="4483100" y="5226050"/>
          <p14:tracePt t="99891" x="4489450" y="5226050"/>
          <p14:tracePt t="99907" x="4527550" y="5226050"/>
          <p14:tracePt t="99924" x="4565650" y="5232400"/>
          <p14:tracePt t="99940" x="4591050" y="5232400"/>
          <p14:tracePt t="99957" x="4622800" y="5232400"/>
          <p14:tracePt t="99974" x="4629150" y="5232400"/>
          <p14:tracePt t="99990" x="4635500" y="5232400"/>
          <p14:tracePt t="100007" x="4641850" y="5238750"/>
          <p14:tracePt t="100023" x="4648200" y="5238750"/>
          <p14:tracePt t="100064" x="4654550" y="5238750"/>
          <p14:tracePt t="100095" x="4654550" y="5245100"/>
          <p14:tracePt t="100186" x="4667250" y="5245100"/>
          <p14:tracePt t="100279" x="4667250" y="5251450"/>
          <p14:tracePt t="100543" x="4673600" y="5251450"/>
          <p14:tracePt t="100556" x="4679950" y="5251450"/>
          <p14:tracePt t="100564" x="4686300" y="5251450"/>
          <p14:tracePt t="100574" x="4705350" y="5251450"/>
          <p14:tracePt t="100591" x="4749800" y="5238750"/>
          <p14:tracePt t="100607" x="4819650" y="5213350"/>
          <p14:tracePt t="100612" x="4832350" y="5213350"/>
          <p14:tracePt t="100623" x="4870450" y="5207000"/>
          <p14:tracePt t="100640" x="4908550" y="5200650"/>
          <p14:tracePt t="100656" x="4953000" y="5200650"/>
          <p14:tracePt t="100673" x="4978400" y="5200650"/>
          <p14:tracePt t="100690" x="5010150" y="5200650"/>
          <p14:tracePt t="100706" x="5041900" y="5194300"/>
          <p14:tracePt t="100723" x="5067300" y="5194300"/>
          <p14:tracePt t="100740" x="5086350" y="5187950"/>
          <p14:tracePt t="100756" x="5092700" y="5187950"/>
          <p14:tracePt t="100773" x="5111750" y="5181600"/>
          <p14:tracePt t="100880" x="5111750" y="5175250"/>
          <p14:tracePt t="100888" x="5118100" y="5175250"/>
          <p14:tracePt t="100957" x="5118100" y="5168900"/>
          <p14:tracePt t="100979" x="5118100" y="5162550"/>
          <p14:tracePt t="100995" x="5118100" y="5156200"/>
          <p14:tracePt t="101011" x="5118100" y="5149850"/>
          <p14:tracePt t="101017" x="5118100" y="5143500"/>
          <p14:tracePt t="101032" x="5118100" y="5137150"/>
          <p14:tracePt t="101055" x="5118100" y="5130800"/>
          <p14:tracePt t="101063" x="5118100" y="5118100"/>
          <p14:tracePt t="101073" x="5105400" y="5118100"/>
          <p14:tracePt t="101089" x="5086350" y="5105400"/>
          <p14:tracePt t="101107" x="4953000" y="5048250"/>
          <p14:tracePt t="101123" x="4883150" y="5022850"/>
          <p14:tracePt t="101139" x="4768850" y="4965700"/>
          <p14:tracePt t="101156" x="4635500" y="4921250"/>
          <p14:tracePt t="101172" x="4533900" y="4889500"/>
          <p14:tracePt t="101189" x="4400550" y="4870450"/>
          <p14:tracePt t="101206" x="4368800" y="4870450"/>
          <p14:tracePt t="101223" x="4318000" y="4870450"/>
          <p14:tracePt t="101239" x="4279900" y="4870450"/>
          <p14:tracePt t="101256" x="4235450" y="4895850"/>
          <p14:tracePt t="101272" x="4184650" y="4914900"/>
          <p14:tracePt t="101289" x="4159250" y="4940300"/>
          <p14:tracePt t="101306" x="4146550" y="4953000"/>
          <p14:tracePt t="101323" x="4121150" y="4984750"/>
          <p14:tracePt t="101339" x="4108450" y="5022850"/>
          <p14:tracePt t="101355" x="4089400" y="5054600"/>
          <p14:tracePt t="101372" x="4076700" y="5067300"/>
          <p14:tracePt t="101389" x="4076700" y="5086350"/>
          <p14:tracePt t="101406" x="4070350" y="5092700"/>
          <p14:tracePt t="101423" x="4070350" y="5099050"/>
          <p14:tracePt t="101439" x="4070350" y="5111750"/>
          <p14:tracePt t="101538" x="4076700" y="5111750"/>
          <p14:tracePt t="101576" x="4083050" y="5111750"/>
          <p14:tracePt t="101593" x="4089400" y="5111750"/>
          <p14:tracePt t="101613" x="4095750" y="5111750"/>
          <p14:tracePt t="101659" x="4102100" y="5111750"/>
          <p14:tracePt t="101667" x="4102100" y="5105400"/>
          <p14:tracePt t="101675" x="4108450" y="5105400"/>
          <p14:tracePt t="101689" x="4114800" y="5105400"/>
          <p14:tracePt t="101706" x="4127500" y="5099050"/>
          <p14:tracePt t="101722" x="4140200" y="5099050"/>
          <p14:tracePt t="101739" x="4165600" y="5092700"/>
          <p14:tracePt t="101756" x="4267200" y="5080000"/>
          <p14:tracePt t="101772" x="4356100" y="5073650"/>
          <p14:tracePt t="101788" x="4457700" y="5073650"/>
          <p14:tracePt t="101805" x="4495800" y="5073650"/>
          <p14:tracePt t="101823" x="4527550" y="5073650"/>
          <p14:tracePt t="101839" x="4540250" y="5073650"/>
          <p14:tracePt t="101855" x="4546600" y="5080000"/>
          <p14:tracePt t="101872" x="4552950" y="5080000"/>
          <p14:tracePt t="101888" x="4552950" y="5086350"/>
          <p14:tracePt t="101905" x="4559300" y="5092700"/>
          <p14:tracePt t="101922" x="4565650" y="5111750"/>
          <p14:tracePt t="101939" x="4565650" y="5118100"/>
          <p14:tracePt t="101955" x="4572000" y="5124450"/>
          <p14:tracePt t="101972" x="4578350" y="5124450"/>
          <p14:tracePt t="102091" x="4584700" y="5124450"/>
          <p14:tracePt t="102106" x="4591050" y="5124450"/>
          <p14:tracePt t="102114" x="4610100" y="5124450"/>
          <p14:tracePt t="102122" x="4629150" y="5124450"/>
          <p14:tracePt t="102139" x="4692650" y="5124450"/>
          <p14:tracePt t="102143" x="4743450" y="5118100"/>
          <p14:tracePt t="102155" x="4876800" y="5099050"/>
          <p14:tracePt t="102171" x="5035550" y="5054600"/>
          <p14:tracePt t="102188" x="5168900" y="5035550"/>
          <p14:tracePt t="102205" x="5276850" y="5022850"/>
          <p14:tracePt t="102221" x="5334000" y="5016500"/>
          <p14:tracePt t="102238" x="5403850" y="5016500"/>
          <p14:tracePt t="102255" x="5435600" y="5016500"/>
          <p14:tracePt t="102273" x="5461000" y="5016500"/>
          <p14:tracePt t="102288" x="5492750" y="5016500"/>
          <p14:tracePt t="102305" x="5499100" y="5016500"/>
          <p14:tracePt t="102322" x="5505450" y="5016500"/>
          <p14:tracePt t="102376" x="5511800" y="5016500"/>
          <p14:tracePt t="102422" x="5518150" y="5016500"/>
          <p14:tracePt t="102452" x="5524500" y="5003800"/>
          <p14:tracePt t="102459" x="5530850" y="5003800"/>
          <p14:tracePt t="102473" x="5562600" y="4997450"/>
          <p14:tracePt t="102488" x="5626100" y="4991100"/>
          <p14:tracePt t="102505" x="5772150" y="4978400"/>
          <p14:tracePt t="102521" x="5930900" y="4953000"/>
          <p14:tracePt t="102538" x="6121400" y="4927600"/>
          <p14:tracePt t="102555" x="6445250" y="4914900"/>
          <p14:tracePt t="102571" x="6578600" y="4914900"/>
          <p14:tracePt t="102588" x="6718300" y="4914900"/>
          <p14:tracePt t="102605" x="6813550" y="4914900"/>
          <p14:tracePt t="102621" x="6864350" y="4914900"/>
          <p14:tracePt t="102625" x="6877050" y="4914900"/>
          <p14:tracePt t="102640" x="6889750" y="4914900"/>
          <p14:tracePt t="102655" x="6896100" y="4914900"/>
          <p14:tracePt t="102671" x="6896100" y="4908550"/>
          <p14:tracePt t="102979" x="6927850" y="4914900"/>
          <p14:tracePt t="102986" x="6953250" y="4927600"/>
          <p14:tracePt t="102994" x="6985000" y="4940300"/>
          <p14:tracePt t="103004" x="7010400" y="4972050"/>
          <p14:tracePt t="103021" x="7073900" y="4997450"/>
          <p14:tracePt t="103038" x="7162800" y="5035550"/>
          <p14:tracePt t="103054" x="7232650" y="5060950"/>
          <p14:tracePt t="103071" x="7321550" y="5073650"/>
          <p14:tracePt t="103088" x="7353300" y="5080000"/>
          <p14:tracePt t="103104" x="7461250" y="5092700"/>
          <p14:tracePt t="103122" x="7613650" y="5118100"/>
          <p14:tracePt t="103137" x="7696200" y="5118100"/>
          <p14:tracePt t="103154" x="7766050" y="5118100"/>
          <p14:tracePt t="103171" x="7804150" y="5118100"/>
          <p14:tracePt t="103187" x="7861300" y="5118100"/>
          <p14:tracePt t="103204" x="7943850" y="5118100"/>
          <p14:tracePt t="103221" x="8001000" y="5118100"/>
          <p14:tracePt t="103237" x="8045450" y="5118100"/>
          <p14:tracePt t="103254" x="8058150" y="5118100"/>
          <p14:tracePt t="103271" x="8083550" y="5118100"/>
          <p14:tracePt t="103287" x="8108950" y="5105400"/>
          <p14:tracePt t="103304" x="8121650" y="5105400"/>
          <p14:tracePt t="103320" x="8128000" y="5099050"/>
          <p14:tracePt t="103338" x="8134350" y="5099050"/>
          <p14:tracePt t="103354" x="8147050" y="5099050"/>
          <p14:tracePt t="103371" x="8153400" y="5092700"/>
          <p14:tracePt t="103447" x="8153400" y="5086350"/>
          <p14:tracePt t="103508" x="8153400" y="5080000"/>
          <p14:tracePt t="103538" x="8153400" y="5073650"/>
          <p14:tracePt t="103576" x="8153400" y="5060950"/>
          <p14:tracePt t="103582" x="8147050" y="5048250"/>
          <p14:tracePt t="103591" x="8147050" y="5041900"/>
          <p14:tracePt t="103604" x="8128000" y="5022850"/>
          <p14:tracePt t="103621" x="8102600" y="4953000"/>
          <p14:tracePt t="103637" x="8051800" y="4876800"/>
          <p14:tracePt t="103654" x="8026400" y="4845050"/>
          <p14:tracePt t="103670" x="8001000" y="4819650"/>
          <p14:tracePt t="103687" x="7975600" y="4806950"/>
          <p14:tracePt t="103704" x="7962900" y="4806950"/>
          <p14:tracePt t="103720" x="7924800" y="4794250"/>
          <p14:tracePt t="103737" x="7874000" y="4794250"/>
          <p14:tracePt t="103754" x="7810500" y="4794250"/>
          <p14:tracePt t="103770" x="7740650" y="4800600"/>
          <p14:tracePt t="103787" x="7727950" y="4800600"/>
          <p14:tracePt t="103803" x="7715250" y="4806950"/>
          <p14:tracePt t="103821" x="7708900" y="4806950"/>
          <p14:tracePt t="103853" x="7715250" y="4806950"/>
          <p14:tracePt t="103870" x="7727950" y="4806950"/>
          <p14:tracePt t="103887" x="7740650" y="4806950"/>
          <p14:tracePt t="103904" x="7778750" y="4800600"/>
          <p14:tracePt t="103921" x="7854950" y="4806950"/>
          <p14:tracePt t="103937" x="7867650" y="4813300"/>
          <p14:tracePt t="103954" x="7874000" y="4826000"/>
          <p14:tracePt t="103970" x="7886700" y="4832350"/>
          <p14:tracePt t="103987" x="7886700" y="4845050"/>
          <p14:tracePt t="104004" x="7886700" y="4889500"/>
          <p14:tracePt t="104020" x="7886700" y="4908550"/>
          <p14:tracePt t="104037" x="7886700" y="4914900"/>
          <p14:tracePt t="104053" x="7886700" y="4921250"/>
          <p14:tracePt t="104070" x="7886700" y="4927600"/>
          <p14:tracePt t="104087" x="7893050" y="4927600"/>
          <p14:tracePt t="104103" x="7905750" y="4927600"/>
          <p14:tracePt t="104120" x="7918450" y="4927600"/>
          <p14:tracePt t="104137" x="7937500" y="4927600"/>
          <p14:tracePt t="104153" x="7969250" y="4927600"/>
          <p14:tracePt t="104170" x="8051800" y="4933950"/>
          <p14:tracePt t="104187" x="8083550" y="4940300"/>
          <p14:tracePt t="104203" x="8102600" y="4940300"/>
          <p14:tracePt t="104220" x="8121650" y="4940300"/>
          <p14:tracePt t="104236" x="8128000" y="4940300"/>
          <p14:tracePt t="104253" x="8159750" y="4940300"/>
          <p14:tracePt t="104270" x="8185150" y="4940300"/>
          <p14:tracePt t="104287" x="8204200" y="4940300"/>
          <p14:tracePt t="104304" x="8210550" y="4946650"/>
          <p14:tracePt t="104322" x="8216900" y="4946650"/>
          <p14:tracePt t="104358" x="8216900" y="4953000"/>
          <p14:tracePt t="104427" x="8210550" y="4953000"/>
          <p14:tracePt t="104434" x="8204200" y="4953000"/>
          <p14:tracePt t="104442" x="8185150" y="4953000"/>
          <p14:tracePt t="104453" x="8159750" y="4946650"/>
          <p14:tracePt t="104470" x="8039100" y="4921250"/>
          <p14:tracePt t="104487" x="7943850" y="4883150"/>
          <p14:tracePt t="104503" x="7899400" y="4876800"/>
          <p14:tracePt t="104520" x="7880350" y="4864100"/>
          <p14:tracePt t="104536" x="7880350" y="4857750"/>
          <p14:tracePt t="104553" x="7880350" y="4851400"/>
          <p14:tracePt t="104593" x="7886700" y="4851400"/>
          <p14:tracePt t="104603" x="7893050" y="4851400"/>
          <p14:tracePt t="104620" x="8007350" y="4927600"/>
          <p14:tracePt t="104623" x="8096250" y="4978400"/>
          <p14:tracePt t="104636" x="8185150" y="5022850"/>
          <p14:tracePt t="104653" x="8305800" y="5067300"/>
          <p14:tracePt t="104669" x="8350250" y="5080000"/>
          <p14:tracePt t="104686" x="8362950" y="5086350"/>
          <p14:tracePt t="104703" x="8375650" y="5086350"/>
          <p14:tracePt t="104719" x="8382000" y="5086350"/>
          <p14:tracePt t="104736" x="8388350" y="5029200"/>
          <p14:tracePt t="104753" x="8394700" y="4946650"/>
          <p14:tracePt t="104769" x="8394700" y="4857750"/>
          <p14:tracePt t="104786" x="8394700" y="4826000"/>
          <p14:tracePt t="104805" x="8394700" y="4813300"/>
          <p14:tracePt t="104865" x="8394700" y="4819650"/>
          <p14:tracePt t="104873" x="8394700" y="4851400"/>
          <p14:tracePt t="104880" x="8394700" y="4883150"/>
          <p14:tracePt t="104889" x="8401050" y="4940300"/>
          <p14:tracePt t="104903" x="8407400" y="4997450"/>
          <p14:tracePt t="104920" x="8413750" y="5022850"/>
          <p14:tracePt t="104936" x="8413750" y="5035550"/>
          <p14:tracePt t="104953" x="8413750" y="5041900"/>
          <p14:tracePt t="104969" x="8426450" y="5041900"/>
          <p14:tracePt t="104986" x="8445500" y="5041900"/>
          <p14:tracePt t="105003" x="8477250" y="5041900"/>
          <p14:tracePt t="105019" x="8553450" y="5041900"/>
          <p14:tracePt t="105036" x="8680450" y="5041900"/>
          <p14:tracePt t="105052" x="8801100" y="5041900"/>
          <p14:tracePt t="105069" x="8832850" y="5041900"/>
          <p14:tracePt t="105086" x="8858250" y="5041900"/>
          <p14:tracePt t="105119" x="8864600" y="5035550"/>
          <p14:tracePt t="105136" x="8870950" y="5035550"/>
          <p14:tracePt t="105152" x="8870950" y="5029200"/>
          <p14:tracePt t="105218" x="8870950" y="5016500"/>
          <p14:tracePt t="105233" x="8877300" y="5016500"/>
          <p14:tracePt t="105248" x="8883650" y="5016500"/>
          <p14:tracePt t="105256" x="8890000" y="5016500"/>
          <p14:tracePt t="105269" x="8902700" y="5016500"/>
          <p14:tracePt t="105285" x="8921750" y="5016500"/>
          <p14:tracePt t="105302" x="8953500" y="5016500"/>
          <p14:tracePt t="105319" x="8985250" y="5016500"/>
          <p14:tracePt t="105335" x="9017000" y="5016500"/>
          <p14:tracePt t="105352" x="9023350" y="5016500"/>
          <p14:tracePt t="105369" x="9036050" y="5016500"/>
          <p14:tracePt t="105437" x="9036050" y="5010150"/>
          <p14:tracePt t="105461" x="9036050" y="5003800"/>
          <p14:tracePt t="105475" x="9036050" y="4991100"/>
          <p14:tracePt t="105490" x="9036050" y="4978400"/>
          <p14:tracePt t="105497" x="9036050" y="4972050"/>
          <p14:tracePt t="105505" x="9036050" y="4965700"/>
          <p14:tracePt t="105519" x="9036050" y="4953000"/>
          <p14:tracePt t="105535" x="9036050" y="4927600"/>
          <p14:tracePt t="105552" x="9036050" y="4921250"/>
          <p14:tracePt t="105569" x="9036050" y="4914900"/>
          <p14:tracePt t="105586" x="9023350" y="4889500"/>
          <p14:tracePt t="105603" x="8978900" y="4857750"/>
          <p14:tracePt t="105619" x="8928100" y="4832350"/>
          <p14:tracePt t="105635" x="8890000" y="4813300"/>
          <p14:tracePt t="105652" x="8851900" y="4806950"/>
          <p14:tracePt t="105669" x="8826500" y="4800600"/>
          <p14:tracePt t="105686" x="8794750" y="4794250"/>
          <p14:tracePt t="105702" x="8788400" y="4794250"/>
          <p14:tracePt t="105719" x="8775700" y="4794250"/>
          <p14:tracePt t="105776" x="8782050" y="4794250"/>
          <p14:tracePt t="105793" x="8788400" y="4794250"/>
          <p14:tracePt t="105800" x="8794750" y="4794250"/>
          <p14:tracePt t="105815" x="8801100" y="4794250"/>
          <p14:tracePt t="105875" x="8794750" y="4794250"/>
          <p14:tracePt t="105882" x="8788400" y="4794250"/>
          <p14:tracePt t="105890" x="8782050" y="4794250"/>
          <p14:tracePt t="105902" x="8775700" y="4794250"/>
          <p14:tracePt t="105918" x="8743950" y="4800600"/>
          <p14:tracePt t="105935" x="8699500" y="4826000"/>
          <p14:tracePt t="105952" x="8680450" y="4826000"/>
          <p14:tracePt t="105968" x="8680450" y="4838700"/>
          <p14:tracePt t="105985" x="8680450" y="4851400"/>
          <p14:tracePt t="106003" x="8693150" y="4946650"/>
          <p14:tracePt t="106018" x="8731250" y="5048250"/>
          <p14:tracePt t="106035" x="8763000" y="5130800"/>
          <p14:tracePt t="106052" x="8775700" y="5181600"/>
          <p14:tracePt t="106068" x="8775700" y="5200650"/>
          <p14:tracePt t="106086" x="8775700" y="5219700"/>
          <p14:tracePt t="106102" x="8782050" y="5219700"/>
          <p14:tracePt t="106136" x="8794750" y="5219700"/>
          <p14:tracePt t="106152" x="8807450" y="5181600"/>
          <p14:tracePt t="106170" x="8864600" y="5067300"/>
          <p14:tracePt t="106185" x="8909050" y="4959350"/>
          <p14:tracePt t="106201" x="8947150" y="4876800"/>
          <p14:tracePt t="106218" x="8959850" y="4845050"/>
          <p14:tracePt t="106235" x="8966200" y="4832350"/>
          <p14:tracePt t="106252" x="8966200" y="4826000"/>
          <p14:tracePt t="106283" x="8959850" y="4826000"/>
          <p14:tracePt t="106291" x="8959850" y="4819650"/>
          <p14:tracePt t="106301" x="8953500" y="4819650"/>
          <p14:tracePt t="106318" x="8953500" y="4813300"/>
          <p14:tracePt t="106335" x="8940800" y="4806950"/>
          <p14:tracePt t="106351" x="8947150" y="4800600"/>
          <p14:tracePt t="106368" x="8953500" y="4794250"/>
          <p14:tracePt t="106386" x="8972550" y="4787900"/>
          <p14:tracePt t="106402" x="9004300" y="4781550"/>
          <p14:tracePt t="106418" x="9055100" y="4775200"/>
          <p14:tracePt t="106435" x="9074150" y="4775200"/>
          <p14:tracePt t="106472" x="9080500" y="4775200"/>
          <p14:tracePt t="106501" x="9086850" y="4775200"/>
          <p14:tracePt t="106508" x="9093200" y="4775200"/>
          <p14:tracePt t="106517" x="9105900" y="4794250"/>
          <p14:tracePt t="106536" x="9124950" y="4826000"/>
          <p14:tracePt t="106551" x="9156700" y="4902200"/>
          <p14:tracePt t="106569" x="9207500" y="4972050"/>
          <p14:tracePt t="106584" x="9220200" y="4991100"/>
          <p14:tracePt t="106601" x="9232900" y="5010150"/>
          <p14:tracePt t="106618" x="9239250" y="5016500"/>
          <p14:tracePt t="106635" x="9239250" y="5022850"/>
          <p14:tracePt t="107055" x="9264650" y="5016500"/>
          <p14:tracePt t="107061" x="9290050" y="5003800"/>
          <p14:tracePt t="107071" x="9334500" y="4984750"/>
          <p14:tracePt t="107084" x="9410700" y="4940300"/>
          <p14:tracePt t="107101" x="9436100" y="4921250"/>
          <p14:tracePt t="107118" x="9461500" y="4895850"/>
          <p14:tracePt t="107123" x="9467850" y="4895850"/>
          <p14:tracePt t="107134" x="9474200" y="4883150"/>
          <p14:tracePt t="107151" x="9512300" y="4857750"/>
          <p14:tracePt t="107167" x="9525000" y="4826000"/>
          <p14:tracePt t="107184" x="9556750" y="4794250"/>
          <p14:tracePt t="107201" x="9569450" y="4775200"/>
          <p14:tracePt t="107218" x="9588500" y="4756150"/>
          <p14:tracePt t="107234" x="9588500" y="4749800"/>
          <p14:tracePt t="107251" x="9594850" y="4743450"/>
          <p14:tracePt t="107305" x="9588500" y="4749800"/>
          <p14:tracePt t="107311" x="9582150" y="4756150"/>
          <p14:tracePt t="107321" x="9569450" y="4762500"/>
          <p14:tracePt t="107334" x="9512300" y="4813300"/>
          <p14:tracePt t="107351" x="9436100" y="4857750"/>
          <p14:tracePt t="107368" x="9391650" y="4895850"/>
          <p14:tracePt t="107384" x="9353550" y="4921250"/>
          <p14:tracePt t="107400" x="9340850" y="4933950"/>
          <p14:tracePt t="107417" x="9334500" y="4940300"/>
          <p14:tracePt t="107483" x="9340850" y="4940300"/>
          <p14:tracePt t="107490" x="9347200" y="4946650"/>
          <p14:tracePt t="107500" x="9372600" y="4959350"/>
          <p14:tracePt t="107517" x="9493250" y="5041900"/>
          <p14:tracePt t="107534" x="9632950" y="5124450"/>
          <p14:tracePt t="107550" x="9696450" y="5162550"/>
          <p14:tracePt t="107567" x="9728200" y="5175250"/>
          <p14:tracePt t="107583" x="9740900" y="5181600"/>
          <p14:tracePt t="107617" x="9747250" y="5181600"/>
          <p14:tracePt t="107671" x="9740900" y="5181600"/>
          <p14:tracePt t="107679" x="9734550" y="5175250"/>
          <p14:tracePt t="107686" x="9721850" y="5168900"/>
          <p14:tracePt t="107700" x="9702800" y="5137150"/>
          <p14:tracePt t="107717" x="9696450" y="5124450"/>
          <p14:tracePt t="107734" x="9677400" y="5099050"/>
          <p14:tracePt t="107750" x="9664700" y="5086350"/>
          <p14:tracePt t="107767" x="9658350" y="5073650"/>
          <p14:tracePt t="107784" x="9658350" y="5067300"/>
          <p14:tracePt t="107837" x="9671050" y="5067300"/>
          <p14:tracePt t="107915" x="9671050" y="5073650"/>
          <p14:tracePt t="107922" x="9671050" y="5080000"/>
          <p14:tracePt t="107938" x="9671050" y="5092700"/>
          <p14:tracePt t="107950" x="9671050" y="5105400"/>
          <p14:tracePt t="107967" x="9671050" y="5118100"/>
          <p14:tracePt t="107983" x="9671050" y="5124450"/>
          <p14:tracePt t="108017" x="9671050" y="5130800"/>
          <p14:tracePt t="108034" x="9677400" y="5130800"/>
          <p14:tracePt t="108050" x="9690100" y="5137150"/>
          <p14:tracePt t="108067" x="9728200" y="5143500"/>
          <p14:tracePt t="108083" x="9747250" y="5156200"/>
          <p14:tracePt t="108101" x="9804400" y="5168900"/>
          <p14:tracePt t="108118" x="9810750" y="5181600"/>
          <p14:tracePt t="108133" x="9810750" y="5187950"/>
          <p14:tracePt t="108200" x="9804400" y="5187950"/>
          <p14:tracePt t="108208" x="9791700" y="5175250"/>
          <p14:tracePt t="108216" x="9772650" y="5162550"/>
          <p14:tracePt t="108233" x="9715500" y="5086350"/>
          <p14:tracePt t="108252" x="9671050" y="5016500"/>
          <p14:tracePt t="108267" x="9658350" y="4978400"/>
          <p14:tracePt t="108283" x="9652000" y="4965700"/>
          <p14:tracePt t="108300" x="9652000" y="4953000"/>
          <p14:tracePt t="108316" x="9639300" y="4946650"/>
          <p14:tracePt t="108333" x="9639300" y="4940300"/>
          <p14:tracePt t="108426" x="9645650" y="4940300"/>
          <p14:tracePt t="108441" x="9652000" y="4953000"/>
          <p14:tracePt t="108449" x="9664700" y="4959350"/>
          <p14:tracePt t="108456" x="9690100" y="4972050"/>
          <p14:tracePt t="108466" x="9740900" y="4997450"/>
          <p14:tracePt t="108483" x="9823450" y="5054600"/>
          <p14:tracePt t="108500" x="9880600" y="5073650"/>
          <p14:tracePt t="108516" x="9893300" y="5073650"/>
          <p14:tracePt t="108533" x="9899650" y="5080000"/>
          <p14:tracePt t="108570" x="9899650" y="5086350"/>
          <p14:tracePt t="108583" x="9880600" y="5099050"/>
          <p14:tracePt t="108599" x="9836150" y="5118100"/>
          <p14:tracePt t="108616" x="9728200" y="5194300"/>
          <p14:tracePt t="108632" x="9645650" y="5257800"/>
          <p14:tracePt t="108649" x="9601200" y="5276850"/>
          <p14:tracePt t="108666" x="9575800" y="5289550"/>
          <p14:tracePt t="108683" x="9575800" y="5295900"/>
          <p14:tracePt t="108727" x="9575800" y="5302250"/>
          <p14:tracePt t="108750" x="9582150" y="5302250"/>
          <p14:tracePt t="108758" x="9588500" y="5314950"/>
          <p14:tracePt t="108766" x="9607550" y="5327650"/>
          <p14:tracePt t="108782" x="9639300" y="5346700"/>
          <p14:tracePt t="108799" x="9690100" y="5365750"/>
          <p14:tracePt t="108816" x="9715500" y="5372100"/>
          <p14:tracePt t="108832" x="9740900" y="5378450"/>
          <p14:tracePt t="108849" x="9747250" y="5378450"/>
          <p14:tracePt t="108882" x="9747250" y="5365750"/>
          <p14:tracePt t="108899" x="9709150" y="5264150"/>
          <p14:tracePt t="108916" x="9601200" y="5003800"/>
          <p14:tracePt t="108932" x="9544050" y="4851400"/>
          <p14:tracePt t="108950" x="9525000" y="4762500"/>
          <p14:tracePt t="108966" x="9518650" y="4730750"/>
          <p14:tracePt t="108983" x="9518650" y="4705350"/>
          <p14:tracePt t="109045" x="9518650" y="4711700"/>
          <p14:tracePt t="109054" x="9525000" y="4711700"/>
          <p14:tracePt t="109060" x="9550400" y="4718050"/>
          <p14:tracePt t="109069" x="9575800" y="4724400"/>
          <p14:tracePt t="109082" x="9683750" y="4743450"/>
          <p14:tracePt t="109099" x="9753600" y="4762500"/>
          <p14:tracePt t="109116" x="9779000" y="4768850"/>
          <p14:tracePt t="109132" x="9798050" y="4775200"/>
          <p14:tracePt t="109149" x="9804400" y="4775200"/>
          <p14:tracePt t="109166" x="9817100" y="4775200"/>
          <p14:tracePt t="109182" x="9823450" y="4775200"/>
          <p14:tracePt t="109199" x="9829800" y="4775200"/>
          <p14:tracePt t="109286" x="9836150" y="4775200"/>
          <p14:tracePt t="109293" x="9836150" y="4781550"/>
          <p14:tracePt t="109302" x="9836150" y="4794250"/>
          <p14:tracePt t="109315" x="9842500" y="4813300"/>
          <p14:tracePt t="109332" x="9880600" y="4895850"/>
          <p14:tracePt t="109349" x="9912350" y="4984750"/>
          <p14:tracePt t="109365" x="9931400" y="5041900"/>
          <p14:tracePt t="109382" x="9944100" y="5067300"/>
          <p14:tracePt t="109399" x="9944100" y="5073650"/>
          <p14:tracePt t="109415" x="9944100" y="5080000"/>
          <p14:tracePt t="109482" x="9950450" y="5080000"/>
          <p14:tracePt t="109499" x="9956800" y="5080000"/>
          <p14:tracePt t="109505" x="9963150" y="5067300"/>
          <p14:tracePt t="109520" x="9975850" y="5054600"/>
          <p14:tracePt t="109532" x="10001250" y="5041900"/>
          <p14:tracePt t="109549" x="10121900" y="4965700"/>
          <p14:tracePt t="109565" x="10179050" y="4940300"/>
          <p14:tracePt t="109582" x="10204450" y="4927600"/>
          <p14:tracePt t="109599" x="10210800" y="4921250"/>
          <p14:tracePt t="109641" x="10198100" y="4921250"/>
          <p14:tracePt t="109649" x="10172700" y="4908550"/>
          <p14:tracePt t="109665" x="9994900" y="4889500"/>
          <p14:tracePt t="109682" x="9664700" y="4832350"/>
          <p14:tracePt t="109698" x="9277350" y="4737100"/>
          <p14:tracePt t="109715" x="8966200" y="4686300"/>
          <p14:tracePt t="109731" x="8763000" y="4654550"/>
          <p14:tracePt t="109748" x="8585200" y="4654550"/>
          <p14:tracePt t="109765" x="8445500" y="4654550"/>
          <p14:tracePt t="109782" x="8350250" y="4654550"/>
          <p14:tracePt t="109799" x="8267700" y="4667250"/>
          <p14:tracePt t="109815" x="8216900" y="4673600"/>
          <p14:tracePt t="109831" x="8172450" y="4692650"/>
          <p14:tracePt t="109848" x="8159750" y="4699000"/>
          <p14:tracePt t="109865" x="8134350" y="4711700"/>
          <p14:tracePt t="109882" x="8128000" y="4718050"/>
          <p14:tracePt t="109898" x="8108950" y="4737100"/>
          <p14:tracePt t="109915" x="8077200" y="4768850"/>
          <p14:tracePt t="109931" x="8026400" y="4819650"/>
          <p14:tracePt t="109949" x="7988300" y="4851400"/>
          <p14:tracePt t="109966" x="7962900" y="4870450"/>
          <p14:tracePt t="109998" x="7956550" y="4876800"/>
          <p14:tracePt t="110015" x="7956550" y="4883150"/>
          <p14:tracePt t="110034" x="7956550" y="4908550"/>
          <p14:tracePt t="110048" x="7969250" y="4933950"/>
          <p14:tracePt t="110065" x="7988300" y="4965700"/>
          <p14:tracePt t="110082" x="7994650" y="4991100"/>
          <p14:tracePt t="110098" x="8013700" y="5016500"/>
          <p14:tracePt t="110116" x="8039100" y="5035550"/>
          <p14:tracePt t="110132" x="8064500" y="5048250"/>
          <p14:tracePt t="110148" x="8102600" y="5086350"/>
          <p14:tracePt t="110166" x="8159750" y="5111750"/>
          <p14:tracePt t="110182" x="8197850" y="5137150"/>
          <p14:tracePt t="110200" x="8235950" y="5149850"/>
          <p14:tracePt t="110215" x="8255000" y="5156200"/>
          <p14:tracePt t="110231" x="8286750" y="5156200"/>
          <p14:tracePt t="110248" x="8305800" y="5156200"/>
          <p14:tracePt t="110265" x="8337550" y="5143500"/>
          <p14:tracePt t="110282" x="8394700" y="5099050"/>
          <p14:tracePt t="110298" x="8420100" y="5041900"/>
          <p14:tracePt t="110315" x="8439150" y="4972050"/>
          <p14:tracePt t="110331" x="8451850" y="4953000"/>
          <p14:tracePt t="110350" x="8445500" y="4895850"/>
          <p14:tracePt t="110365" x="8439150" y="4851400"/>
          <p14:tracePt t="110382" x="8432800" y="4826000"/>
          <p14:tracePt t="110398" x="8413750" y="4787900"/>
          <p14:tracePt t="110415" x="8382000" y="4756150"/>
          <p14:tracePt t="110432" x="8312150" y="4705350"/>
          <p14:tracePt t="110448" x="8274050" y="4699000"/>
          <p14:tracePt t="110464" x="8248650" y="4692650"/>
          <p14:tracePt t="110481" x="8229600" y="4692650"/>
          <p14:tracePt t="110498" x="8223250" y="4699000"/>
          <p14:tracePt t="110514" x="8216900" y="4711700"/>
          <p14:tracePt t="110531" x="8204200" y="4756150"/>
          <p14:tracePt t="110548" x="8178800" y="4832350"/>
          <p14:tracePt t="110564" x="8166100" y="4933950"/>
          <p14:tracePt t="110581" x="8166100" y="4997450"/>
          <p14:tracePt t="110597" x="8166100" y="5041900"/>
          <p14:tracePt t="110614" x="8172450" y="5073650"/>
          <p14:tracePt t="110631" x="8185150" y="5111750"/>
          <p14:tracePt t="110647" x="8235950" y="5143500"/>
          <p14:tracePt t="110664" x="8343900" y="5168900"/>
          <p14:tracePt t="110681" x="8477250" y="5175250"/>
          <p14:tracePt t="110697" x="8540750" y="5175250"/>
          <p14:tracePt t="110714" x="8559800" y="5156200"/>
          <p14:tracePt t="110731" x="8578850" y="5149850"/>
          <p14:tracePt t="110747" x="8578850" y="5137150"/>
          <p14:tracePt t="110764" x="8578850" y="5092700"/>
          <p14:tracePt t="110781" x="8578850" y="5022850"/>
          <p14:tracePt t="110798" x="8540750" y="4927600"/>
          <p14:tracePt t="110815" x="8515350" y="4870450"/>
          <p14:tracePt t="110831" x="8496300" y="4845050"/>
          <p14:tracePt t="110848" x="8483600" y="4826000"/>
          <p14:tracePt t="110881" x="8483600" y="4819650"/>
          <p14:tracePt t="110910" x="8496300" y="4813300"/>
          <p14:tracePt t="110920" x="8509000" y="4813300"/>
          <p14:tracePt t="110931" x="8540750" y="4813300"/>
          <p14:tracePt t="110947" x="8566150" y="4813300"/>
          <p14:tracePt t="110964" x="8597900" y="4813300"/>
          <p14:tracePt t="110981" x="8610600" y="4813300"/>
          <p14:tracePt t="110998" x="8616950" y="4813300"/>
          <p14:tracePt t="111014" x="8616950" y="4819650"/>
          <p14:tracePt t="111031" x="8610600" y="4826000"/>
          <p14:tracePt t="111048" x="8604250" y="4838700"/>
          <p14:tracePt t="111064" x="8578850" y="4864100"/>
          <p14:tracePt t="111081" x="8553450" y="4902200"/>
          <p14:tracePt t="111097" x="8534400" y="4921250"/>
          <p14:tracePt t="111114" x="8528050" y="4927600"/>
          <p14:tracePt t="111158" x="8528050" y="4933950"/>
          <p14:tracePt t="111167" x="8534400" y="4933950"/>
          <p14:tracePt t="111181" x="8566150" y="4953000"/>
          <p14:tracePt t="111197" x="8610600" y="4959350"/>
          <p14:tracePt t="111214" x="8686800" y="4972050"/>
          <p14:tracePt t="111231" x="8788400" y="5003800"/>
          <p14:tracePt t="111248" x="8877300" y="5029200"/>
          <p14:tracePt t="111264" x="8896350" y="5035550"/>
          <p14:tracePt t="111280" x="8909050" y="5041900"/>
          <p14:tracePt t="111314" x="8928100" y="5041900"/>
          <p14:tracePt t="111330" x="8947150" y="5041900"/>
          <p14:tracePt t="111364" x="8953500" y="5041900"/>
          <p14:tracePt t="111380" x="8959850" y="5041900"/>
          <p14:tracePt t="111413" x="8959850" y="5035550"/>
          <p14:tracePt t="111421" x="8959850" y="5029200"/>
          <p14:tracePt t="111430" x="8959850" y="5010150"/>
          <p14:tracePt t="111448" x="8959850" y="4946650"/>
          <p14:tracePt t="111464" x="8947150" y="4794250"/>
          <p14:tracePt t="111480" x="8921750" y="4622800"/>
          <p14:tracePt t="111497" x="8909050" y="4533900"/>
          <p14:tracePt t="111514" x="8896350" y="4495800"/>
          <p14:tracePt t="111530" x="8896350" y="4483100"/>
          <p14:tracePt t="111547" x="8896350" y="4470400"/>
          <p14:tracePt t="111580" x="8896350" y="4464050"/>
          <p14:tracePt t="111597" x="8915400" y="4451350"/>
          <p14:tracePt t="111614" x="8959850" y="4445000"/>
          <p14:tracePt t="111630" x="9036050" y="4445000"/>
          <p14:tracePt t="111635" x="9080500" y="4445000"/>
          <p14:tracePt t="111647" x="9150350" y="4445000"/>
          <p14:tracePt t="111664" x="9175750" y="4445000"/>
          <p14:tracePt t="111680" x="9194800" y="4445000"/>
          <p14:tracePt t="111697" x="9220200" y="4457700"/>
          <p14:tracePt t="111713" x="9232900" y="4464050"/>
          <p14:tracePt t="111730" x="9239250" y="4508500"/>
          <p14:tracePt t="111747" x="9220200" y="4578350"/>
          <p14:tracePt t="111763" x="9207500" y="4629150"/>
          <p14:tracePt t="111780" x="9182100" y="4692650"/>
          <p14:tracePt t="111797" x="9169400" y="4762500"/>
          <p14:tracePt t="111813" x="9169400" y="4794250"/>
          <p14:tracePt t="111830" x="9188450" y="4845050"/>
          <p14:tracePt t="111846" x="9245600" y="4914900"/>
          <p14:tracePt t="111863" x="9283700" y="4946650"/>
          <p14:tracePt t="111880" x="9423400" y="5003800"/>
          <p14:tracePt t="111897" x="9505950" y="5022850"/>
          <p14:tracePt t="111914" x="9544050" y="5022850"/>
          <p14:tracePt t="111930" x="9569450" y="5022850"/>
          <p14:tracePt t="111946" x="9575800" y="5010150"/>
          <p14:tracePt t="111963" x="9575800" y="4978400"/>
          <p14:tracePt t="111980" x="9556750" y="4921250"/>
          <p14:tracePt t="111996" x="9423400" y="4813300"/>
          <p14:tracePt t="112013" x="9239250" y="4711700"/>
          <p14:tracePt t="112030" x="9010650" y="4616450"/>
          <p14:tracePt t="112046" x="8794750" y="4565650"/>
          <p14:tracePt t="112063" x="8642350" y="4584700"/>
          <p14:tracePt t="112079" x="8489950" y="4635500"/>
          <p14:tracePt t="112096" x="8382000" y="4718050"/>
          <p14:tracePt t="112113" x="8286750" y="4838700"/>
          <p14:tracePt t="112129" x="8216900" y="4997450"/>
          <p14:tracePt t="112146" x="8204200" y="5080000"/>
          <p14:tracePt t="112163" x="8204200" y="5156200"/>
          <p14:tracePt t="112180" x="8242300" y="5226050"/>
          <p14:tracePt t="112198" x="8382000" y="5346700"/>
          <p14:tracePt t="112214" x="8559800" y="5391150"/>
          <p14:tracePt t="112229" x="8680450" y="5391150"/>
          <p14:tracePt t="112247" x="8782050" y="5378450"/>
          <p14:tracePt t="112263" x="8845550" y="5334000"/>
          <p14:tracePt t="112280" x="8883650" y="5270500"/>
          <p14:tracePt t="112296" x="8858250" y="5200650"/>
          <p14:tracePt t="112313" x="8788400" y="5105400"/>
          <p14:tracePt t="112329" x="8737600" y="5041900"/>
          <p14:tracePt t="112346" x="8629650" y="4959350"/>
          <p14:tracePt t="112364" x="8470900" y="4876800"/>
          <p14:tracePt t="112379" x="8382000" y="4857750"/>
          <p14:tracePt t="112396" x="8280400" y="4851400"/>
          <p14:tracePt t="112680" x="8166100" y="4851400"/>
          <p14:tracePt t="112688" x="8020050" y="4864100"/>
          <p14:tracePt t="112696" x="7778750" y="4876800"/>
          <p14:tracePt t="112713" x="7283450" y="4876800"/>
          <p14:tracePt t="112729" x="6673850" y="4870450"/>
          <p14:tracePt t="112746" x="6273800" y="4845050"/>
          <p14:tracePt t="112763" x="5626100" y="4845050"/>
          <p14:tracePt t="112779" x="5194300" y="4845050"/>
          <p14:tracePt t="112796" x="4826000" y="4845050"/>
          <p14:tracePt t="112812" x="4432300" y="4851400"/>
          <p14:tracePt t="112829" x="4184650" y="4870450"/>
          <p14:tracePt t="112845" x="3810000" y="4908550"/>
          <p14:tracePt t="112862" x="3568700" y="4946650"/>
          <p14:tracePt t="112879" x="3365500" y="4984750"/>
          <p14:tracePt t="112895" x="3181350" y="5022850"/>
          <p14:tracePt t="112912" x="3073400" y="5048250"/>
          <p14:tracePt t="112929" x="2895600" y="5124450"/>
          <p14:tracePt t="112946" x="2768600" y="5187950"/>
          <p14:tracePt t="112962" x="2647950" y="5251450"/>
          <p14:tracePt t="112979" x="2533650" y="5314950"/>
          <p14:tracePt t="112995" x="2438400" y="5359400"/>
          <p14:tracePt t="113012" x="2362200" y="5391150"/>
          <p14:tracePt t="113029" x="2298700" y="5416550"/>
          <p14:tracePt t="113046" x="2235200" y="5441950"/>
          <p14:tracePt t="113062" x="2197100" y="5461000"/>
          <p14:tracePt t="113079" x="2171700" y="5461000"/>
          <p14:tracePt t="113096" x="2146300" y="5461000"/>
          <p14:tracePt t="113112" x="2133600" y="5461000"/>
          <p14:tracePt t="113129" x="2127250" y="5467350"/>
          <p14:tracePt t="113146" x="2120900" y="5467350"/>
          <p14:tracePt t="113164" x="2114550" y="5480050"/>
          <p14:tracePt t="113217" x="2120900" y="5480050"/>
          <p14:tracePt t="113254" x="2127250" y="5480050"/>
          <p14:tracePt t="113262" x="2133600" y="5480050"/>
          <p14:tracePt t="113269" x="2139950" y="5480050"/>
          <p14:tracePt t="113284" x="2146300" y="5480050"/>
          <p14:tracePt t="113296" x="2152650" y="5480050"/>
          <p14:tracePt t="113312" x="2165350" y="5473700"/>
          <p14:tracePt t="113329" x="2184400" y="5467350"/>
          <p14:tracePt t="113345" x="2311400" y="5454650"/>
          <p14:tracePt t="113362" x="2590800" y="5435600"/>
          <p14:tracePt t="113379" x="2984500" y="5372100"/>
          <p14:tracePt t="113395" x="3206750" y="5353050"/>
          <p14:tracePt t="113412" x="3556000" y="5327650"/>
          <p14:tracePt t="113429" x="3765550" y="5308600"/>
          <p14:tracePt t="113445" x="3981450" y="5302250"/>
          <p14:tracePt t="113463" x="4095750" y="5302250"/>
          <p14:tracePt t="113478" x="4152900" y="5302250"/>
          <p14:tracePt t="113497" x="4184650" y="5302250"/>
          <p14:tracePt t="113512" x="4197350" y="5302250"/>
          <p14:tracePt t="113529" x="4229100" y="5308600"/>
          <p14:tracePt t="113545" x="4273550" y="5308600"/>
          <p14:tracePt t="113562" x="4305300" y="5314950"/>
          <p14:tracePt t="113579" x="4318000" y="5321300"/>
          <p14:tracePt t="113595" x="4337050" y="5321300"/>
          <p14:tracePt t="113612" x="4349750" y="5321300"/>
          <p14:tracePt t="113628" x="4356100" y="5327650"/>
          <p14:tracePt t="113632" x="4362450" y="5327650"/>
          <p14:tracePt t="113648" x="4368800" y="5334000"/>
          <p14:tracePt t="113662" x="4387850" y="5334000"/>
          <p14:tracePt t="113679" x="4387850" y="5340350"/>
          <p14:tracePt t="113695" x="4394200" y="5340350"/>
          <p14:tracePt t="113712" x="4400550" y="5340350"/>
          <p14:tracePt t="113851" x="4400550" y="5346700"/>
          <p14:tracePt t="113881" x="4400550" y="5353050"/>
          <p14:tracePt t="113955" x="4400550" y="5359400"/>
          <p14:tracePt t="113963" x="4406900" y="5359400"/>
          <p14:tracePt t="113970" x="4432300" y="5365750"/>
          <p14:tracePt t="113978" x="4438650" y="5365750"/>
          <p14:tracePt t="113995" x="4565650" y="5416550"/>
          <p14:tracePt t="114012" x="4781550" y="5441950"/>
          <p14:tracePt t="114028" x="4959350" y="5473700"/>
          <p14:tracePt t="114045" x="5194300" y="5511800"/>
          <p14:tracePt t="114061" x="5327650" y="5518150"/>
          <p14:tracePt t="114078" x="5391150" y="5524500"/>
          <p14:tracePt t="114095" x="5518150" y="5524500"/>
          <p14:tracePt t="114111" x="5638800" y="5530850"/>
          <p14:tracePt t="114130" x="5778500" y="5537200"/>
          <p14:tracePt t="114145" x="5816600" y="5537200"/>
          <p14:tracePt t="114162" x="5822950" y="5537200"/>
          <p14:tracePt t="114179" x="5829300" y="5537200"/>
          <p14:tracePt t="114212" x="5842000" y="5537200"/>
          <p14:tracePt t="114228" x="5848350" y="5537200"/>
          <p14:tracePt t="114244" x="5854700" y="5537200"/>
          <p14:tracePt t="114334" x="5861050" y="5537200"/>
          <p14:tracePt t="114341" x="5867400" y="5537200"/>
          <p14:tracePt t="114348" x="5867400" y="5530850"/>
          <p14:tracePt t="114361" x="5880100" y="5530850"/>
          <p14:tracePt t="114378" x="5956300" y="5499100"/>
          <p14:tracePt t="114394" x="6121400" y="5454650"/>
          <p14:tracePt t="114411" x="6273800" y="5397500"/>
          <p14:tracePt t="114427" x="6419850" y="5359400"/>
          <p14:tracePt t="114446" x="6515100" y="5353050"/>
          <p14:tracePt t="114461" x="6591300" y="5353050"/>
          <p14:tracePt t="114478" x="6661150" y="5353050"/>
          <p14:tracePt t="114494" x="6756400" y="5365750"/>
          <p14:tracePt t="114512" x="6819900" y="5372100"/>
          <p14:tracePt t="114528" x="6858000" y="5378450"/>
          <p14:tracePt t="114544" x="6877050" y="5384800"/>
          <p14:tracePt t="114561" x="6883400" y="5384800"/>
          <p14:tracePt t="114794" x="6927850" y="5397500"/>
          <p14:tracePt t="114801" x="6972300" y="5416550"/>
          <p14:tracePt t="114810" x="7016750" y="5422900"/>
          <p14:tracePt t="114827" x="7048500" y="5429250"/>
          <p14:tracePt t="114844" x="7061200" y="5429250"/>
          <p14:tracePt t="114860" x="7067550" y="5429250"/>
          <p14:tracePt t="115269" x="7105650" y="5435600"/>
          <p14:tracePt t="115277" x="7137400" y="5448300"/>
          <p14:tracePt t="115284" x="7175500" y="5461000"/>
          <p14:tracePt t="115294" x="7200900" y="5467350"/>
          <p14:tracePt t="115310" x="7226300" y="5480050"/>
          <p14:tracePt t="115327" x="7239000" y="5480050"/>
          <p14:tracePt t="115360" x="7251700" y="5480050"/>
          <p14:tracePt t="115377" x="7258050" y="5480050"/>
          <p14:tracePt t="115405" x="7264400" y="5480050"/>
          <p14:tracePt t="115442" x="7270750" y="5480050"/>
          <p14:tracePt t="115458" x="7277100" y="5480050"/>
          <p14:tracePt t="115472" x="7289800" y="5480050"/>
          <p14:tracePt t="115481" x="7302500" y="5480050"/>
          <p14:tracePt t="115495" x="7327900" y="5480050"/>
          <p14:tracePt t="115510" x="7372350" y="5480050"/>
          <p14:tracePt t="115527" x="7435850" y="5480050"/>
          <p14:tracePt t="115544" x="7524750" y="5473700"/>
          <p14:tracePt t="115560" x="7613650" y="5461000"/>
          <p14:tracePt t="115577" x="7734300" y="5448300"/>
          <p14:tracePt t="115593" x="7791450" y="5441950"/>
          <p14:tracePt t="115610" x="7835900" y="5435600"/>
          <p14:tracePt t="115627" x="7886700" y="5429250"/>
          <p14:tracePt t="115630" x="7937500" y="5422900"/>
          <p14:tracePt t="115643" x="7981950" y="5416550"/>
          <p14:tracePt t="115660" x="8089900" y="5403850"/>
          <p14:tracePt t="115676" x="8172450" y="5403850"/>
          <p14:tracePt t="115693" x="8242300" y="5403850"/>
          <p14:tracePt t="115710" x="8299450" y="5403850"/>
          <p14:tracePt t="115726" x="8337550" y="5410200"/>
          <p14:tracePt t="115743" x="8388350" y="5422900"/>
          <p14:tracePt t="115760" x="8432800" y="5435600"/>
          <p14:tracePt t="115776" x="8477250" y="5448300"/>
          <p14:tracePt t="115793" x="8502650" y="5454650"/>
          <p14:tracePt t="115810" x="8509000" y="5461000"/>
          <p14:tracePt t="116098" x="8559800" y="5461000"/>
          <p14:tracePt t="116106" x="8623300" y="5461000"/>
          <p14:tracePt t="116114" x="8655050" y="5461000"/>
          <p14:tracePt t="116126" x="8686800" y="5467350"/>
          <p14:tracePt t="116143" x="8902700" y="5467350"/>
          <p14:tracePt t="116159" x="9048750" y="5467350"/>
          <p14:tracePt t="116176" x="9188450" y="5467350"/>
          <p14:tracePt t="116193" x="9328150" y="5467350"/>
          <p14:tracePt t="116211" x="9423400" y="5473700"/>
          <p14:tracePt t="116226" x="9480550" y="5480050"/>
          <p14:tracePt t="116243" x="9512300" y="5486400"/>
          <p14:tracePt t="116259" x="9531350" y="5492750"/>
          <p14:tracePt t="116276" x="9537700" y="5492750"/>
          <p14:tracePt t="116294" x="9550400" y="5499100"/>
          <p14:tracePt t="116309" x="9550400" y="5505450"/>
          <p14:tracePt t="116355" x="9550400" y="5511800"/>
          <p14:tracePt t="116732" x="9550400" y="5505450"/>
          <p14:tracePt t="116740" x="9550400" y="5499100"/>
          <p14:tracePt t="116755" x="9550400" y="5492750"/>
          <p14:tracePt t="116763" x="9550400" y="5486400"/>
          <p14:tracePt t="116777" x="9550400" y="5480050"/>
          <p14:tracePt t="116793" x="9550400" y="5473700"/>
          <p14:tracePt t="116809" x="9544050" y="5467350"/>
          <p14:tracePt t="116825" x="9537700" y="5461000"/>
          <p14:tracePt t="116842" x="9531350" y="5441950"/>
          <p14:tracePt t="116859" x="9518650" y="5391150"/>
          <p14:tracePt t="116876" x="9505950" y="5365750"/>
          <p14:tracePt t="116892" x="9474200" y="5334000"/>
          <p14:tracePt t="116909" x="9455150" y="5308600"/>
          <p14:tracePt t="116925" x="9429750" y="5289550"/>
          <p14:tracePt t="116942" x="9410700" y="5270500"/>
          <p14:tracePt t="116959" x="9398000" y="5264150"/>
          <p14:tracePt t="116976" x="9391650" y="5264150"/>
          <p14:tracePt t="116992" x="9378950" y="5264150"/>
          <p14:tracePt t="117009" x="9372600" y="5264150"/>
          <p14:tracePt t="117025" x="9359900" y="5264150"/>
          <p14:tracePt t="117042" x="9353550" y="5264150"/>
          <p14:tracePt t="117059" x="9347200" y="5283200"/>
          <p14:tracePt t="117094" x="9334500" y="5289550"/>
          <p14:tracePt t="117123" x="9340850" y="5289550"/>
          <p14:tracePt t="117162" x="9347200" y="5276850"/>
          <p14:tracePt t="117169" x="9353550" y="5270500"/>
          <p14:tracePt t="117178" x="9359900" y="5264150"/>
          <p14:tracePt t="117192" x="9391650" y="5245100"/>
          <p14:tracePt t="117208" x="9429750" y="5213350"/>
          <p14:tracePt t="117225" x="9512300" y="5194300"/>
          <p14:tracePt t="117242" x="9544050" y="5187950"/>
          <p14:tracePt t="117260" x="9588500" y="5187950"/>
          <p14:tracePt t="117275" x="9601200" y="5194300"/>
          <p14:tracePt t="117292" x="9601200" y="5219700"/>
          <p14:tracePt t="117308" x="9601200" y="5245100"/>
          <p14:tracePt t="117328" x="9601200" y="5257800"/>
          <p14:tracePt t="117342" x="9594850" y="5314950"/>
          <p14:tracePt t="117358" x="9569450" y="5359400"/>
          <p14:tracePt t="117375" x="9556750" y="5391150"/>
          <p14:tracePt t="117392" x="9550400" y="5397500"/>
          <p14:tracePt t="117408" x="9544050" y="5403850"/>
          <p14:tracePt t="117425" x="9537700" y="5403850"/>
          <p14:tracePt t="117464" x="9544050" y="5403850"/>
          <p14:tracePt t="117486" x="9556750" y="5403850"/>
          <p14:tracePt t="117494" x="9582150" y="5403850"/>
          <p14:tracePt t="117508" x="9664700" y="5391150"/>
          <p14:tracePt t="117525" x="9734550" y="5391150"/>
          <p14:tracePt t="117542" x="9759950" y="5391150"/>
          <p14:tracePt t="117558" x="9766300" y="5391150"/>
          <p14:tracePt t="117575" x="9772650" y="5391150"/>
          <p14:tracePt t="117608" x="9759950" y="5403850"/>
          <p14:tracePt t="117625" x="9683750" y="5429250"/>
          <p14:tracePt t="117641" x="9601200" y="5473700"/>
          <p14:tracePt t="117659" x="9544050" y="5486400"/>
          <p14:tracePt t="117675" x="9499600" y="5492750"/>
          <p14:tracePt t="117692" x="9486900" y="5492750"/>
          <p14:tracePt t="117725" x="9486900" y="5486400"/>
          <p14:tracePt t="117742" x="9493250" y="5473700"/>
          <p14:tracePt t="117758" x="9499600" y="5461000"/>
          <p14:tracePt t="117775" x="9512300" y="5441950"/>
          <p14:tracePt t="117791" x="9512300" y="5435600"/>
          <p14:tracePt t="117808" x="9512300" y="5422900"/>
          <p14:tracePt t="117824" x="9512300" y="5410200"/>
          <p14:tracePt t="117841" x="9512300" y="5403850"/>
          <p14:tracePt t="117858" x="9505950" y="5403850"/>
          <p14:tracePt t="117875" x="9505950" y="5397500"/>
          <p14:tracePt t="117924" x="9512300" y="5397500"/>
          <p14:tracePt t="117938" x="9518650" y="5403850"/>
          <p14:tracePt t="117954" x="9525000" y="5403850"/>
          <p14:tracePt t="117962" x="9537700" y="5416550"/>
          <p14:tracePt t="117975" x="9544050" y="5422900"/>
          <p14:tracePt t="117992" x="9582150" y="5429250"/>
          <p14:tracePt t="118008" x="9594850" y="5429250"/>
          <p14:tracePt t="118024" x="9601200" y="5429250"/>
          <p14:tracePt t="118041" x="9613900" y="5429250"/>
          <p14:tracePt t="118058" x="9620250" y="5429250"/>
          <p14:tracePt t="118074" x="9620250" y="5416550"/>
          <p14:tracePt t="118091" x="9632950" y="5403850"/>
          <p14:tracePt t="118108" x="9639300" y="5378450"/>
          <p14:tracePt t="118124" x="9683750" y="5321300"/>
          <p14:tracePt t="118141" x="9721850" y="5257800"/>
          <p14:tracePt t="118158" x="9753600" y="5226050"/>
          <p14:tracePt t="118174" x="9772650" y="5213350"/>
          <p14:tracePt t="118191" x="9798050" y="5200650"/>
          <p14:tracePt t="118208" x="9810750" y="5194300"/>
          <p14:tracePt t="118224" x="9817100" y="5187950"/>
          <p14:tracePt t="118241" x="9823450" y="5187950"/>
          <p14:tracePt t="118295" x="9817100" y="5187950"/>
          <p14:tracePt t="118309" x="9804400" y="5187950"/>
          <p14:tracePt t="118316" x="9798050" y="5187950"/>
          <p14:tracePt t="118324" x="9785350" y="5187950"/>
          <p14:tracePt t="118341" x="9779000" y="5187950"/>
          <p14:tracePt t="118358" x="9766300" y="5194300"/>
          <p14:tracePt t="118374" x="9759950" y="5194300"/>
          <p14:tracePt t="118391" x="9753600" y="5207000"/>
          <p14:tracePt t="118408" x="9747250" y="5219700"/>
          <p14:tracePt t="118424" x="9747250" y="5226050"/>
          <p14:tracePt t="118441" x="9747250" y="5232400"/>
          <p14:tracePt t="118459" x="9747250" y="5245100"/>
          <p14:tracePt t="118474" x="9747250" y="5251450"/>
          <p14:tracePt t="118508" x="9747250" y="5264150"/>
          <p14:tracePt t="118524" x="9747250" y="5270500"/>
          <p14:tracePt t="118541" x="9753600" y="5302250"/>
          <p14:tracePt t="118557" x="9766300" y="5353050"/>
          <p14:tracePt t="118575" x="9772650" y="5397500"/>
          <p14:tracePt t="118591" x="9779000" y="5416550"/>
          <p14:tracePt t="118608" x="9785350" y="5422900"/>
          <p14:tracePt t="118625" x="9791700" y="5429250"/>
          <p14:tracePt t="118641" x="9798050" y="5441950"/>
          <p14:tracePt t="118657" x="9810750" y="5448300"/>
          <p14:tracePt t="118674" x="9817100" y="5454650"/>
          <p14:tracePt t="118690" x="9829800" y="5461000"/>
          <p14:tracePt t="118724" x="9842500" y="5461000"/>
          <p14:tracePt t="118769" x="9842500" y="5454650"/>
          <p14:tracePt t="118791" x="9842500" y="5435600"/>
          <p14:tracePt t="118799" x="9842500" y="5429250"/>
          <p14:tracePt t="118807" x="9842500" y="5422900"/>
          <p14:tracePt t="118824" x="9842500" y="5403850"/>
          <p14:tracePt t="118841" x="9842500" y="5378450"/>
          <p14:tracePt t="118857" x="9848850" y="5372100"/>
          <p14:tracePt t="118874" x="9848850" y="5365750"/>
          <p14:tracePt t="118890" x="9855200" y="5365750"/>
          <p14:tracePt t="118907" x="9867900" y="5365750"/>
          <p14:tracePt t="118924" x="9906000" y="5365750"/>
          <p14:tracePt t="118940" x="9937750" y="5365750"/>
          <p14:tracePt t="118957" x="9975850" y="5372100"/>
          <p14:tracePt t="118974" x="9988550" y="5378450"/>
          <p14:tracePt t="118990" x="10007600" y="5378450"/>
          <p14:tracePt t="119086" x="10007600" y="5372100"/>
          <p14:tracePt t="119094" x="10007600" y="5353050"/>
          <p14:tracePt t="119100" x="9988550" y="5314950"/>
          <p14:tracePt t="119107" x="9963150" y="5270500"/>
          <p14:tracePt t="119123" x="9931400" y="5156200"/>
          <p14:tracePt t="119140" x="9918700" y="5130800"/>
          <p14:tracePt t="119157" x="9912350" y="5105400"/>
          <p14:tracePt t="119174" x="9906000" y="5092700"/>
          <p14:tracePt t="119190" x="9906000" y="5086350"/>
          <p14:tracePt t="119207" x="9906000" y="5080000"/>
          <p14:tracePt t="119223" x="9906000" y="5073650"/>
          <p14:tracePt t="119240" x="9912350" y="5067300"/>
          <p14:tracePt t="119256" x="9944100" y="5054600"/>
          <p14:tracePt t="119273" x="10071100" y="5010150"/>
          <p14:tracePt t="119290" x="10147300" y="4972050"/>
          <p14:tracePt t="119307" x="10179050" y="4959350"/>
          <p14:tracePt t="119323" x="10217150" y="4953000"/>
          <p14:tracePt t="119341" x="10223500" y="4953000"/>
          <p14:tracePt t="119402" x="10223500" y="4959350"/>
          <p14:tracePt t="119411" x="10217150" y="4959350"/>
          <p14:tracePt t="119417" x="10210800" y="4965700"/>
          <p14:tracePt t="119425" x="10204450" y="4978400"/>
          <p14:tracePt t="119440" x="10198100" y="4991100"/>
          <p14:tracePt t="119457" x="10185400" y="5003800"/>
          <p14:tracePt t="119473" x="10179050" y="5010150"/>
          <p14:tracePt t="119490" x="10179050" y="5022850"/>
          <p14:tracePt t="119508" x="10172700" y="5099050"/>
          <p14:tracePt t="119523" x="10166350" y="5175250"/>
          <p14:tracePt t="119540" x="10166350" y="5264150"/>
          <p14:tracePt t="119556" x="10166350" y="5321300"/>
          <p14:tracePt t="119573" x="10166350" y="5346700"/>
          <p14:tracePt t="119590" x="10166350" y="5378450"/>
          <p14:tracePt t="119607" x="10166350" y="5384800"/>
          <p14:tracePt t="119689" x="10166350" y="5378450"/>
          <p14:tracePt t="119697" x="10166350" y="5372100"/>
          <p14:tracePt t="119706" x="10166350" y="5346700"/>
          <p14:tracePt t="119723" x="10166350" y="5295900"/>
          <p14:tracePt t="119739" x="10185400" y="5270500"/>
          <p14:tracePt t="119757" x="10204450" y="5251450"/>
          <p14:tracePt t="119773" x="10210800" y="5245100"/>
          <p14:tracePt t="119791" x="10223500" y="5245100"/>
          <p14:tracePt t="119824" x="10242550" y="5251450"/>
          <p14:tracePt t="119839" x="10248900" y="5257800"/>
          <p14:tracePt t="119910" x="10242550" y="5257800"/>
          <p14:tracePt t="119917" x="10236200" y="5257800"/>
          <p14:tracePt t="119923" x="10229850" y="5257800"/>
          <p14:tracePt t="119939" x="10223500" y="5257800"/>
          <p14:tracePt t="119956" x="10217150" y="5245100"/>
          <p14:tracePt t="119973" x="10198100" y="5232400"/>
          <p14:tracePt t="119989" x="10198100" y="5226050"/>
          <p14:tracePt t="120006" x="10198100" y="5213350"/>
          <p14:tracePt t="120023" x="10210800" y="5207000"/>
          <p14:tracePt t="120039" x="10229850" y="5181600"/>
          <p14:tracePt t="120056" x="10274300" y="5168900"/>
          <p14:tracePt t="120073" x="10306050" y="5137150"/>
          <p14:tracePt t="120089" x="10318750" y="5130800"/>
          <p14:tracePt t="120123" x="10325100" y="5130800"/>
          <p14:tracePt t="120179" x="10331450" y="5143500"/>
          <p14:tracePt t="120186" x="10331450" y="5156200"/>
          <p14:tracePt t="120193" x="10331450" y="5162550"/>
          <p14:tracePt t="120206" x="10337800" y="5200650"/>
          <p14:tracePt t="120224" x="10414000" y="5429250"/>
          <p14:tracePt t="120239" x="10439400" y="5537200"/>
          <p14:tracePt t="120256" x="10458450" y="5581650"/>
          <p14:tracePt t="120272" x="10464800" y="5600700"/>
          <p14:tracePt t="120289" x="10464800" y="5607050"/>
          <p14:tracePt t="120306" x="10464800" y="5613400"/>
          <p14:tracePt t="120345" x="10464800" y="5607050"/>
          <p14:tracePt t="120356" x="10464800" y="5600700"/>
          <p14:tracePt t="120372" x="10464800" y="5588000"/>
          <p14:tracePt t="120389" x="10464800" y="5543550"/>
          <p14:tracePt t="120406" x="10401300" y="5384800"/>
          <p14:tracePt t="120423" x="10331450" y="5264150"/>
          <p14:tracePt t="120439" x="10236200" y="5149850"/>
          <p14:tracePt t="120456" x="10115550" y="5054600"/>
          <p14:tracePt t="120472" x="9994900" y="4978400"/>
          <p14:tracePt t="120489" x="9874250" y="4933950"/>
          <p14:tracePt t="120506" x="9785350" y="4927600"/>
          <p14:tracePt t="120523" x="9696450" y="4927600"/>
          <p14:tracePt t="120539" x="9575800" y="4946650"/>
          <p14:tracePt t="120555" x="9436100" y="5003800"/>
          <p14:tracePt t="120572" x="9309100" y="5099050"/>
          <p14:tracePt t="120589" x="9182100" y="5226050"/>
          <p14:tracePt t="120606" x="9055100" y="5359400"/>
          <p14:tracePt t="120622" x="8985250" y="5473700"/>
          <p14:tracePt t="120626" x="8978900" y="5492750"/>
          <p14:tracePt t="120639" x="8966200" y="5543550"/>
          <p14:tracePt t="120656" x="8959850" y="5581650"/>
          <p14:tracePt t="120672" x="8966200" y="5632450"/>
          <p14:tracePt t="120689" x="9023350" y="5734050"/>
          <p14:tracePt t="120706" x="9144000" y="5873750"/>
          <p14:tracePt t="120722" x="9207500" y="5924550"/>
          <p14:tracePt t="120739" x="9372600" y="5975350"/>
          <p14:tracePt t="120756" x="9607550" y="5994400"/>
          <p14:tracePt t="120772" x="9829800" y="5975350"/>
          <p14:tracePt t="120789" x="10071100" y="5892800"/>
          <p14:tracePt t="120805" x="10115550" y="5861050"/>
          <p14:tracePt t="120823" x="10140950" y="5835650"/>
          <p14:tracePt t="120839" x="10153650" y="5803900"/>
          <p14:tracePt t="120856" x="10166350" y="5778500"/>
          <p14:tracePt t="120873" x="10153650" y="5645150"/>
          <p14:tracePt t="120888" x="10128250" y="5575300"/>
          <p14:tracePt t="120906" x="10071100" y="5473700"/>
          <p14:tracePt t="120922" x="10013950" y="5365750"/>
          <p14:tracePt t="120939" x="9956800" y="5295900"/>
          <p14:tracePt t="120956" x="9829800" y="5200650"/>
          <p14:tracePt t="120972" x="9753600" y="5149850"/>
          <p14:tracePt t="120989" x="9715500" y="5130800"/>
          <p14:tracePt t="121005" x="9588500" y="5086350"/>
          <p14:tracePt t="121022" x="9455150" y="5080000"/>
          <p14:tracePt t="121038" x="9334500" y="5080000"/>
          <p14:tracePt t="121055" x="9264650" y="5111750"/>
          <p14:tracePt t="121072" x="9226550" y="5124450"/>
          <p14:tracePt t="121088" x="9163050" y="5187950"/>
          <p14:tracePt t="121105" x="9074150" y="5283200"/>
          <p14:tracePt t="121122" x="8966200" y="5499100"/>
          <p14:tracePt t="121138" x="8915400" y="5581650"/>
          <p14:tracePt t="121155" x="8902700" y="5626100"/>
          <p14:tracePt t="121171" x="8902700" y="5651500"/>
          <p14:tracePt t="121188" x="8909050" y="5695950"/>
          <p14:tracePt t="121205" x="8940800" y="5740400"/>
          <p14:tracePt t="121222" x="9042400" y="5822950"/>
          <p14:tracePt t="121238" x="9144000" y="5880100"/>
          <p14:tracePt t="121255" x="9296400" y="5937250"/>
          <p14:tracePt t="121271" x="9594850" y="5975350"/>
          <p14:tracePt t="121288" x="9766300" y="5975350"/>
          <p14:tracePt t="121305" x="9925050" y="5956300"/>
          <p14:tracePt t="121322" x="10077450" y="5892800"/>
          <p14:tracePt t="121338" x="10140950" y="5873750"/>
          <p14:tracePt t="121355" x="10267950" y="5765800"/>
          <p14:tracePt t="121371" x="10312400" y="5683250"/>
          <p14:tracePt t="121388" x="10350500" y="5607050"/>
          <p14:tracePt t="121405" x="10369550" y="5524500"/>
          <p14:tracePt t="121421" x="10375900" y="5467350"/>
          <p14:tracePt t="121438" x="10375900" y="5359400"/>
          <p14:tracePt t="121455" x="10369550" y="5283200"/>
          <p14:tracePt t="121471" x="10331450" y="5207000"/>
          <p14:tracePt t="121488" x="10293350" y="5143500"/>
          <p14:tracePt t="121505" x="10255250" y="5086350"/>
          <p14:tracePt t="121521" x="10179050" y="5029200"/>
          <p14:tracePt t="121538" x="10077450" y="4972050"/>
          <p14:tracePt t="121555" x="9956800" y="4946650"/>
          <p14:tracePt t="121571" x="9848850" y="4933950"/>
          <p14:tracePt t="121590" x="9696450" y="4933950"/>
          <p14:tracePt t="121605" x="9639300" y="4940300"/>
          <p14:tracePt t="121621" x="9563100" y="4984750"/>
          <p14:tracePt t="121638" x="9499600" y="5022850"/>
          <p14:tracePt t="121655" x="9442450" y="5073650"/>
          <p14:tracePt t="121671" x="9398000" y="5149850"/>
          <p14:tracePt t="121688" x="9372600" y="5194300"/>
          <p14:tracePt t="121705" x="9353550" y="5257800"/>
          <p14:tracePt t="121721" x="9347200" y="5314950"/>
          <p14:tracePt t="121738" x="9347200" y="5391150"/>
          <p14:tracePt t="121755" x="9366250" y="5492750"/>
          <p14:tracePt t="121771" x="9398000" y="5549900"/>
          <p14:tracePt t="121788" x="9429750" y="5594350"/>
          <p14:tracePt t="121804" x="9505950" y="5651500"/>
          <p14:tracePt t="121821" x="9639300" y="5708650"/>
          <p14:tracePt t="121838" x="9836150" y="5778500"/>
          <p14:tracePt t="121855" x="9906000" y="5791200"/>
          <p14:tracePt t="121871" x="9963150" y="5791200"/>
          <p14:tracePt t="121888" x="10007600" y="5791200"/>
          <p14:tracePt t="121904" x="10026650" y="5784850"/>
          <p14:tracePt t="121921" x="10058400" y="5753100"/>
          <p14:tracePt t="121938" x="10096500" y="5683250"/>
          <p14:tracePt t="121954" x="10121900" y="5632450"/>
          <p14:tracePt t="121971" x="10153650" y="5543550"/>
          <p14:tracePt t="121988" x="10166350" y="5327650"/>
          <p14:tracePt t="122004" x="10172700" y="5137150"/>
          <p14:tracePt t="122021" x="10109200" y="4921250"/>
          <p14:tracePt t="122038" x="10020300" y="4756150"/>
          <p14:tracePt t="122054" x="9874250" y="4603750"/>
          <p14:tracePt t="122071" x="9626600" y="4375150"/>
          <p14:tracePt t="122088" x="9156700" y="4070350"/>
          <p14:tracePt t="122104" x="8782050" y="3949700"/>
          <p14:tracePt t="122121" x="8623300" y="3911600"/>
          <p14:tracePt t="122138" x="8477250" y="3879850"/>
          <p14:tracePt t="122141" x="8426450" y="3860800"/>
          <p14:tracePt t="122154" x="8343900" y="3848100"/>
          <p14:tracePt t="122171" x="8331200" y="3848100"/>
          <p14:tracePt t="122510" x="8255000" y="3803650"/>
          <p14:tracePt t="122517" x="8108950" y="3727450"/>
          <p14:tracePt t="122525" x="7981950" y="3657600"/>
          <p14:tracePt t="122537" x="7880350" y="3600450"/>
          <p14:tracePt t="122554" x="7486650" y="3327400"/>
          <p14:tracePt t="122571" x="7334250" y="3225800"/>
          <p14:tracePt t="122587" x="7169150" y="3111500"/>
          <p14:tracePt t="122604" x="6915150" y="2952750"/>
          <p14:tracePt t="122621" x="6718300" y="2819400"/>
          <p14:tracePt t="122638" x="6521450" y="2686050"/>
          <p14:tracePt t="122654" x="6445250" y="2641600"/>
          <p14:tracePt t="122671" x="6413500" y="2616200"/>
          <p14:tracePt t="122687" x="6388100" y="2603500"/>
          <p14:tracePt t="122704" x="6369050" y="2603500"/>
          <p14:tracePt t="122720" x="6356350" y="2603500"/>
          <p14:tracePt t="122766" x="6356350" y="2616200"/>
          <p14:tracePt t="122775" x="6362700" y="2622550"/>
          <p14:tracePt t="122787" x="6375400" y="2628900"/>
          <p14:tracePt t="122804" x="6438900" y="2692400"/>
          <p14:tracePt t="122820" x="6623050" y="2952750"/>
          <p14:tracePt t="122837" x="6864350" y="3282950"/>
          <p14:tracePt t="122854" x="6985000" y="3416300"/>
          <p14:tracePt t="122872" x="7194550" y="3676650"/>
          <p14:tracePt t="122887" x="7296150" y="3867150"/>
          <p14:tracePt t="122904" x="7385050" y="4064000"/>
          <p14:tracePt t="122920" x="7454900" y="4260850"/>
          <p14:tracePt t="122937" x="7486650" y="4362450"/>
          <p14:tracePt t="122954" x="7493000" y="4387850"/>
          <p14:tracePt t="123211" x="7372350" y="4432300"/>
          <p14:tracePt t="123219" x="7258050" y="4483100"/>
          <p14:tracePt t="123227" x="7080250" y="4540250"/>
          <p14:tracePt t="123237" x="7035800" y="4565650"/>
          <p14:tracePt t="123254" x="6705600" y="4711700"/>
          <p14:tracePt t="123271" x="5924550" y="5035550"/>
          <p14:tracePt t="123287" x="5270500" y="5289550"/>
          <p14:tracePt t="123304" x="4673600" y="5518150"/>
          <p14:tracePt t="123320" x="4273550" y="5657850"/>
          <p14:tracePt t="123336" x="3949700" y="5765800"/>
          <p14:tracePt t="123353" x="3378200" y="5962650"/>
          <p14:tracePt t="123370" x="3111500" y="6051550"/>
          <p14:tracePt t="123386" x="2984500" y="6096000"/>
          <p14:tracePt t="123403" x="2914650" y="6134100"/>
          <p14:tracePt t="123420" x="2895600" y="6134100"/>
          <p14:tracePt t="123436" x="2889250" y="6140450"/>
          <p14:tracePt t="123453" x="2895600" y="6140450"/>
          <p14:tracePt t="123794" x="2832100" y="6140450"/>
          <p14:tracePt t="123801" x="2743200" y="6140450"/>
          <p14:tracePt t="123809" x="2660650" y="6140450"/>
          <p14:tracePt t="123821" x="2552700" y="6134100"/>
          <p14:tracePt t="123837" x="2247900" y="6089650"/>
          <p14:tracePt t="123853" x="2076450" y="6057900"/>
          <p14:tracePt t="123870" x="1892300" y="6038850"/>
          <p14:tracePt t="123886" x="1784350" y="6032500"/>
          <p14:tracePt t="123903" x="1670050" y="6032500"/>
          <p14:tracePt t="123920" x="1447800" y="6019800"/>
          <p14:tracePt t="123936" x="1320800" y="6019800"/>
          <p14:tracePt t="123953" x="1219200" y="6013450"/>
          <p14:tracePt t="123970" x="1168400" y="6007100"/>
          <p14:tracePt t="123986" x="1111250" y="6000750"/>
          <p14:tracePt t="124003" x="1041400" y="5975350"/>
          <p14:tracePt t="124019" x="1009650" y="5962650"/>
          <p14:tracePt t="124036" x="990600" y="5962650"/>
          <p14:tracePt t="124053" x="977900" y="5956300"/>
          <p14:tracePt t="124071" x="971550" y="5956300"/>
          <p14:tracePt t="124110" x="977900" y="5956300"/>
          <p14:tracePt t="124119" x="984250" y="5956300"/>
          <p14:tracePt t="124136" x="1003300" y="5956300"/>
          <p14:tracePt t="124154" x="1130300" y="5937250"/>
          <p14:tracePt t="124169" x="1441450" y="5886450"/>
          <p14:tracePt t="124186" x="1746250" y="5886450"/>
          <p14:tracePt t="124203" x="1993900" y="5899150"/>
          <p14:tracePt t="124219" x="2178050" y="5943600"/>
          <p14:tracePt t="124237" x="2349500" y="5962650"/>
          <p14:tracePt t="124252" x="2520950" y="5975350"/>
          <p14:tracePt t="124269" x="2667000" y="6013450"/>
          <p14:tracePt t="124286" x="2755900" y="6038850"/>
          <p14:tracePt t="124302" x="2825750" y="6051550"/>
          <p14:tracePt t="124319" x="2863850" y="6057900"/>
          <p14:tracePt t="124336" x="2870200" y="6070600"/>
          <p14:tracePt t="124353" x="2876550" y="6070600"/>
          <p14:tracePt t="124370" x="2882900" y="6070600"/>
          <p14:tracePt t="124682" x="2952750" y="6070600"/>
          <p14:tracePt t="124691" x="2978150" y="6064250"/>
          <p14:tracePt t="124697" x="3054350" y="6057900"/>
          <p14:tracePt t="124705" x="3136900" y="6057900"/>
          <p14:tracePt t="124720" x="3295650" y="6038850"/>
          <p14:tracePt t="124735" x="3498850" y="6032500"/>
          <p14:tracePt t="124752" x="3657600" y="6019800"/>
          <p14:tracePt t="124769" x="3784600" y="6019800"/>
          <p14:tracePt t="124786" x="3841750" y="6019800"/>
          <p14:tracePt t="124802" x="3930650" y="6019800"/>
          <p14:tracePt t="124819" x="4025900" y="6019800"/>
          <p14:tracePt t="124836" x="4076700" y="6019800"/>
          <p14:tracePt t="124852" x="4102100" y="6019800"/>
          <p14:tracePt t="124869" x="4114800" y="6019800"/>
          <p14:tracePt t="124886" x="4133850" y="6026150"/>
          <p14:tracePt t="124902" x="4133850" y="6032500"/>
          <p14:tracePt t="124919" x="4140200" y="6032500"/>
          <p14:tracePt t="125271" x="4146550" y="6032500"/>
          <p14:tracePt t="125279" x="4165600" y="6032500"/>
          <p14:tracePt t="125287" x="4171950" y="6032500"/>
          <p14:tracePt t="125302" x="4197350" y="6032500"/>
          <p14:tracePt t="125318" x="4216400" y="6032500"/>
          <p14:tracePt t="125335" x="4248150" y="6032500"/>
          <p14:tracePt t="125351" x="4267200" y="6032500"/>
          <p14:tracePt t="125368" x="4305300" y="6032500"/>
          <p14:tracePt t="125385" x="4337050" y="6032500"/>
          <p14:tracePt t="125401" x="4406900" y="6032500"/>
          <p14:tracePt t="125418" x="4508500" y="6032500"/>
          <p14:tracePt t="125435" x="4622800" y="6032500"/>
          <p14:tracePt t="125451" x="4794250" y="6032500"/>
          <p14:tracePt t="125468" x="4889500" y="6032500"/>
          <p14:tracePt t="125485" x="5003800" y="6032500"/>
          <p14:tracePt t="125501" x="5175250" y="6026150"/>
          <p14:tracePt t="125519" x="5397500" y="6026150"/>
          <p14:tracePt t="125535" x="5568950" y="6007100"/>
          <p14:tracePt t="125551" x="5657850" y="6000750"/>
          <p14:tracePt t="125568" x="5784850" y="6000750"/>
          <p14:tracePt t="125585" x="5905500" y="5981700"/>
          <p14:tracePt t="125601" x="6032500" y="5975350"/>
          <p14:tracePt t="125618" x="6172200" y="5975350"/>
          <p14:tracePt t="125634" x="6203950" y="5975350"/>
          <p14:tracePt t="125651" x="6299200" y="5975350"/>
          <p14:tracePt t="125655" x="6356350" y="5956300"/>
          <p14:tracePt t="125668" x="6426200" y="5956300"/>
          <p14:tracePt t="125684" x="6553200" y="5956300"/>
          <p14:tracePt t="125701" x="6705600" y="5956300"/>
          <p14:tracePt t="125718" x="6737350" y="5956300"/>
          <p14:tracePt t="125735" x="6775450" y="5956300"/>
          <p14:tracePt t="125751" x="6788150" y="5956300"/>
          <p14:tracePt t="125768" x="6794500" y="5956300"/>
          <p14:tracePt t="125784" x="6800850" y="5956300"/>
          <p14:tracePt t="126095" x="6870700" y="5956300"/>
          <p14:tracePt t="126103" x="6978650" y="5956300"/>
          <p14:tracePt t="126111" x="7016750" y="5956300"/>
          <p14:tracePt t="126118" x="7073900" y="5949950"/>
          <p14:tracePt t="126134" x="7188200" y="5949950"/>
          <p14:tracePt t="126139" x="7251700" y="5949950"/>
          <p14:tracePt t="126151" x="7296150" y="5949950"/>
          <p14:tracePt t="126168" x="7448550" y="5949950"/>
          <p14:tracePt t="126184" x="7524750" y="5949950"/>
          <p14:tracePt t="126201" x="7581900" y="5949950"/>
          <p14:tracePt t="126217" x="7645400" y="5949950"/>
          <p14:tracePt t="126234" x="7734300" y="5949950"/>
          <p14:tracePt t="126250" x="7791450" y="5937250"/>
          <p14:tracePt t="126267" x="7823200" y="5937250"/>
          <p14:tracePt t="126284" x="7829550" y="5937250"/>
          <p14:tracePt t="126300" x="7835900" y="5937250"/>
          <p14:tracePt t="126334" x="7842250" y="5937250"/>
          <p14:tracePt t="126350" x="7848600" y="5937250"/>
          <p14:tracePt t="126367" x="7854950" y="5937250"/>
          <p14:tracePt t="126384" x="7867650" y="5937250"/>
          <p14:tracePt t="126401" x="7886700" y="5937250"/>
          <p14:tracePt t="126417" x="7931150" y="5937250"/>
          <p14:tracePt t="126434" x="7988300" y="5949950"/>
          <p14:tracePt t="126450" x="8064500" y="5962650"/>
          <p14:tracePt t="126467" x="8108950" y="5969000"/>
          <p14:tracePt t="126484" x="8172450" y="5975350"/>
          <p14:tracePt t="126500" x="8312150" y="5975350"/>
          <p14:tracePt t="126517" x="8426450" y="5975350"/>
          <p14:tracePt t="126534" x="8496300" y="5975350"/>
          <p14:tracePt t="126550" x="8521700" y="5975350"/>
          <p14:tracePt t="126567" x="8540750" y="5975350"/>
          <p14:tracePt t="126584" x="8547100" y="5975350"/>
          <p14:tracePt t="126643" x="8547100" y="5981700"/>
          <p14:tracePt t="126650" x="8540750" y="5981700"/>
          <p14:tracePt t="126925" x="8604250" y="5975350"/>
          <p14:tracePt t="126932" x="8636000" y="5969000"/>
          <p14:tracePt t="126941" x="8699500" y="5969000"/>
          <p14:tracePt t="126950" x="8775700" y="5962650"/>
          <p14:tracePt t="126968" x="9048750" y="5943600"/>
          <p14:tracePt t="126983" x="9220200" y="5943600"/>
          <p14:tracePt t="127000" x="9366250" y="5943600"/>
          <p14:tracePt t="127017" x="9442450" y="5943600"/>
          <p14:tracePt t="127033" x="9499600" y="5943600"/>
          <p14:tracePt t="127050" x="9575800" y="5943600"/>
          <p14:tracePt t="127067" x="9613900" y="5943600"/>
          <p14:tracePt t="127083" x="9652000" y="5937250"/>
          <p14:tracePt t="127100" x="9709150" y="5937250"/>
          <p14:tracePt t="127117" x="9740900" y="5937250"/>
          <p14:tracePt t="127133" x="9772650" y="5930900"/>
          <p14:tracePt t="127150" x="9810750" y="5930900"/>
          <p14:tracePt t="127167" x="9817100" y="5930900"/>
          <p14:tracePt t="127183" x="9823450" y="5930900"/>
          <p14:tracePt t="127209" x="9829800" y="5930900"/>
          <p14:tracePt t="127217" x="9829800" y="5918200"/>
          <p14:tracePt t="127277" x="9829800" y="5911850"/>
          <p14:tracePt t="127393" x="9829800" y="5905500"/>
          <p14:tracePt t="127415" x="9829800" y="5899150"/>
          <p14:tracePt t="127454" x="9829800" y="5892800"/>
          <p14:tracePt t="127476" x="9829800" y="5886450"/>
          <p14:tracePt t="127498" x="9829800" y="5880100"/>
          <p14:tracePt t="127504" x="9829800" y="5867400"/>
          <p14:tracePt t="127516" x="9829800" y="5854700"/>
          <p14:tracePt t="127533" x="9817100" y="5734050"/>
          <p14:tracePt t="127550" x="9810750" y="5689600"/>
          <p14:tracePt t="127566" x="9810750" y="5664200"/>
          <p14:tracePt t="127583" x="9810750" y="5645150"/>
          <p14:tracePt t="127599" x="9798050" y="5638800"/>
          <p14:tracePt t="127616" x="9785350" y="5613400"/>
          <p14:tracePt t="127633" x="9747250" y="5600700"/>
          <p14:tracePt t="127649" x="9715500" y="5594350"/>
          <p14:tracePt t="127666" x="9696450" y="5588000"/>
          <p14:tracePt t="127683" x="9658350" y="5588000"/>
          <p14:tracePt t="127699" x="9632950" y="5588000"/>
          <p14:tracePt t="127716" x="9607550" y="5588000"/>
          <p14:tracePt t="127733" x="9601200" y="5594350"/>
          <p14:tracePt t="127749" x="9588500" y="5607050"/>
          <p14:tracePt t="127768" x="9582150" y="5638800"/>
          <p14:tracePt t="127783" x="9575800" y="5664200"/>
          <p14:tracePt t="127799" x="9575800" y="5727700"/>
          <p14:tracePt t="127816" x="9575800" y="5772150"/>
          <p14:tracePt t="127833" x="9575800" y="5816600"/>
          <p14:tracePt t="127850" x="9582150" y="5880100"/>
          <p14:tracePt t="127867" x="9601200" y="5905500"/>
          <p14:tracePt t="127883" x="9652000" y="5937250"/>
          <p14:tracePt t="127899" x="9747250" y="5969000"/>
          <p14:tracePt t="127916" x="9791700" y="5981700"/>
          <p14:tracePt t="127933" x="9855200" y="5981700"/>
          <p14:tracePt t="127949" x="9861550" y="5981700"/>
          <p14:tracePt t="127966" x="9874250" y="5975350"/>
          <p14:tracePt t="127982" x="9886950" y="5943600"/>
          <p14:tracePt t="127999" x="9893300" y="5918200"/>
          <p14:tracePt t="128016" x="9899650" y="5822950"/>
          <p14:tracePt t="128032" x="9899650" y="5702300"/>
          <p14:tracePt t="128049" x="9906000" y="5607050"/>
          <p14:tracePt t="128066" x="9906000" y="5537200"/>
          <p14:tracePt t="128082" x="9906000" y="5499100"/>
          <p14:tracePt t="128099" x="9912350" y="5461000"/>
          <p14:tracePt t="128116" x="9918700" y="5448300"/>
          <p14:tracePt t="128207" x="9918700" y="5454650"/>
          <p14:tracePt t="128214" x="9918700" y="5467350"/>
          <p14:tracePt t="128223" x="9918700" y="5473700"/>
          <p14:tracePt t="128232" x="9912350" y="5486400"/>
          <p14:tracePt t="128249" x="9912350" y="5518150"/>
          <p14:tracePt t="128265" x="9899650" y="5556250"/>
          <p14:tracePt t="128282" x="9893300" y="5613400"/>
          <p14:tracePt t="128299" x="9886950" y="5670550"/>
          <p14:tracePt t="128316" x="9886950" y="5727700"/>
          <p14:tracePt t="128333" x="9912350" y="5791200"/>
          <p14:tracePt t="128349" x="9956800" y="5829300"/>
          <p14:tracePt t="128366" x="10013950" y="5867400"/>
          <p14:tracePt t="128383" x="10109200" y="5924550"/>
          <p14:tracePt t="128399" x="10179050" y="5949950"/>
          <p14:tracePt t="128417" x="10217150" y="5956300"/>
          <p14:tracePt t="128432" x="10223500" y="5956300"/>
          <p14:tracePt t="128486" x="10217150" y="5949950"/>
          <p14:tracePt t="128493" x="10204450" y="5930900"/>
          <p14:tracePt t="128500" x="10198100" y="5899150"/>
          <p14:tracePt t="128515" x="10166350" y="5861050"/>
          <p14:tracePt t="128532" x="10134600" y="5797550"/>
          <p14:tracePt t="128549" x="10121900" y="5765800"/>
          <p14:tracePt t="128565" x="10109200" y="5746750"/>
          <p14:tracePt t="128582" x="10109200" y="5740400"/>
          <p14:tracePt t="128599" x="10109200" y="5734050"/>
          <p14:tracePt t="128633" x="10102850" y="5734050"/>
          <p14:tracePt t="128652" x="10096500" y="5734050"/>
          <p14:tracePt t="128668" x="10083800" y="5734050"/>
          <p14:tracePt t="128682" x="10064750" y="5727700"/>
          <p14:tracePt t="128699" x="10033000" y="5721350"/>
          <p14:tracePt t="128715" x="9931400" y="5676900"/>
          <p14:tracePt t="128733" x="9772650" y="5600700"/>
          <p14:tracePt t="128748" x="9709150" y="5575300"/>
          <p14:tracePt t="128765" x="9664700" y="5562600"/>
          <p14:tracePt t="128782" x="9652000" y="5556250"/>
          <p14:tracePt t="128798" x="9632950" y="5556250"/>
          <p14:tracePt t="128815" x="9575800" y="5537200"/>
          <p14:tracePt t="128831" x="9531350" y="5530850"/>
          <p14:tracePt t="128849" x="9493250" y="5511800"/>
          <p14:tracePt t="128865" x="9480550" y="5511800"/>
          <p14:tracePt t="128882" x="9474200" y="5511800"/>
          <p14:tracePt t="128899" x="9467850" y="5505450"/>
          <p14:tracePt t="128952" x="9467850" y="5499100"/>
          <p14:tracePt t="128962" x="9474200" y="5499100"/>
          <p14:tracePt t="128976" x="9486900" y="5499100"/>
          <p14:tracePt t="128984" x="9512300" y="5492750"/>
          <p14:tracePt t="128998" x="9582150" y="5480050"/>
          <p14:tracePt t="129015" x="9658350" y="5467350"/>
          <p14:tracePt t="129032" x="9702800" y="5454650"/>
          <p14:tracePt t="129048" x="9740900" y="5454650"/>
          <p14:tracePt t="129065" x="9829800" y="5448300"/>
          <p14:tracePt t="129082" x="9874250" y="5448300"/>
          <p14:tracePt t="129098" x="9925050" y="5448300"/>
          <p14:tracePt t="129115" x="9950450" y="5448300"/>
          <p14:tracePt t="129132" x="9963150" y="5448300"/>
          <p14:tracePt t="129148" x="9969500" y="5448300"/>
          <p14:tracePt t="129248" x="9969500" y="5461000"/>
          <p14:tracePt t="129256" x="9963150" y="5461000"/>
          <p14:tracePt t="129265" x="9956800" y="5467350"/>
          <p14:tracePt t="129282" x="9944100" y="5486400"/>
          <p14:tracePt t="129299" x="9925050" y="5524500"/>
          <p14:tracePt t="129315" x="9912350" y="5575300"/>
          <p14:tracePt t="129331" x="9899650" y="5632450"/>
          <p14:tracePt t="129348" x="9880600" y="5676900"/>
          <p14:tracePt t="129364" x="9880600" y="5715000"/>
          <p14:tracePt t="129382" x="9886950" y="5759450"/>
          <p14:tracePt t="129398" x="9893300" y="5772150"/>
          <p14:tracePt t="129415" x="9899650" y="5784850"/>
          <p14:tracePt t="129431" x="9912350" y="5803900"/>
          <p14:tracePt t="129449" x="9925050" y="5810250"/>
          <p14:tracePt t="129466" x="9975850" y="5816600"/>
          <p14:tracePt t="129481" x="10013950" y="5816600"/>
          <p14:tracePt t="129498" x="10039350" y="5791200"/>
          <p14:tracePt t="129514" x="10064750" y="5772150"/>
          <p14:tracePt t="129531" x="10071100" y="5753100"/>
          <p14:tracePt t="129548" x="10058400" y="5676900"/>
          <p14:tracePt t="129565" x="10026650" y="5645150"/>
          <p14:tracePt t="129581" x="9950450" y="5575300"/>
          <p14:tracePt t="129598" x="9874250" y="5543550"/>
          <p14:tracePt t="129614" x="9804400" y="5524500"/>
          <p14:tracePt t="129632" x="9702800" y="5556250"/>
          <p14:tracePt t="129648" x="9652000" y="5581650"/>
          <p14:tracePt t="129664" x="9613900" y="5619750"/>
          <p14:tracePt t="129681" x="9569450" y="5683250"/>
          <p14:tracePt t="129698" x="9537700" y="5759450"/>
          <p14:tracePt t="129714" x="9525000" y="5861050"/>
          <p14:tracePt t="129731" x="9525000" y="5899150"/>
          <p14:tracePt t="129748" x="9525000" y="5918200"/>
          <p14:tracePt t="129764" x="9531350" y="5930900"/>
          <p14:tracePt t="129782" x="9620250" y="5994400"/>
          <p14:tracePt t="129798" x="9810750" y="6045200"/>
          <p14:tracePt t="129814" x="10052050" y="6057900"/>
          <p14:tracePt t="129831" x="10191750" y="6051550"/>
          <p14:tracePt t="129847" x="10369550" y="6000750"/>
          <p14:tracePt t="129864" x="10471150" y="5943600"/>
          <p14:tracePt t="129880" x="10521950" y="5899150"/>
          <p14:tracePt t="129897" x="10528300" y="5880100"/>
          <p14:tracePt t="129915" x="10528300" y="5848350"/>
          <p14:tracePt t="129931" x="10502900" y="5778500"/>
          <p14:tracePt t="129949" x="10331450" y="5530850"/>
          <p14:tracePt t="129964" x="10255250" y="5441950"/>
          <p14:tracePt t="129981" x="10179050" y="5403850"/>
          <p14:tracePt t="129998" x="10134600" y="5384800"/>
          <p14:tracePt t="130014" x="10121900" y="5384800"/>
          <p14:tracePt t="130031" x="10109200" y="5384800"/>
          <p14:tracePt t="130047" x="10102850" y="5384800"/>
          <p14:tracePt t="130092" x="10102850" y="5397500"/>
          <p14:tracePt t="130101" x="10109200" y="5397500"/>
          <p14:tracePt t="130115" x="10115550" y="5403850"/>
          <p14:tracePt t="130131" x="10166350" y="5410200"/>
          <p14:tracePt t="130147" x="10287000" y="5441950"/>
          <p14:tracePt t="130164" x="10477500" y="5480050"/>
          <p14:tracePt t="130180" x="10610850" y="5511800"/>
          <p14:tracePt t="130197" x="10826750" y="5556250"/>
          <p14:tracePt t="130214" x="11010900" y="5568950"/>
          <p14:tracePt t="130231" x="11150600" y="5594350"/>
          <p14:tracePt t="130247" x="11277600" y="5594350"/>
          <p14:tracePt t="130264" x="11385550" y="5594350"/>
          <p14:tracePt t="130280" x="11461750" y="5594350"/>
          <p14:tracePt t="130297" x="11487150" y="5594350"/>
          <p14:tracePt t="130314" x="11493500" y="5594350"/>
          <p14:tracePt t="130330" x="11499850" y="5594350"/>
          <p14:tracePt t="130348" x="11506200" y="5594350"/>
          <p14:tracePt t="130380" x="11499850" y="5594350"/>
          <p14:tracePt t="130397" x="11493500" y="5594350"/>
          <p14:tracePt t="130414" x="11442700" y="5594350"/>
          <p14:tracePt t="130431" x="10985500" y="5676900"/>
          <p14:tracePt t="130447" x="10693400" y="5734050"/>
          <p14:tracePt t="130464" x="10344150" y="5822950"/>
          <p14:tracePt t="130480" x="9753600" y="5918200"/>
          <p14:tracePt t="130498" x="8978900" y="6045200"/>
          <p14:tracePt t="130514" x="7734300" y="6134100"/>
          <p14:tracePt t="130530" x="6991350" y="6197600"/>
          <p14:tracePt t="130547" x="6565900" y="6235700"/>
          <p14:tracePt t="130564" x="6235700" y="6267450"/>
          <p14:tracePt t="130580" x="5962650" y="6318250"/>
          <p14:tracePt t="130597" x="5772150" y="6343650"/>
          <p14:tracePt t="130614" x="5734050" y="6343650"/>
          <p14:tracePt t="130630" x="5727700" y="6350000"/>
          <p14:tracePt t="130937" x="5657850" y="6356350"/>
          <p14:tracePt t="130944" x="5524500" y="6369050"/>
          <p14:tracePt t="130951" x="5340350" y="6350000"/>
          <p14:tracePt t="130963" x="5149850" y="6305550"/>
          <p14:tracePt t="130980" x="4914900" y="6242050"/>
          <p14:tracePt t="130997" x="4476750" y="6096000"/>
          <p14:tracePt t="131013" x="3822700" y="5962650"/>
          <p14:tracePt t="131030" x="3416300" y="5924550"/>
          <p14:tracePt t="131047" x="3073400" y="5892800"/>
          <p14:tracePt t="131063" x="2825750" y="5861050"/>
          <p14:tracePt t="131080" x="2584450" y="5861050"/>
          <p14:tracePt t="131096" x="2012950" y="5854700"/>
          <p14:tracePt t="131113" x="1644650" y="5854700"/>
          <p14:tracePt t="131130" x="1384300" y="5854700"/>
          <p14:tracePt t="131146" x="1225550" y="5867400"/>
          <p14:tracePt t="131150" x="1162050" y="5880100"/>
          <p14:tracePt t="131164" x="1022350" y="5899150"/>
          <p14:tracePt t="131180" x="908050" y="5924550"/>
          <p14:tracePt t="131197" x="863600" y="5930900"/>
          <p14:tracePt t="131213" x="844550" y="5956300"/>
          <p14:tracePt t="131230" x="838200" y="5969000"/>
          <p14:tracePt t="131246" x="838200" y="5981700"/>
          <p14:tracePt t="131263" x="844550" y="6007100"/>
          <p14:tracePt t="131280" x="850900" y="6083300"/>
          <p14:tracePt t="131296" x="857250" y="6191250"/>
          <p14:tracePt t="131313" x="857250" y="6305550"/>
          <p14:tracePt t="131330" x="857250" y="6375400"/>
          <p14:tracePt t="131346" x="857250" y="6432550"/>
          <p14:tracePt t="131363" x="857250" y="6470650"/>
          <p14:tracePt t="131380" x="869950" y="6496050"/>
          <p14:tracePt t="131397" x="882650" y="6508750"/>
          <p14:tracePt t="131413" x="933450" y="6534150"/>
          <p14:tracePt t="131430" x="1098550" y="6546850"/>
          <p14:tracePt t="131446" x="1352550" y="6553200"/>
          <p14:tracePt t="131463" x="1657350" y="6521450"/>
          <p14:tracePt t="131480" x="2000250" y="6426200"/>
          <p14:tracePt t="131496" x="2082800" y="6388100"/>
          <p14:tracePt t="131513" x="2171700" y="6330950"/>
          <p14:tracePt t="131529" x="2222500" y="6286500"/>
          <p14:tracePt t="131546" x="2260600" y="6235700"/>
          <p14:tracePt t="131563" x="2286000" y="6172200"/>
          <p14:tracePt t="131579" x="2286000" y="6134100"/>
          <p14:tracePt t="131596" x="2286000" y="6102350"/>
          <p14:tracePt t="131613" x="2247900" y="6032500"/>
          <p14:tracePt t="131629" x="2184400" y="5930900"/>
          <p14:tracePt t="131646" x="2082800" y="5822950"/>
          <p14:tracePt t="131662" x="2000250" y="5765800"/>
          <p14:tracePt t="131679" x="1955800" y="5753100"/>
          <p14:tracePt t="131696" x="1898650" y="5734050"/>
          <p14:tracePt t="131712" x="1816100" y="5715000"/>
          <p14:tracePt t="131729" x="1714500" y="5721350"/>
          <p14:tracePt t="131746" x="1631950" y="5759450"/>
          <p14:tracePt t="131762" x="1593850" y="5791200"/>
          <p14:tracePt t="131779" x="1543050" y="5835650"/>
          <p14:tracePt t="131796" x="1511300" y="5873750"/>
          <p14:tracePt t="131812" x="1492250" y="5892800"/>
          <p14:tracePt t="131829" x="1492250" y="5899150"/>
          <p14:tracePt t="131846" x="1492250" y="5911850"/>
          <p14:tracePt t="131862" x="1498600" y="5918200"/>
          <p14:tracePt t="131880" x="1587500" y="6000750"/>
          <p14:tracePt t="131896" x="1733550" y="6083300"/>
          <p14:tracePt t="131912" x="1885950" y="6153150"/>
          <p14:tracePt t="131929" x="1987550" y="6178550"/>
          <p14:tracePt t="131946" x="2063750" y="6191250"/>
          <p14:tracePt t="131964" x="2165350" y="6191250"/>
          <p14:tracePt t="131979" x="2228850" y="6191250"/>
          <p14:tracePt t="131996" x="2286000" y="6191250"/>
          <p14:tracePt t="132012" x="2355850" y="6184900"/>
          <p14:tracePt t="132029" x="2393950" y="6178550"/>
          <p14:tracePt t="132045" x="2476500" y="6165850"/>
          <p14:tracePt t="132062" x="2520950" y="6159500"/>
          <p14:tracePt t="132079" x="2546350" y="6159500"/>
          <p14:tracePt t="132096" x="2584450" y="6153150"/>
          <p14:tracePt t="132112" x="2597150" y="6153150"/>
          <p14:tracePt t="132130" x="2622550" y="6146800"/>
          <p14:tracePt t="132146" x="2647950" y="6140450"/>
          <p14:tracePt t="132153" x="2667000" y="6140450"/>
          <p14:tracePt t="132163" x="2673350" y="6134100"/>
          <p14:tracePt t="132179" x="2705100" y="6127750"/>
          <p14:tracePt t="132197" x="2736850" y="6115050"/>
          <p14:tracePt t="132213" x="2774950" y="6102350"/>
          <p14:tracePt t="132229" x="2806700" y="6096000"/>
          <p14:tracePt t="132245" x="2857500" y="6083300"/>
          <p14:tracePt t="132262" x="2940050" y="6064250"/>
          <p14:tracePt t="132279" x="3117850" y="6051550"/>
          <p14:tracePt t="132295" x="3175000" y="6051550"/>
          <p14:tracePt t="132312" x="3251200" y="6076950"/>
          <p14:tracePt t="132329" x="3302000" y="6089650"/>
          <p14:tracePt t="132345" x="3352800" y="6108700"/>
          <p14:tracePt t="132362" x="3409950" y="6121400"/>
          <p14:tracePt t="132379" x="3543300" y="6153150"/>
          <p14:tracePt t="132395" x="3581400" y="6153150"/>
          <p14:tracePt t="132412" x="3619500" y="6159500"/>
          <p14:tracePt t="132429" x="3638550" y="6159500"/>
          <p14:tracePt t="132446" x="3644900" y="6159500"/>
          <p14:tracePt t="132462" x="3657600" y="6159500"/>
          <p14:tracePt t="132555" x="3651250" y="6159500"/>
          <p14:tracePt t="132584" x="3644900" y="6159500"/>
          <p14:tracePt t="132637" x="3644900" y="6153150"/>
          <p14:tracePt t="132651" x="3638550" y="6153150"/>
          <p14:tracePt t="132718" x="3638550" y="6146800"/>
          <p14:tracePt t="132863" x="3638550" y="6140450"/>
          <p14:tracePt t="132908" x="3638550" y="6134100"/>
          <p14:tracePt t="133300" x="0" y="0"/>
        </p14:tracePtLst>
      </p14:laserTrace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CA76E-1DBD-4C3E-91CE-CC16C556C0CC}"/>
              </a:ext>
            </a:extLst>
          </p:cNvPr>
          <p:cNvSpPr>
            <a:spLocks noGrp="1"/>
          </p:cNvSpPr>
          <p:nvPr>
            <p:ph type="title"/>
          </p:nvPr>
        </p:nvSpPr>
        <p:spPr/>
        <p:txBody>
          <a:bodyPr/>
          <a:lstStyle/>
          <a:p>
            <a:r>
              <a:rPr lang="en-US" dirty="0"/>
              <a:t>New Proposition</a:t>
            </a:r>
            <a:endParaRPr lang="en-IN" dirty="0"/>
          </a:p>
        </p:txBody>
      </p:sp>
      <p:sp>
        <p:nvSpPr>
          <p:cNvPr id="3" name="Content Placeholder 2">
            <a:extLst>
              <a:ext uri="{FF2B5EF4-FFF2-40B4-BE49-F238E27FC236}">
                <a16:creationId xmlns:a16="http://schemas.microsoft.com/office/drawing/2014/main" id="{0A732429-789A-4D5E-A4D4-2D112EB4E80A}"/>
              </a:ext>
            </a:extLst>
          </p:cNvPr>
          <p:cNvSpPr>
            <a:spLocks noGrp="1"/>
          </p:cNvSpPr>
          <p:nvPr>
            <p:ph idx="1"/>
          </p:nvPr>
        </p:nvSpPr>
        <p:spPr/>
        <p:txBody>
          <a:bodyPr/>
          <a:lstStyle/>
          <a:p>
            <a:r>
              <a:rPr lang="en-IN" b="1" dirty="0"/>
              <a:t>Proposition: </a:t>
            </a:r>
          </a:p>
          <a:p>
            <a:pPr marL="0" indent="0">
              <a:buNone/>
            </a:pPr>
            <a:r>
              <a:rPr lang="en-US" dirty="0"/>
              <a:t>The upper bound for the performance guarantee of </a:t>
            </a:r>
            <a:r>
              <a:rPr lang="en-US" dirty="0" err="1"/>
              <a:t>Wigderson</a:t>
            </a:r>
            <a:r>
              <a:rPr lang="en-US" dirty="0"/>
              <a:t> Algorithm can be improved from 3⌈√n⌉ to 2⌈√(2n)⌉.</a:t>
            </a:r>
          </a:p>
          <a:p>
            <a:r>
              <a:rPr lang="en-US" dirty="0"/>
              <a:t>This could be realized by changing the value of d.</a:t>
            </a:r>
            <a:endParaRPr lang="en-IN" dirty="0"/>
          </a:p>
        </p:txBody>
      </p:sp>
    </p:spTree>
    <p:extLst>
      <p:ext uri="{BB962C8B-B14F-4D97-AF65-F5344CB8AC3E}">
        <p14:creationId xmlns:p14="http://schemas.microsoft.com/office/powerpoint/2010/main" val="1759988700"/>
      </p:ext>
    </p:extLst>
  </p:cSld>
  <p:clrMapOvr>
    <a:masterClrMapping/>
  </p:clrMapOvr>
  <mc:AlternateContent xmlns:mc="http://schemas.openxmlformats.org/markup-compatibility/2006" xmlns:p14="http://schemas.microsoft.com/office/powerpoint/2010/main">
    <mc:Choice Requires="p14">
      <p:transition spd="slow" p14:dur="2000" advTm="16489"/>
    </mc:Choice>
    <mc:Fallback xmlns="">
      <p:transition spd="slow" advTm="16489"/>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983BE-0413-499F-8212-291468452B58}"/>
              </a:ext>
            </a:extLst>
          </p:cNvPr>
          <p:cNvSpPr>
            <a:spLocks noGrp="1"/>
          </p:cNvSpPr>
          <p:nvPr>
            <p:ph type="title"/>
          </p:nvPr>
        </p:nvSpPr>
        <p:spPr/>
        <p:txBody>
          <a:bodyPr/>
          <a:lstStyle/>
          <a:p>
            <a:r>
              <a:rPr lang="en-US" dirty="0"/>
              <a:t>Suggested Method</a:t>
            </a:r>
            <a:endParaRPr lang="en-IN" dirty="0"/>
          </a:p>
        </p:txBody>
      </p:sp>
      <p:sp>
        <p:nvSpPr>
          <p:cNvPr id="3" name="Content Placeholder 2">
            <a:extLst>
              <a:ext uri="{FF2B5EF4-FFF2-40B4-BE49-F238E27FC236}">
                <a16:creationId xmlns:a16="http://schemas.microsoft.com/office/drawing/2014/main" id="{1325C73B-9DD4-4FDE-B09C-F419D1817CFB}"/>
              </a:ext>
            </a:extLst>
          </p:cNvPr>
          <p:cNvSpPr>
            <a:spLocks noGrp="1"/>
          </p:cNvSpPr>
          <p:nvPr>
            <p:ph idx="1"/>
          </p:nvPr>
        </p:nvSpPr>
        <p:spPr>
          <a:xfrm>
            <a:off x="1295401" y="2458720"/>
            <a:ext cx="9601196" cy="3738880"/>
          </a:xfrm>
        </p:spPr>
        <p:txBody>
          <a:bodyPr>
            <a:normAutofit fontScale="92500" lnSpcReduction="20000"/>
          </a:bodyPr>
          <a:lstStyle/>
          <a:p>
            <a:pPr marL="0" indent="0">
              <a:buNone/>
            </a:pPr>
            <a:endParaRPr lang="en-IN" dirty="0"/>
          </a:p>
          <a:p>
            <a:pPr algn="just"/>
            <a:r>
              <a:rPr lang="en-US" dirty="0"/>
              <a:t>In the above </a:t>
            </a:r>
            <a:r>
              <a:rPr lang="en-US" dirty="0" err="1"/>
              <a:t>Wigderson</a:t>
            </a:r>
            <a:r>
              <a:rPr lang="en-US" dirty="0"/>
              <a:t> algorithm, we have chosen d as ⌈√n⌉. But here, let us consider the value of d as ⌈√(2n)⌉. Now, in the algorithm, each iteration of the above loop will eliminate at least ⌈√(2n)⌉ vertices. So, the number of iterations of the while loop is at most (n)/(⌈√(2n)⌉) times. Since each iteration uses at most two new colors, number of colors used by the while loop is at most (2*n)/(⌈√(2n)⌉). Now, the final step of the algorithm (greedy algorithm) uses at most ⌈√(2n)⌉ new colors. So, the total number of colors used by the algorithm is: </a:t>
            </a:r>
          </a:p>
          <a:p>
            <a:pPr marL="0" indent="0">
              <a:buNone/>
            </a:pPr>
            <a:r>
              <a:rPr lang="pt-BR" dirty="0"/>
              <a:t>     (2*n)/(⌈√(2n)⌉) + ⌈√(2n)⌉ &lt; 2⌈√(2n)⌉ </a:t>
            </a:r>
          </a:p>
          <a:p>
            <a:r>
              <a:rPr lang="en-US" dirty="0"/>
              <a:t>Hence, the upper bound for the number of colors used is at most 2√(2n). </a:t>
            </a:r>
          </a:p>
          <a:p>
            <a:r>
              <a:rPr lang="en-US" dirty="0"/>
              <a:t>Hence, the upper bound has been improved. </a:t>
            </a:r>
            <a:endParaRPr lang="en-IN" dirty="0"/>
          </a:p>
        </p:txBody>
      </p:sp>
    </p:spTree>
    <p:extLst>
      <p:ext uri="{BB962C8B-B14F-4D97-AF65-F5344CB8AC3E}">
        <p14:creationId xmlns:p14="http://schemas.microsoft.com/office/powerpoint/2010/main" val="1246818392"/>
      </p:ext>
    </p:extLst>
  </p:cSld>
  <p:clrMapOvr>
    <a:masterClrMapping/>
  </p:clrMapOvr>
  <mc:AlternateContent xmlns:mc="http://schemas.openxmlformats.org/markup-compatibility/2006" xmlns:p14="http://schemas.microsoft.com/office/powerpoint/2010/main">
    <mc:Choice Requires="p14">
      <p:transition spd="slow" p14:dur="2000" advTm="104931"/>
    </mc:Choice>
    <mc:Fallback xmlns="">
      <p:transition spd="slow" advTm="104931"/>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C6D47-3455-404D-81F5-20ADFA51E9EA}"/>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id="{3E4D96B7-75FD-404F-AF87-79F667EC90AD}"/>
              </a:ext>
            </a:extLst>
          </p:cNvPr>
          <p:cNvSpPr>
            <a:spLocks noGrp="1"/>
          </p:cNvSpPr>
          <p:nvPr>
            <p:ph idx="1"/>
          </p:nvPr>
        </p:nvSpPr>
        <p:spPr/>
        <p:txBody>
          <a:bodyPr/>
          <a:lstStyle/>
          <a:p>
            <a:r>
              <a:rPr lang="en-IN" dirty="0"/>
              <a:t>Example: </a:t>
            </a:r>
          </a:p>
          <a:p>
            <a:r>
              <a:rPr lang="en-US" dirty="0"/>
              <a:t>Consider a 3-colorable Graph with 100000 vertices. </a:t>
            </a:r>
          </a:p>
          <a:p>
            <a:r>
              <a:rPr lang="en-US" dirty="0"/>
              <a:t>The original algorithm uses at most 951 colors. </a:t>
            </a:r>
          </a:p>
          <a:p>
            <a:r>
              <a:rPr lang="en-US" dirty="0"/>
              <a:t>With change in the value of d, the algorithm uses at most 896 colors, an improvement of 55 colors. </a:t>
            </a:r>
            <a:endParaRPr lang="en-IN" dirty="0"/>
          </a:p>
        </p:txBody>
      </p:sp>
    </p:spTree>
    <p:extLst>
      <p:ext uri="{BB962C8B-B14F-4D97-AF65-F5344CB8AC3E}">
        <p14:creationId xmlns:p14="http://schemas.microsoft.com/office/powerpoint/2010/main" val="3878915317"/>
      </p:ext>
    </p:extLst>
  </p:cSld>
  <p:clrMapOvr>
    <a:masterClrMapping/>
  </p:clrMapOvr>
  <mc:AlternateContent xmlns:mc="http://schemas.openxmlformats.org/markup-compatibility/2006" xmlns:p14="http://schemas.microsoft.com/office/powerpoint/2010/main">
    <mc:Choice Requires="p14">
      <p:transition spd="slow" p14:dur="2000" advTm="56363"/>
    </mc:Choice>
    <mc:Fallback xmlns="">
      <p:transition spd="slow" advTm="56363"/>
    </mc:Fallback>
  </mc:AlternateContent>
  <p:extLst>
    <p:ext uri="{3A86A75C-4F4B-4683-9AE1-C65F6400EC91}">
      <p14:laserTraceLst xmlns:p14="http://schemas.microsoft.com/office/powerpoint/2010/main">
        <p14:tracePtLst>
          <p14:tracePt t="4470" x="1168400" y="5232400"/>
          <p14:tracePt t="4863" x="1219200" y="5130800"/>
          <p14:tracePt t="4872" x="1276350" y="5010150"/>
          <p14:tracePt t="4878" x="1320800" y="4921250"/>
          <p14:tracePt t="4887" x="1371600" y="4832350"/>
          <p14:tracePt t="4900" x="1422400" y="4737100"/>
          <p14:tracePt t="4916" x="1479550" y="4603750"/>
          <p14:tracePt t="4933" x="1549400" y="4476750"/>
          <p14:tracePt t="4949" x="1593850" y="4362450"/>
          <p14:tracePt t="4966" x="1625600" y="4273550"/>
          <p14:tracePt t="4982" x="1670050" y="4152900"/>
          <p14:tracePt t="4999" x="1701800" y="4051300"/>
          <p14:tracePt t="5016" x="1739900" y="3949700"/>
          <p14:tracePt t="5033" x="1758950" y="3898900"/>
          <p14:tracePt t="5036" x="1765300" y="3886200"/>
          <p14:tracePt t="5050" x="1771650" y="3867150"/>
          <p14:tracePt t="5066" x="1771650" y="3854450"/>
          <p14:tracePt t="5083" x="1778000" y="3835400"/>
          <p14:tracePt t="5099" x="1809750" y="3765550"/>
          <p14:tracePt t="5116" x="1885950" y="3606800"/>
          <p14:tracePt t="5133" x="1968500" y="3448050"/>
          <p14:tracePt t="5149" x="1981200" y="3409950"/>
          <p14:tracePt t="5166" x="1987550" y="3390900"/>
          <p14:tracePt t="5182" x="1987550" y="3384550"/>
          <p14:tracePt t="5199" x="1993900" y="3378200"/>
          <p14:tracePt t="5269" x="1993900" y="3384550"/>
          <p14:tracePt t="5285" x="1993900" y="3390900"/>
          <p14:tracePt t="5292" x="1993900" y="3397250"/>
          <p14:tracePt t="5504" x="2057400" y="3397250"/>
          <p14:tracePt t="5511" x="2127250" y="3397250"/>
          <p14:tracePt t="5520" x="2203450" y="3397250"/>
          <p14:tracePt t="5532" x="2298700" y="3397250"/>
          <p14:tracePt t="5549" x="2413000" y="3397250"/>
          <p14:tracePt t="5566" x="2508250" y="3397250"/>
          <p14:tracePt t="5582" x="2603500" y="3397250"/>
          <p14:tracePt t="5599" x="2736850" y="3397250"/>
          <p14:tracePt t="5615" x="2908300" y="3397250"/>
          <p14:tracePt t="5632" x="2978150" y="3384550"/>
          <p14:tracePt t="5649" x="3098800" y="3384550"/>
          <p14:tracePt t="5666" x="3206750" y="3384550"/>
          <p14:tracePt t="5682" x="3340100" y="3384550"/>
          <p14:tracePt t="5699" x="3479800" y="3384550"/>
          <p14:tracePt t="5715" x="3556000" y="3384550"/>
          <p14:tracePt t="5732" x="3663950" y="3378200"/>
          <p14:tracePt t="5749" x="3803650" y="3352800"/>
          <p14:tracePt t="5766" x="3962400" y="3346450"/>
          <p14:tracePt t="5782" x="4032250" y="3346450"/>
          <p14:tracePt t="5799" x="4089400" y="3340100"/>
          <p14:tracePt t="5815" x="4159250" y="3327400"/>
          <p14:tracePt t="5832" x="4235450" y="3321050"/>
          <p14:tracePt t="5849" x="4324350" y="3321050"/>
          <p14:tracePt t="5865" x="4375150" y="3321050"/>
          <p14:tracePt t="5882" x="4406900" y="3327400"/>
          <p14:tracePt t="5899" x="4419600" y="3327400"/>
          <p14:tracePt t="5915" x="4425950" y="3327400"/>
          <p14:tracePt t="5932" x="4438650" y="3327400"/>
          <p14:tracePt t="5949" x="4451350" y="3327400"/>
          <p14:tracePt t="5982" x="4464050" y="3327400"/>
          <p14:tracePt t="5998" x="4470400" y="3327400"/>
          <p14:tracePt t="6303" x="4502150" y="3340100"/>
          <p14:tracePt t="6310" x="4552950" y="3352800"/>
          <p14:tracePt t="6318" x="4578350" y="3371850"/>
          <p14:tracePt t="6332" x="4629150" y="3384550"/>
          <p14:tracePt t="6349" x="4679950" y="3409950"/>
          <p14:tracePt t="6365" x="4762500" y="3429000"/>
          <p14:tracePt t="6382" x="4832350" y="3441700"/>
          <p14:tracePt t="6399" x="4914900" y="3467100"/>
          <p14:tracePt t="6415" x="4946650" y="3473450"/>
          <p14:tracePt t="6432" x="4978400" y="3479800"/>
          <p14:tracePt t="6448" x="5041900" y="3486150"/>
          <p14:tracePt t="6465" x="5162550" y="3492500"/>
          <p14:tracePt t="6482" x="5321300" y="3492500"/>
          <p14:tracePt t="6498" x="5359400" y="3492500"/>
          <p14:tracePt t="6515" x="5391150" y="3492500"/>
          <p14:tracePt t="6531" x="5422900" y="3492500"/>
          <p14:tracePt t="6535" x="5441950" y="3492500"/>
          <p14:tracePt t="6548" x="5454650" y="3492500"/>
          <p14:tracePt t="6565" x="5568950" y="3492500"/>
          <p14:tracePt t="6581" x="5676900" y="3492500"/>
          <p14:tracePt t="6598" x="5727700" y="3486150"/>
          <p14:tracePt t="6615" x="5778500" y="3479800"/>
          <p14:tracePt t="6631" x="5842000" y="3473450"/>
          <p14:tracePt t="6648" x="5956300" y="3467100"/>
          <p14:tracePt t="6665" x="6057900" y="3454400"/>
          <p14:tracePt t="6681" x="6102350" y="3448050"/>
          <p14:tracePt t="6698" x="6153150" y="3448050"/>
          <p14:tracePt t="6716" x="6242050" y="3448050"/>
          <p14:tracePt t="6731" x="6305550" y="3448050"/>
          <p14:tracePt t="6748" x="6369050" y="3448050"/>
          <p14:tracePt t="6765" x="6394450" y="3448050"/>
          <p14:tracePt t="6781" x="6438900" y="3448050"/>
          <p14:tracePt t="6798" x="6483350" y="3448050"/>
          <p14:tracePt t="6815" x="6502400" y="3448050"/>
          <p14:tracePt t="6831" x="6540500" y="3448050"/>
          <p14:tracePt t="6848" x="6553200" y="3448050"/>
          <p14:tracePt t="6864" x="6578600" y="3448050"/>
          <p14:tracePt t="6881" x="6597650" y="3454400"/>
          <p14:tracePt t="6898" x="6604000" y="3454400"/>
          <p14:tracePt t="6914" x="6610350" y="3454400"/>
          <p14:tracePt t="6958" x="6610350" y="3460750"/>
          <p14:tracePt t="6980" x="6604000" y="3467100"/>
          <p14:tracePt t="7003" x="6597650" y="3467100"/>
          <p14:tracePt t="7018" x="6584950" y="3467100"/>
          <p14:tracePt t="7033" x="6565900" y="3467100"/>
          <p14:tracePt t="7047" x="6553200" y="3467100"/>
          <p14:tracePt t="7055" x="6540500" y="3467100"/>
          <p14:tracePt t="7064" x="6534150" y="3473450"/>
          <p14:tracePt t="7081" x="6483350" y="3479800"/>
          <p14:tracePt t="7097" x="6451600" y="3479800"/>
          <p14:tracePt t="7116" x="6356350" y="3498850"/>
          <p14:tracePt t="7131" x="6299200" y="3517900"/>
          <p14:tracePt t="7148" x="6248400" y="3524250"/>
          <p14:tracePt t="7164" x="6178550" y="3530600"/>
          <p14:tracePt t="7181" x="6153150" y="3530600"/>
          <p14:tracePt t="7199" x="6070600" y="3530600"/>
          <p14:tracePt t="7214" x="6026150" y="3530600"/>
          <p14:tracePt t="7230" x="5981700" y="3530600"/>
          <p14:tracePt t="7248" x="5943600" y="3530600"/>
          <p14:tracePt t="7264" x="5924550" y="3530600"/>
          <p14:tracePt t="7281" x="5892800" y="3530600"/>
          <p14:tracePt t="7297" x="5880100" y="3530600"/>
          <p14:tracePt t="7314" x="5873750" y="3530600"/>
          <p14:tracePt t="7330" x="5867400" y="3530600"/>
          <p14:tracePt t="7387" x="5873750" y="3530600"/>
          <p14:tracePt t="7395" x="5880100" y="3530600"/>
          <p14:tracePt t="7402" x="5892800" y="3530600"/>
          <p14:tracePt t="7414" x="5918200" y="3530600"/>
          <p14:tracePt t="7431" x="6038850" y="3536950"/>
          <p14:tracePt t="7447" x="6248400" y="3536950"/>
          <p14:tracePt t="7464" x="6445250" y="3556000"/>
          <p14:tracePt t="7481" x="6604000" y="3562350"/>
          <p14:tracePt t="7497" x="6750050" y="3568700"/>
          <p14:tracePt t="7514" x="6813550" y="3575050"/>
          <p14:tracePt t="7530" x="6991350" y="3606800"/>
          <p14:tracePt t="7547" x="7112000" y="3625850"/>
          <p14:tracePt t="7564" x="7200900" y="3632200"/>
          <p14:tracePt t="7580" x="7245350" y="3644900"/>
          <p14:tracePt t="7597" x="7296150" y="3663950"/>
          <p14:tracePt t="7614" x="7321550" y="3663950"/>
          <p14:tracePt t="7630" x="7327900" y="3663950"/>
          <p14:tracePt t="7647" x="7334250" y="3663950"/>
          <p14:tracePt t="7664" x="7340600" y="3663950"/>
          <p14:tracePt t="7680" x="7346950" y="3663950"/>
          <p14:tracePt t="7702" x="7353300" y="3663950"/>
          <p14:tracePt t="7713" x="7366000" y="3663950"/>
          <p14:tracePt t="7730" x="7391400" y="3663950"/>
          <p14:tracePt t="7747" x="7467600" y="3644900"/>
          <p14:tracePt t="7763" x="7569200" y="3625850"/>
          <p14:tracePt t="7780" x="7594600" y="3613150"/>
          <p14:tracePt t="7797" x="7639050" y="3613150"/>
          <p14:tracePt t="7814" x="7664450" y="3606800"/>
          <p14:tracePt t="7831" x="7696200" y="3600450"/>
          <p14:tracePt t="7847" x="7702550" y="3587750"/>
          <p14:tracePt t="7864" x="7702550" y="3581400"/>
          <p14:tracePt t="7897" x="7702550" y="3568700"/>
          <p14:tracePt t="7914" x="7708900" y="3543300"/>
          <p14:tracePt t="7931" x="7734300" y="3460750"/>
          <p14:tracePt t="7947" x="7747000" y="3409950"/>
          <p14:tracePt t="7964" x="7747000" y="3397250"/>
          <p14:tracePt t="7980" x="7747000" y="3384550"/>
          <p14:tracePt t="7998" x="7747000" y="3365500"/>
          <p14:tracePt t="8014" x="7715250" y="3314700"/>
          <p14:tracePt t="8031" x="7594600" y="3206750"/>
          <p14:tracePt t="8038" x="7505700" y="3143250"/>
          <p14:tracePt t="8047" x="7454900" y="3117850"/>
          <p14:tracePt t="8065" x="7169150" y="2940050"/>
          <p14:tracePt t="8081" x="6870700" y="2819400"/>
          <p14:tracePt t="8097" x="6578600" y="2724150"/>
          <p14:tracePt t="8114" x="6369050" y="2679700"/>
          <p14:tracePt t="8130" x="6280150" y="2647950"/>
          <p14:tracePt t="8147" x="6102350" y="2667000"/>
          <p14:tracePt t="8163" x="6000750" y="2705100"/>
          <p14:tracePt t="8180" x="5886450" y="2781300"/>
          <p14:tracePt t="8197" x="5810250" y="2851150"/>
          <p14:tracePt t="8213" x="5759450" y="2914650"/>
          <p14:tracePt t="8230" x="5689600" y="3035300"/>
          <p14:tracePt t="8247" x="5645150" y="3143250"/>
          <p14:tracePt t="8263" x="5638800" y="3200400"/>
          <p14:tracePt t="8280" x="5638800" y="3251200"/>
          <p14:tracePt t="8297" x="5689600" y="3346450"/>
          <p14:tracePt t="8313" x="5778500" y="3435350"/>
          <p14:tracePt t="8330" x="5886450" y="3524250"/>
          <p14:tracePt t="8347" x="5956300" y="3575050"/>
          <p14:tracePt t="8363" x="6140450" y="3695700"/>
          <p14:tracePt t="8380" x="6273800" y="3771900"/>
          <p14:tracePt t="8396" x="6350000" y="3803650"/>
          <p14:tracePt t="8413" x="6635750" y="3854450"/>
          <p14:tracePt t="8430" x="6870700" y="3873500"/>
          <p14:tracePt t="8447" x="7061200" y="3873500"/>
          <p14:tracePt t="8464" x="7188200" y="3873500"/>
          <p14:tracePt t="8480" x="7245350" y="3867150"/>
          <p14:tracePt t="8497" x="7315200" y="3854450"/>
          <p14:tracePt t="8513" x="7416800" y="3810000"/>
          <p14:tracePt t="8530" x="7562850" y="3721100"/>
          <p14:tracePt t="8534" x="7613650" y="3689350"/>
          <p14:tracePt t="8547" x="7677150" y="3638550"/>
          <p14:tracePt t="8563" x="7721600" y="3613150"/>
          <p14:tracePt t="8580" x="7740650" y="3606800"/>
          <p14:tracePt t="8596" x="7778750" y="3575050"/>
          <p14:tracePt t="8613" x="7829550" y="3530600"/>
          <p14:tracePt t="8629" x="7918450" y="3397250"/>
          <p14:tracePt t="8646" x="7937500" y="3346450"/>
          <p14:tracePt t="8663" x="7937500" y="3327400"/>
          <p14:tracePt t="8679" x="7937500" y="3282950"/>
          <p14:tracePt t="8696" x="7912100" y="3206750"/>
          <p14:tracePt t="8714" x="7791450" y="2952750"/>
          <p14:tracePt t="8729" x="7740650" y="2825750"/>
          <p14:tracePt t="8746" x="7708900" y="2787650"/>
          <p14:tracePt t="8763" x="7683500" y="2762250"/>
          <p14:tracePt t="8779" x="7645400" y="2736850"/>
          <p14:tracePt t="8796" x="7518400" y="2673350"/>
          <p14:tracePt t="8813" x="7404100" y="2622550"/>
          <p14:tracePt t="8829" x="7340600" y="2603500"/>
          <p14:tracePt t="8846" x="7296150" y="2597150"/>
          <p14:tracePt t="8864" x="7200900" y="2584450"/>
          <p14:tracePt t="8879" x="7086600" y="2571750"/>
          <p14:tracePt t="8896" x="6965950" y="2559050"/>
          <p14:tracePt t="8912" x="6845300" y="2559050"/>
          <p14:tracePt t="8929" x="6807200" y="2559050"/>
          <p14:tracePt t="8946" x="6667500" y="2565400"/>
          <p14:tracePt t="8963" x="6610350" y="2571750"/>
          <p14:tracePt t="8979" x="6553200" y="2584450"/>
          <p14:tracePt t="8996" x="6521450" y="2590800"/>
          <p14:tracePt t="9012" x="6483350" y="2609850"/>
          <p14:tracePt t="9029" x="6413500" y="2654300"/>
          <p14:tracePt t="9046" x="6350000" y="2711450"/>
          <p14:tracePt t="9062" x="6292850" y="2787650"/>
          <p14:tracePt t="9079" x="6254750" y="2882900"/>
          <p14:tracePt t="9096" x="6229350" y="2933700"/>
          <p14:tracePt t="9112" x="6216650" y="3009900"/>
          <p14:tracePt t="9129" x="6210300" y="3041650"/>
          <p14:tracePt t="9146" x="6210300" y="3067050"/>
          <p14:tracePt t="9162" x="6229350" y="3117850"/>
          <p14:tracePt t="9179" x="6254750" y="3143250"/>
          <p14:tracePt t="9195" x="6343650" y="3276600"/>
          <p14:tracePt t="9212" x="6413500" y="3371850"/>
          <p14:tracePt t="9229" x="6496050" y="3467100"/>
          <p14:tracePt t="9245" x="6584950" y="3549650"/>
          <p14:tracePt t="9263" x="6661150" y="3606800"/>
          <p14:tracePt t="9279" x="6756400" y="3657600"/>
          <p14:tracePt t="9296" x="6883400" y="3714750"/>
          <p14:tracePt t="9312" x="7061200" y="3740150"/>
          <p14:tracePt t="9329" x="7232650" y="3765550"/>
          <p14:tracePt t="9346" x="7429500" y="3765550"/>
          <p14:tracePt t="9362" x="7543800" y="3765550"/>
          <p14:tracePt t="9379" x="7600950" y="3765550"/>
          <p14:tracePt t="9396" x="7613650" y="3765550"/>
          <p14:tracePt t="9412" x="7620000" y="3778250"/>
          <p14:tracePt t="9460" x="7613650" y="3778250"/>
          <p14:tracePt t="9468" x="7581900" y="3778250"/>
          <p14:tracePt t="9479" x="7505700" y="3778250"/>
          <p14:tracePt t="9495" x="7169150" y="3752850"/>
          <p14:tracePt t="9512" x="6413500" y="3803650"/>
          <p14:tracePt t="9529" x="6203950" y="3816350"/>
          <p14:tracePt t="9545" x="5740400" y="3911600"/>
          <p14:tracePt t="9562" x="5276850" y="4013200"/>
          <p14:tracePt t="9580" x="4572000" y="4171950"/>
          <p14:tracePt t="9596" x="4368800" y="4203700"/>
          <p14:tracePt t="9612" x="3911600" y="4298950"/>
          <p14:tracePt t="9629" x="3683000" y="4337050"/>
          <p14:tracePt t="9645" x="3454400" y="4356100"/>
          <p14:tracePt t="9664" x="3117850" y="4362450"/>
          <p14:tracePt t="9679" x="2927350" y="4362450"/>
          <p14:tracePt t="9695" x="2787650" y="4362450"/>
          <p14:tracePt t="9712" x="2647950" y="4362450"/>
          <p14:tracePt t="9729" x="2514600" y="4362450"/>
          <p14:tracePt t="9746" x="2298700" y="4362450"/>
          <p14:tracePt t="9762" x="2171700" y="4362450"/>
          <p14:tracePt t="9779" x="2095500" y="4362450"/>
          <p14:tracePt t="9795" x="2019300" y="4362450"/>
          <p14:tracePt t="9812" x="1943100" y="4362450"/>
          <p14:tracePt t="9830" x="1885950" y="4362450"/>
          <p14:tracePt t="9845" x="1854200" y="4362450"/>
          <p14:tracePt t="9878" x="1841500" y="4356100"/>
          <p14:tracePt t="9896" x="1822450" y="4343400"/>
          <p14:tracePt t="9912" x="1784350" y="4292600"/>
          <p14:tracePt t="9929" x="1771650" y="4254500"/>
          <p14:tracePt t="9945" x="1765300" y="4229100"/>
          <p14:tracePt t="9962" x="1765300" y="4203700"/>
          <p14:tracePt t="9979" x="1765300" y="4184650"/>
          <p14:tracePt t="9995" x="1778000" y="4178300"/>
          <p14:tracePt t="10011" x="1784350" y="4171950"/>
          <p14:tracePt t="10028" x="1803400" y="4171950"/>
          <p14:tracePt t="10045" x="1816100" y="4171950"/>
          <p14:tracePt t="10062" x="1949450" y="4146550"/>
          <p14:tracePt t="10078" x="2120900" y="4121150"/>
          <p14:tracePt t="10095" x="2292350" y="4108450"/>
          <p14:tracePt t="10111" x="2400300" y="4102100"/>
          <p14:tracePt t="10128" x="2514600" y="4102100"/>
          <p14:tracePt t="10146" x="2857500" y="4114800"/>
          <p14:tracePt t="10162" x="3206750" y="4146550"/>
          <p14:tracePt t="10178" x="3511550" y="4191000"/>
          <p14:tracePt t="10195" x="3733800" y="4197350"/>
          <p14:tracePt t="10211" x="3860800" y="4203700"/>
          <p14:tracePt t="10229" x="4019550" y="4216400"/>
          <p14:tracePt t="10245" x="4235450" y="4241800"/>
          <p14:tracePt t="10262" x="4375150" y="4254500"/>
          <p14:tracePt t="10278" x="4464050" y="4260850"/>
          <p14:tracePt t="10295" x="4502150" y="4260850"/>
          <p14:tracePt t="10311" x="4514850" y="4260850"/>
          <p14:tracePt t="10345" x="4521200" y="4260850"/>
          <p14:tracePt t="10394" x="4521200" y="4267200"/>
          <p14:tracePt t="10825" x="4533900" y="4267200"/>
          <p14:tracePt t="10840" x="4546600" y="4260850"/>
          <p14:tracePt t="10848" x="4559300" y="4260850"/>
          <p14:tracePt t="10854" x="4572000" y="4260850"/>
          <p14:tracePt t="10862" x="4584700" y="4254500"/>
          <p14:tracePt t="10877" x="4597400" y="4254500"/>
          <p14:tracePt t="10894" x="4610100" y="4241800"/>
          <p14:tracePt t="10911" x="4629150" y="4235450"/>
          <p14:tracePt t="10927" x="4641850" y="4222750"/>
          <p14:tracePt t="10944" x="4686300" y="4210050"/>
          <p14:tracePt t="10961" x="4756150" y="4197350"/>
          <p14:tracePt t="10977" x="4870450" y="4171950"/>
          <p14:tracePt t="10994" x="5010150" y="4140200"/>
          <p14:tracePt t="11012" x="5130800" y="4121150"/>
          <p14:tracePt t="11027" x="5245100" y="4089400"/>
          <p14:tracePt t="11044" x="5334000" y="4057650"/>
          <p14:tracePt t="11061" x="5403850" y="4044950"/>
          <p14:tracePt t="11077" x="5448300" y="4038600"/>
          <p14:tracePt t="11094" x="5486400" y="4038600"/>
          <p14:tracePt t="11111" x="5499100" y="4038600"/>
          <p14:tracePt t="11128" x="5505450" y="4038600"/>
          <p14:tracePt t="11144" x="5518150" y="4038600"/>
          <p14:tracePt t="11161" x="5530850" y="4038600"/>
          <p14:tracePt t="11178" x="5537200" y="4038600"/>
          <p14:tracePt t="11194" x="5556250" y="4038600"/>
          <p14:tracePt t="11211" x="5562600" y="4038600"/>
          <p14:tracePt t="11227" x="5588000" y="4038600"/>
          <p14:tracePt t="11244" x="5607050" y="4038600"/>
          <p14:tracePt t="11260" x="5626100" y="4038600"/>
          <p14:tracePt t="11277" x="5651500" y="4038600"/>
          <p14:tracePt t="11294" x="5664200" y="4038600"/>
          <p14:tracePt t="11330" x="5676900" y="4038600"/>
          <p14:tracePt t="11405" x="5683250" y="4038600"/>
          <p14:tracePt t="11420" x="5689600" y="4038600"/>
          <p14:tracePt t="11434" x="5695950" y="4038600"/>
          <p14:tracePt t="11442" x="5702300" y="4038600"/>
          <p14:tracePt t="11450" x="5708650" y="4038600"/>
          <p14:tracePt t="11460" x="5721350" y="4038600"/>
          <p14:tracePt t="11477" x="5734050" y="4038600"/>
          <p14:tracePt t="11494" x="5746750" y="4038600"/>
          <p14:tracePt t="11511" x="5753100" y="4038600"/>
          <p14:tracePt t="11527" x="5778500" y="4038600"/>
          <p14:tracePt t="11544" x="5816600" y="4038600"/>
          <p14:tracePt t="11560" x="5861050" y="4038600"/>
          <p14:tracePt t="11577" x="5930900" y="4038600"/>
          <p14:tracePt t="11594" x="5969000" y="4038600"/>
          <p14:tracePt t="11610" x="6000750" y="4038600"/>
          <p14:tracePt t="11627" x="6045200" y="4038600"/>
          <p14:tracePt t="11644" x="6089650" y="4038600"/>
          <p14:tracePt t="11660" x="6197600" y="4038600"/>
          <p14:tracePt t="11677" x="6235700" y="4038600"/>
          <p14:tracePt t="11693" x="6292850" y="4038600"/>
          <p14:tracePt t="11710" x="6330950" y="4038600"/>
          <p14:tracePt t="11727" x="6369050" y="4038600"/>
          <p14:tracePt t="11744" x="6400800" y="4038600"/>
          <p14:tracePt t="11760" x="6407150" y="4032250"/>
          <p14:tracePt t="11777" x="6419850" y="4025900"/>
          <p14:tracePt t="11794" x="6426200" y="4013200"/>
          <p14:tracePt t="11810" x="6457950" y="3975100"/>
          <p14:tracePt t="11827" x="6483350" y="3943350"/>
          <p14:tracePt t="11843" x="6489700" y="3930650"/>
          <p14:tracePt t="11860" x="6496050" y="3924300"/>
          <p14:tracePt t="11877" x="6496050" y="3917950"/>
          <p14:tracePt t="11894" x="6496050" y="3892550"/>
          <p14:tracePt t="11910" x="6496050" y="3873500"/>
          <p14:tracePt t="11927" x="6489700" y="3816350"/>
          <p14:tracePt t="11943" x="6477000" y="3778250"/>
          <p14:tracePt t="11960" x="6438900" y="3740150"/>
          <p14:tracePt t="11976" x="6369050" y="3670300"/>
          <p14:tracePt t="11993" x="6330950" y="3625850"/>
          <p14:tracePt t="12010" x="6299200" y="3606800"/>
          <p14:tracePt t="12027" x="6286500" y="3594100"/>
          <p14:tracePt t="12030" x="6267450" y="3587750"/>
          <p14:tracePt t="12043" x="6261100" y="3581400"/>
          <p14:tracePt t="12060" x="6223000" y="3575050"/>
          <p14:tracePt t="12076" x="6197600" y="3575050"/>
          <p14:tracePt t="12093" x="6165850" y="3575050"/>
          <p14:tracePt t="12110" x="6140450" y="3575050"/>
          <p14:tracePt t="12127" x="6096000" y="3581400"/>
          <p14:tracePt t="12143" x="6076950" y="3594100"/>
          <p14:tracePt t="12160" x="6051550" y="3606800"/>
          <p14:tracePt t="12176" x="6051550" y="3625850"/>
          <p14:tracePt t="12193" x="6045200" y="3632200"/>
          <p14:tracePt t="12210" x="6045200" y="3657600"/>
          <p14:tracePt t="12226" x="6051550" y="3695700"/>
          <p14:tracePt t="12243" x="6070600" y="3771900"/>
          <p14:tracePt t="12260" x="6089650" y="3873500"/>
          <p14:tracePt t="12276" x="6102350" y="3930650"/>
          <p14:tracePt t="12293" x="6140450" y="3994150"/>
          <p14:tracePt t="12310" x="6153150" y="4019550"/>
          <p14:tracePt t="12326" x="6184900" y="4051300"/>
          <p14:tracePt t="12343" x="6229350" y="4083050"/>
          <p14:tracePt t="12359" x="6305550" y="4102100"/>
          <p14:tracePt t="12376" x="6407150" y="4121150"/>
          <p14:tracePt t="12393" x="6502400" y="4127500"/>
          <p14:tracePt t="12409" x="6591300" y="4127500"/>
          <p14:tracePt t="12426" x="6692900" y="4108450"/>
          <p14:tracePt t="12443" x="6781800" y="4076700"/>
          <p14:tracePt t="12460" x="6851650" y="4038600"/>
          <p14:tracePt t="12476" x="6896100" y="4013200"/>
          <p14:tracePt t="12493" x="6946900" y="3975100"/>
          <p14:tracePt t="12510" x="6991350" y="3937000"/>
          <p14:tracePt t="12527" x="7023100" y="3886200"/>
          <p14:tracePt t="12543" x="7035800" y="3873500"/>
          <p14:tracePt t="12560" x="7042150" y="3848100"/>
          <p14:tracePt t="12576" x="7048500" y="3835400"/>
          <p14:tracePt t="12593" x="7048500" y="3829050"/>
          <p14:tracePt t="12611" x="7023100" y="3784600"/>
          <p14:tracePt t="12626" x="6997700" y="3733800"/>
          <p14:tracePt t="12643" x="6940550" y="3689350"/>
          <p14:tracePt t="12660" x="6858000" y="3625850"/>
          <p14:tracePt t="12676" x="6781800" y="3581400"/>
          <p14:tracePt t="12693" x="6610350" y="3505200"/>
          <p14:tracePt t="12709" x="6521450" y="3486150"/>
          <p14:tracePt t="12726" x="6394450" y="3467100"/>
          <p14:tracePt t="12743" x="6280150" y="3454400"/>
          <p14:tracePt t="12759" x="6153150" y="3435350"/>
          <p14:tracePt t="12776" x="5924550" y="3473450"/>
          <p14:tracePt t="12792" x="5829300" y="3486150"/>
          <p14:tracePt t="12809" x="5721350" y="3524250"/>
          <p14:tracePt t="12826" x="5632450" y="3562350"/>
          <p14:tracePt t="12842" x="5556250" y="3600450"/>
          <p14:tracePt t="12859" x="5505450" y="3638550"/>
          <p14:tracePt t="12876" x="5499100" y="3638550"/>
          <p14:tracePt t="12892" x="5499100" y="3644900"/>
          <p14:tracePt t="12909" x="5499100" y="3657600"/>
          <p14:tracePt t="12926" x="5543550" y="3752850"/>
          <p14:tracePt t="12942" x="5607050" y="3848100"/>
          <p14:tracePt t="12959" x="5695950" y="3968750"/>
          <p14:tracePt t="12976" x="5746750" y="4006850"/>
          <p14:tracePt t="12992" x="5822950" y="4070350"/>
          <p14:tracePt t="13009" x="5949950" y="4140200"/>
          <p14:tracePt t="13026" x="6032500" y="4159250"/>
          <p14:tracePt t="13042" x="6102350" y="4171950"/>
          <p14:tracePt t="13059" x="6140450" y="4171950"/>
          <p14:tracePt t="13076" x="6191250" y="4171950"/>
          <p14:tracePt t="13093" x="6242050" y="4159250"/>
          <p14:tracePt t="13109" x="6273800" y="4152900"/>
          <p14:tracePt t="13125" x="6273800" y="4146550"/>
          <p14:tracePt t="13142" x="6280150" y="4140200"/>
          <p14:tracePt t="13175" x="6273800" y="4114800"/>
          <p14:tracePt t="13192" x="6057900" y="3943350"/>
          <p14:tracePt t="13209" x="5816600" y="3822700"/>
          <p14:tracePt t="13226" x="5619750" y="3752850"/>
          <p14:tracePt t="13244" x="5410200" y="3721100"/>
          <p14:tracePt t="13259" x="5219700" y="3695700"/>
          <p14:tracePt t="13276" x="4997450" y="3676650"/>
          <p14:tracePt t="13293" x="4787900" y="3670300"/>
          <p14:tracePt t="13309" x="4438650" y="3740150"/>
          <p14:tracePt t="13326" x="4159250" y="3829050"/>
          <p14:tracePt t="13342" x="3911600" y="3924300"/>
          <p14:tracePt t="13359" x="3746500" y="4000500"/>
          <p14:tracePt t="13376" x="3651250" y="4044950"/>
          <p14:tracePt t="13392" x="3619500" y="4070350"/>
          <p14:tracePt t="13409" x="3619500" y="4076700"/>
          <p14:tracePt t="13683" x="3536950" y="4076700"/>
          <p14:tracePt t="13690" x="3429000" y="4076700"/>
          <p14:tracePt t="13698" x="3327400" y="4076700"/>
          <p14:tracePt t="13708" x="3244850" y="4076700"/>
          <p14:tracePt t="13726" x="2882900" y="4057650"/>
          <p14:tracePt t="13742" x="2679700" y="4032250"/>
          <p14:tracePt t="13758" x="2540000" y="4013200"/>
          <p14:tracePt t="13775" x="2413000" y="4000500"/>
          <p14:tracePt t="13792" x="2286000" y="4006850"/>
          <p14:tracePt t="13808" x="2082800" y="4013200"/>
          <p14:tracePt t="13825" x="2012950" y="4025900"/>
          <p14:tracePt t="13842" x="1993900" y="4025900"/>
          <p14:tracePt t="13858" x="1981200" y="4025900"/>
          <p14:tracePt t="13892" x="1987550" y="4025900"/>
          <p14:tracePt t="13910" x="2012950" y="4025900"/>
          <p14:tracePt t="13925" x="2082800" y="4032250"/>
          <p14:tracePt t="13942" x="2349500" y="4064000"/>
          <p14:tracePt t="13960" x="2933700" y="4108450"/>
          <p14:tracePt t="13975" x="3327400" y="4121150"/>
          <p14:tracePt t="13991" x="3562350" y="4121150"/>
          <p14:tracePt t="14008" x="3714750" y="4121150"/>
          <p14:tracePt t="14025" x="3810000" y="4121150"/>
          <p14:tracePt t="14029" x="3873500" y="4108450"/>
          <p14:tracePt t="14042" x="4006850" y="4089400"/>
          <p14:tracePt t="14058" x="4152900" y="4070350"/>
          <p14:tracePt t="14075" x="4254500" y="4051300"/>
          <p14:tracePt t="14091" x="4356100" y="4032250"/>
          <p14:tracePt t="14108" x="4419600" y="4019550"/>
          <p14:tracePt t="14125" x="4565650" y="4000500"/>
          <p14:tracePt t="14141" x="4635500" y="3994150"/>
          <p14:tracePt t="14158" x="4679950" y="3994150"/>
          <p14:tracePt t="14175" x="4718050" y="3994150"/>
          <p14:tracePt t="14191" x="4724400" y="3994150"/>
          <p14:tracePt t="14208" x="4730750" y="3994150"/>
          <p14:tracePt t="14314" x="4730750" y="3987800"/>
          <p14:tracePt t="14321" x="4724400" y="3987800"/>
          <p14:tracePt t="14337" x="4724400" y="3981450"/>
          <p14:tracePt t="14345" x="4724400" y="3975100"/>
          <p14:tracePt t="14360" x="4705350" y="3962400"/>
          <p14:tracePt t="14375" x="4679950" y="3930650"/>
          <p14:tracePt t="14391" x="4616450" y="3873500"/>
          <p14:tracePt t="14408" x="4527550" y="3803650"/>
          <p14:tracePt t="14424" x="4464050" y="3759200"/>
          <p14:tracePt t="14442" x="4406900" y="3714750"/>
          <p14:tracePt t="14458" x="4356100" y="3676650"/>
          <p14:tracePt t="14474" x="4305300" y="3651250"/>
          <p14:tracePt t="14491" x="4210050" y="3600450"/>
          <p14:tracePt t="14507" x="4114800" y="3562350"/>
          <p14:tracePt t="14525" x="4032250" y="3524250"/>
          <p14:tracePt t="14541" x="3981450" y="3511550"/>
          <p14:tracePt t="14557" x="3930650" y="3492500"/>
          <p14:tracePt t="14574" x="3848100" y="3486150"/>
          <p14:tracePt t="14591" x="3746500" y="3479800"/>
          <p14:tracePt t="14608" x="3587750" y="3460750"/>
          <p14:tracePt t="14624" x="3530600" y="3460750"/>
          <p14:tracePt t="14641" x="3416300" y="3460750"/>
          <p14:tracePt t="14658" x="3263900" y="3473450"/>
          <p14:tracePt t="14674" x="3117850" y="3492500"/>
          <p14:tracePt t="14691" x="2870200" y="3524250"/>
          <p14:tracePt t="14708" x="2768600" y="3536950"/>
          <p14:tracePt t="14724" x="2647950" y="3562350"/>
          <p14:tracePt t="14741" x="2520950" y="3587750"/>
          <p14:tracePt t="14760" x="2393950" y="3606800"/>
          <p14:tracePt t="14774" x="2330450" y="3644900"/>
          <p14:tracePt t="14791" x="2305050" y="3663950"/>
          <p14:tracePt t="14808" x="2292350" y="3670300"/>
          <p14:tracePt t="14825" x="2279650" y="3683000"/>
          <p14:tracePt t="14841" x="2279650" y="3695700"/>
          <p14:tracePt t="14857" x="2273300" y="3721100"/>
          <p14:tracePt t="14874" x="2273300" y="3752850"/>
          <p14:tracePt t="14891" x="2273300" y="3778250"/>
          <p14:tracePt t="14908" x="2273300" y="3835400"/>
          <p14:tracePt t="14924" x="2273300" y="3873500"/>
          <p14:tracePt t="14941" x="2273300" y="3892550"/>
          <p14:tracePt t="14957" x="2286000" y="3917950"/>
          <p14:tracePt t="14974" x="2311400" y="3949700"/>
          <p14:tracePt t="14991" x="2355850" y="4006850"/>
          <p14:tracePt t="15007" x="2501900" y="4102100"/>
          <p14:tracePt t="15024" x="2597150" y="4152900"/>
          <p14:tracePt t="15041" x="2660650" y="4178300"/>
          <p14:tracePt t="15045" x="2686050" y="4191000"/>
          <p14:tracePt t="15057" x="2730500" y="4203700"/>
          <p14:tracePt t="15074" x="2794000" y="4222750"/>
          <p14:tracePt t="15090" x="2927350" y="4273550"/>
          <p14:tracePt t="15107" x="3067050" y="4286250"/>
          <p14:tracePt t="15124" x="3194050" y="4286250"/>
          <p14:tracePt t="15140" x="3346450" y="4286250"/>
          <p14:tracePt t="15158" x="3632200" y="4267200"/>
          <p14:tracePt t="15174" x="3810000" y="4248150"/>
          <p14:tracePt t="15190" x="4051300" y="4203700"/>
          <p14:tracePt t="15207" x="4298950" y="4127500"/>
          <p14:tracePt t="15224" x="4419600" y="4095750"/>
          <p14:tracePt t="15240" x="4540250" y="4051300"/>
          <p14:tracePt t="15257" x="4673600" y="4013200"/>
          <p14:tracePt t="15274" x="4724400" y="4000500"/>
          <p14:tracePt t="15290" x="4737100" y="3994150"/>
          <p14:tracePt t="15307" x="4743450" y="3981450"/>
          <p14:tracePt t="15324" x="4756150" y="3975100"/>
          <p14:tracePt t="15340" x="4762500" y="3962400"/>
          <p14:tracePt t="15374" x="4749800" y="3943350"/>
          <p14:tracePt t="15391" x="4724400" y="3886200"/>
          <p14:tracePt t="15407" x="4654550" y="3778250"/>
          <p14:tracePt t="15424" x="4591050" y="3689350"/>
          <p14:tracePt t="15440" x="4559300" y="3644900"/>
          <p14:tracePt t="15457" x="4521200" y="3625850"/>
          <p14:tracePt t="15474" x="4470400" y="3613150"/>
          <p14:tracePt t="15490" x="4375150" y="3587750"/>
          <p14:tracePt t="15507" x="4241800" y="3575050"/>
          <p14:tracePt t="15524" x="4095750" y="3556000"/>
          <p14:tracePt t="15540" x="3898900" y="3530600"/>
          <p14:tracePt t="15544" x="3797300" y="3530600"/>
          <p14:tracePt t="15557" x="3695700" y="3517900"/>
          <p14:tracePt t="15574" x="3536950" y="3517900"/>
          <p14:tracePt t="15590" x="3371850" y="3517900"/>
          <p14:tracePt t="15607" x="3200400" y="3524250"/>
          <p14:tracePt t="15623" x="3048000" y="3543300"/>
          <p14:tracePt t="15640" x="2927350" y="3562350"/>
          <p14:tracePt t="15657" x="2832100" y="3613150"/>
          <p14:tracePt t="15673" x="2749550" y="3651250"/>
          <p14:tracePt t="15690" x="2667000" y="3702050"/>
          <p14:tracePt t="15706" x="2578100" y="3759200"/>
          <p14:tracePt t="15723" x="2514600" y="3803650"/>
          <p14:tracePt t="15740" x="2470150" y="3867150"/>
          <p14:tracePt t="15757" x="2444750" y="3924300"/>
          <p14:tracePt t="15773" x="2432050" y="3968750"/>
          <p14:tracePt t="15792" x="2432050" y="4025900"/>
          <p14:tracePt t="15807" x="2438400" y="4044950"/>
          <p14:tracePt t="15823" x="2476500" y="4108450"/>
          <p14:tracePt t="15840" x="2546350" y="4184650"/>
          <p14:tracePt t="15856" x="2647950" y="4254500"/>
          <p14:tracePt t="15873" x="2838450" y="4330700"/>
          <p14:tracePt t="15890" x="2927350" y="4337050"/>
          <p14:tracePt t="15907" x="3009900" y="4349750"/>
          <p14:tracePt t="15923" x="3143250" y="4349750"/>
          <p14:tracePt t="15940" x="3308350" y="4337050"/>
          <p14:tracePt t="15956" x="3587750" y="4292600"/>
          <p14:tracePt t="15973" x="3771900" y="4248150"/>
          <p14:tracePt t="15990" x="3879850" y="4235450"/>
          <p14:tracePt t="16007" x="3981450" y="4216400"/>
          <p14:tracePt t="16023" x="4095750" y="4178300"/>
          <p14:tracePt t="16039" x="4216400" y="4140200"/>
          <p14:tracePt t="16043" x="4279900" y="4102100"/>
          <p14:tracePt t="16057" x="4406900" y="4064000"/>
          <p14:tracePt t="16073" x="4521200" y="4006850"/>
          <p14:tracePt t="16090" x="4559300" y="3994150"/>
          <p14:tracePt t="16106" x="4597400" y="3975100"/>
          <p14:tracePt t="16123" x="4616450" y="3968750"/>
          <p14:tracePt t="16140" x="4629150" y="3962400"/>
          <p14:tracePt t="16156" x="4635500" y="3949700"/>
          <p14:tracePt t="16173" x="4641850" y="3943350"/>
          <p14:tracePt t="16190" x="4654550" y="3917950"/>
          <p14:tracePt t="16206" x="4667250" y="3905250"/>
          <p14:tracePt t="16223" x="4673600" y="3892550"/>
          <p14:tracePt t="16240" x="4679950" y="3886200"/>
          <p14:tracePt t="16256" x="4679950" y="3879850"/>
          <p14:tracePt t="16290" x="4673600" y="3879850"/>
          <p14:tracePt t="16306" x="4667250" y="3879850"/>
          <p14:tracePt t="16323" x="4660900" y="3879850"/>
          <p14:tracePt t="16340" x="4648200" y="3879850"/>
          <p14:tracePt t="16356" x="4641850" y="3886200"/>
          <p14:tracePt t="16373" x="4591050" y="3917950"/>
          <p14:tracePt t="16389" x="4552950" y="3937000"/>
          <p14:tracePt t="16406" x="4546600" y="3949700"/>
          <p14:tracePt t="16424" x="4533900" y="3956050"/>
          <p14:tracePt t="16457" x="4527550" y="3956050"/>
          <p14:tracePt t="16473" x="4508500" y="3956050"/>
          <p14:tracePt t="16489" x="4476750" y="3949700"/>
          <p14:tracePt t="16507" x="4413250" y="3956050"/>
          <p14:tracePt t="16523" x="4381500" y="3956050"/>
          <p14:tracePt t="16539" x="4362450" y="3975100"/>
          <p14:tracePt t="16556" x="4337050" y="3994150"/>
          <p14:tracePt t="16573" x="4337050" y="4000500"/>
          <p14:tracePt t="16590" x="4337050" y="4038600"/>
          <p14:tracePt t="16606" x="4356100" y="4051300"/>
          <p14:tracePt t="16623" x="4375150" y="4064000"/>
          <p14:tracePt t="16639" x="4432300" y="4064000"/>
          <p14:tracePt t="16656" x="4489450" y="4051300"/>
          <p14:tracePt t="16672" x="4552950" y="3987800"/>
          <p14:tracePt t="16689" x="4572000" y="3949700"/>
          <p14:tracePt t="16706" x="4584700" y="3873500"/>
          <p14:tracePt t="16723" x="4591050" y="3765550"/>
          <p14:tracePt t="16739" x="4591050" y="3676650"/>
          <p14:tracePt t="16756" x="4591050" y="3638550"/>
          <p14:tracePt t="16789" x="4603750" y="3638550"/>
          <p14:tracePt t="16809" x="4610100" y="3638550"/>
          <p14:tracePt t="16823" x="4641850" y="3676650"/>
          <p14:tracePt t="16839" x="4718050" y="3822700"/>
          <p14:tracePt t="16856" x="4781550" y="3917950"/>
          <p14:tracePt t="16872" x="4826000" y="3968750"/>
          <p14:tracePt t="16889" x="4845050" y="4000500"/>
          <p14:tracePt t="16906" x="4864100" y="4019550"/>
          <p14:tracePt t="16922" x="4902200" y="4019550"/>
          <p14:tracePt t="16939" x="4946650" y="4019550"/>
          <p14:tracePt t="16956" x="5022850" y="4019550"/>
          <p14:tracePt t="16972" x="5086350" y="4013200"/>
          <p14:tracePt t="16989" x="5238750" y="3981450"/>
          <p14:tracePt t="17005" x="5327650" y="3956050"/>
          <p14:tracePt t="17022" x="5391150" y="3949700"/>
          <p14:tracePt t="17039" x="5410200" y="3943350"/>
          <p14:tracePt t="17044" x="5416550" y="3943350"/>
          <p14:tracePt t="17056" x="5422900" y="3943350"/>
          <p14:tracePt t="17072" x="5429250" y="3943350"/>
          <p14:tracePt t="17118" x="5422900" y="3943350"/>
          <p14:tracePt t="17141" x="5422900" y="3949700"/>
          <p14:tracePt t="17179" x="5422900" y="3956050"/>
          <p14:tracePt t="17187" x="5429250" y="3962400"/>
          <p14:tracePt t="17195" x="5441950" y="3968750"/>
          <p14:tracePt t="17205" x="5454650" y="3981450"/>
          <p14:tracePt t="17223" x="5530850" y="4006850"/>
          <p14:tracePt t="17239" x="5588000" y="4032250"/>
          <p14:tracePt t="17256" x="5626100" y="4032250"/>
          <p14:tracePt t="17272" x="5651500" y="4025900"/>
          <p14:tracePt t="17289" x="5689600" y="4000500"/>
          <p14:tracePt t="17306" x="5721350" y="3873500"/>
          <p14:tracePt t="17322" x="5759450" y="3714750"/>
          <p14:tracePt t="17339" x="5772150" y="3606800"/>
          <p14:tracePt t="17355" x="5778500" y="3562350"/>
          <p14:tracePt t="17372" x="5797550" y="3517900"/>
          <p14:tracePt t="17389" x="5829300" y="3479800"/>
          <p14:tracePt t="17405" x="5873750" y="3448050"/>
          <p14:tracePt t="17422" x="5937250" y="3429000"/>
          <p14:tracePt t="17439" x="5981700" y="3416300"/>
          <p14:tracePt t="17455" x="6032500" y="3409950"/>
          <p14:tracePt t="17472" x="6070600" y="3409950"/>
          <p14:tracePt t="17489" x="6089650" y="3435350"/>
          <p14:tracePt t="17505" x="6134100" y="3498850"/>
          <p14:tracePt t="17522" x="6159500" y="3549650"/>
          <p14:tracePt t="17539" x="6178550" y="3575050"/>
          <p14:tracePt t="17555" x="6184900" y="3587750"/>
          <p14:tracePt t="17571" x="6197600" y="3594100"/>
          <p14:tracePt t="17588" x="6216650" y="3594100"/>
          <p14:tracePt t="17605" x="6267450" y="3575050"/>
          <p14:tracePt t="17622" x="6343650" y="3536950"/>
          <p14:tracePt t="17638" x="6407150" y="3473450"/>
          <p14:tracePt t="17655" x="6496050" y="3397250"/>
          <p14:tracePt t="17672" x="6572250" y="3333750"/>
          <p14:tracePt t="17689" x="6642100" y="3282950"/>
          <p14:tracePt t="17705" x="6699250" y="3244850"/>
          <p14:tracePt t="17722" x="6743700" y="3194050"/>
          <p14:tracePt t="17738" x="6775450" y="3155950"/>
          <p14:tracePt t="17755" x="6807200" y="3117850"/>
          <p14:tracePt t="17771" x="6819900" y="3092450"/>
          <p14:tracePt t="17788" x="6819900" y="3060700"/>
          <p14:tracePt t="17805" x="6813550" y="3016250"/>
          <p14:tracePt t="17822" x="6794500" y="3003550"/>
          <p14:tracePt t="17838" x="6781800" y="2959100"/>
          <p14:tracePt t="17856" x="6724650" y="2895600"/>
          <p14:tracePt t="17871" x="6680200" y="2851150"/>
          <p14:tracePt t="17888" x="6584950" y="2813050"/>
          <p14:tracePt t="17905" x="6464300" y="2762250"/>
          <p14:tracePt t="17921" x="6394450" y="2749550"/>
          <p14:tracePt t="17938" x="6273800" y="2724150"/>
          <p14:tracePt t="17955" x="6203950" y="2724150"/>
          <p14:tracePt t="17972" x="6146800" y="2730500"/>
          <p14:tracePt t="17988" x="6102350" y="2749550"/>
          <p14:tracePt t="18004" x="6076950" y="2762250"/>
          <p14:tracePt t="18021" x="6026150" y="2806700"/>
          <p14:tracePt t="18038" x="5937250" y="2940050"/>
          <p14:tracePt t="18054" x="5886450" y="3054350"/>
          <p14:tracePt t="18071" x="5848350" y="3168650"/>
          <p14:tracePt t="18088" x="5822950" y="3213100"/>
          <p14:tracePt t="18104" x="5810250" y="3302000"/>
          <p14:tracePt t="18121" x="5810250" y="3371850"/>
          <p14:tracePt t="18138" x="5829300" y="3429000"/>
          <p14:tracePt t="18154" x="5861050" y="3498850"/>
          <p14:tracePt t="18172" x="5988050" y="3613150"/>
          <p14:tracePt t="18188" x="6134100" y="3708400"/>
          <p14:tracePt t="18204" x="6343650" y="3848100"/>
          <p14:tracePt t="18221" x="6489700" y="3943350"/>
          <p14:tracePt t="18238" x="6534150" y="3975100"/>
          <p14:tracePt t="18254" x="6559550" y="3981450"/>
          <p14:tracePt t="18271" x="6584950" y="3987800"/>
          <p14:tracePt t="18288" x="6673850" y="3956050"/>
          <p14:tracePt t="18304" x="6781800" y="3873500"/>
          <p14:tracePt t="18321" x="6858000" y="3784600"/>
          <p14:tracePt t="18338" x="6927850" y="3663950"/>
          <p14:tracePt t="18354" x="6940550" y="3613150"/>
          <p14:tracePt t="18371" x="6953250" y="3568700"/>
          <p14:tracePt t="18388" x="6959600" y="3530600"/>
          <p14:tracePt t="18404" x="6959600" y="3492500"/>
          <p14:tracePt t="18421" x="6934200" y="3397250"/>
          <p14:tracePt t="18438" x="6845300" y="3289300"/>
          <p14:tracePt t="18454" x="6788150" y="3219450"/>
          <p14:tracePt t="18471" x="6686550" y="3130550"/>
          <p14:tracePt t="18490" x="6534150" y="3009900"/>
          <p14:tracePt t="18505" x="6426200" y="2927350"/>
          <p14:tracePt t="18521" x="6330950" y="2857500"/>
          <p14:tracePt t="18538" x="6273800" y="2825750"/>
          <p14:tracePt t="18544" x="6254750" y="2813050"/>
          <p14:tracePt t="18555" x="6229350" y="2800350"/>
          <p14:tracePt t="18572" x="6134100" y="2787650"/>
          <p14:tracePt t="18588" x="6057900" y="2787650"/>
          <p14:tracePt t="18605" x="5962650" y="2819400"/>
          <p14:tracePt t="18621" x="5899150" y="2844800"/>
          <p14:tracePt t="18638" x="5854700" y="2863850"/>
          <p14:tracePt t="18655" x="5797550" y="2914650"/>
          <p14:tracePt t="18671" x="5772150" y="2978150"/>
          <p14:tracePt t="18688" x="5740400" y="3028950"/>
          <p14:tracePt t="18704" x="5715000" y="3073400"/>
          <p14:tracePt t="18721" x="5715000" y="3098800"/>
          <p14:tracePt t="18737" x="5715000" y="3187700"/>
          <p14:tracePt t="18754" x="5727700" y="3276600"/>
          <p14:tracePt t="18771" x="5772150" y="3365500"/>
          <p14:tracePt t="18787" x="5829300" y="3460750"/>
          <p14:tracePt t="18804" x="5854700" y="3505200"/>
          <p14:tracePt t="18820" x="5969000" y="3606800"/>
          <p14:tracePt t="18837" x="6070600" y="3683000"/>
          <p14:tracePt t="18854" x="6140450" y="3708400"/>
          <p14:tracePt t="18870" x="6203950" y="3740150"/>
          <p14:tracePt t="18888" x="6280150" y="3746500"/>
          <p14:tracePt t="18904" x="6375400" y="3759200"/>
          <p14:tracePt t="18920" x="6464300" y="3746500"/>
          <p14:tracePt t="18937" x="6534150" y="3733800"/>
          <p14:tracePt t="18954" x="6591300" y="3708400"/>
          <p14:tracePt t="18971" x="6661150" y="3676650"/>
          <p14:tracePt t="18987" x="6705600" y="3638550"/>
          <p14:tracePt t="19004" x="6743700" y="3613150"/>
          <p14:tracePt t="19020" x="6769100" y="3587750"/>
          <p14:tracePt t="19037" x="6781800" y="3568700"/>
          <p14:tracePt t="19054" x="6794500" y="3536950"/>
          <p14:tracePt t="19070" x="6800850" y="3517900"/>
          <p14:tracePt t="19087" x="6800850" y="3448050"/>
          <p14:tracePt t="19104" x="6781800" y="3314700"/>
          <p14:tracePt t="19120" x="6769100" y="3194050"/>
          <p14:tracePt t="19137" x="6743700" y="3073400"/>
          <p14:tracePt t="19154" x="6711950" y="2997200"/>
          <p14:tracePt t="19171" x="6692900" y="2959100"/>
          <p14:tracePt t="19187" x="6610350" y="2876550"/>
          <p14:tracePt t="19204" x="6515100" y="2806700"/>
          <p14:tracePt t="19220" x="6426200" y="2755900"/>
          <p14:tracePt t="19237" x="6381750" y="2736850"/>
          <p14:tracePt t="19254" x="6356350" y="2736850"/>
          <p14:tracePt t="19271" x="6343650" y="2736850"/>
          <p14:tracePt t="19287" x="6299200" y="2724150"/>
          <p14:tracePt t="19303" x="6273800" y="2724150"/>
          <p14:tracePt t="19320" x="6248400" y="2717800"/>
          <p14:tracePt t="19337" x="6242050" y="2711450"/>
          <p14:tracePt t="19354" x="6223000" y="2711450"/>
          <p14:tracePt t="19370" x="6216650" y="2711450"/>
          <p14:tracePt t="19387" x="6210300" y="2711450"/>
          <p14:tracePt t="19403" x="6210300" y="2705100"/>
          <p14:tracePt t="19696" x="6203950" y="2711450"/>
          <p14:tracePt t="19704" x="6191250" y="2762250"/>
          <p14:tracePt t="19711" x="6178550" y="2806700"/>
          <p14:tracePt t="19720" x="6159500" y="2863850"/>
          <p14:tracePt t="19737" x="6115050" y="2965450"/>
          <p14:tracePt t="19753" x="6083300" y="3079750"/>
          <p14:tracePt t="19770" x="6038850" y="3162300"/>
          <p14:tracePt t="19786" x="6013450" y="3225800"/>
          <p14:tracePt t="19803" x="5988050" y="3244850"/>
          <p14:tracePt t="19820" x="5981700" y="3263900"/>
          <p14:tracePt t="19838" x="5981700" y="3289300"/>
          <p14:tracePt t="19853" x="5969000" y="3302000"/>
          <p14:tracePt t="19869" x="5962650" y="3314700"/>
          <p14:tracePt t="19886" x="5956300" y="3346450"/>
          <p14:tracePt t="19903" x="5930900" y="3429000"/>
          <p14:tracePt t="19919" x="5899150" y="3511550"/>
          <p14:tracePt t="19936" x="5867400" y="3606800"/>
          <p14:tracePt t="19953" x="5861050" y="3619500"/>
          <p14:tracePt t="19970" x="5854700" y="3632200"/>
          <p14:tracePt t="19986" x="5835650" y="3663950"/>
          <p14:tracePt t="20003" x="5829300" y="3676650"/>
          <p14:tracePt t="20020" x="5778500" y="3727450"/>
          <p14:tracePt t="20036" x="5753100" y="3740150"/>
          <p14:tracePt t="20053" x="5734050" y="3746500"/>
          <p14:tracePt t="20069" x="5727700" y="3752850"/>
          <p14:tracePt t="20086" x="5708650" y="3752850"/>
          <p14:tracePt t="20103" x="5702300" y="3752850"/>
          <p14:tracePt t="20136" x="5702300" y="3746500"/>
          <p14:tracePt t="20153" x="5702300" y="3740150"/>
          <p14:tracePt t="20169" x="5715000" y="3727450"/>
          <p14:tracePt t="20186" x="5746750" y="3708400"/>
          <p14:tracePt t="20203" x="5791200" y="3695700"/>
          <p14:tracePt t="20219" x="5899150" y="3683000"/>
          <p14:tracePt t="20237" x="6026150" y="3670300"/>
          <p14:tracePt t="20253" x="6070600" y="3670300"/>
          <p14:tracePt t="20269" x="6096000" y="3670300"/>
          <p14:tracePt t="20286" x="6102350" y="3670300"/>
          <p14:tracePt t="20303" x="6108700" y="3670300"/>
          <p14:tracePt t="20319" x="6108700" y="3676650"/>
          <p14:tracePt t="20336" x="6108700" y="3683000"/>
          <p14:tracePt t="20353" x="6096000" y="3689350"/>
          <p14:tracePt t="20369" x="6096000" y="3702050"/>
          <p14:tracePt t="20386" x="6083300" y="3702050"/>
          <p14:tracePt t="20402" x="6076950" y="3714750"/>
          <p14:tracePt t="20471" x="6076950" y="3708400"/>
          <p14:tracePt t="20479" x="6089650" y="3708400"/>
          <p14:tracePt t="20487" x="6096000" y="3708400"/>
          <p14:tracePt t="20503" x="6146800" y="3708400"/>
          <p14:tracePt t="20519" x="6210300" y="3708400"/>
          <p14:tracePt t="20536" x="6229350" y="3708400"/>
          <p14:tracePt t="20539" x="6242050" y="3708400"/>
          <p14:tracePt t="20555" x="6248400" y="3714750"/>
          <p14:tracePt t="20584" x="6248400" y="3721100"/>
          <p14:tracePt t="20592" x="6248400" y="3727450"/>
          <p14:tracePt t="20602" x="6242050" y="3733800"/>
          <p14:tracePt t="20619" x="6229350" y="3740150"/>
          <p14:tracePt t="20636" x="6184900" y="3778250"/>
          <p14:tracePt t="20652" x="6153150" y="3784600"/>
          <p14:tracePt t="20669" x="6134100" y="3784600"/>
          <p14:tracePt t="20743" x="6140450" y="3784600"/>
          <p14:tracePt t="20751" x="6146800" y="3771900"/>
          <p14:tracePt t="20759" x="6153150" y="3765550"/>
          <p14:tracePt t="20769" x="6159500" y="3746500"/>
          <p14:tracePt t="20786" x="6191250" y="3721100"/>
          <p14:tracePt t="20802" x="6216650" y="3683000"/>
          <p14:tracePt t="20819" x="6229350" y="3670300"/>
          <p14:tracePt t="20836" x="6235700" y="3657600"/>
          <p14:tracePt t="20852" x="6235700" y="3644900"/>
          <p14:tracePt t="20869" x="6242050" y="3644900"/>
          <p14:tracePt t="20900" x="6242050" y="3651250"/>
          <p14:tracePt t="20908" x="6248400" y="3657600"/>
          <p14:tracePt t="20919" x="6248400" y="3663950"/>
          <p14:tracePt t="20935" x="6286500" y="3746500"/>
          <p14:tracePt t="20952" x="6311900" y="3873500"/>
          <p14:tracePt t="20969" x="6324600" y="3962400"/>
          <p14:tracePt t="20985" x="6350000" y="4032250"/>
          <p14:tracePt t="21002" x="6356350" y="4064000"/>
          <p14:tracePt t="21019" x="6362700" y="4076700"/>
          <p14:tracePt t="21035" x="6369050" y="4083050"/>
          <p14:tracePt t="21089" x="6369050" y="4076700"/>
          <p14:tracePt t="21105" x="6369050" y="4064000"/>
          <p14:tracePt t="21112" x="6369050" y="4044950"/>
          <p14:tracePt t="21121" x="6362700" y="4025900"/>
          <p14:tracePt t="21135" x="6343650" y="3975100"/>
          <p14:tracePt t="21152" x="6311900" y="3911600"/>
          <p14:tracePt t="21169" x="6305550" y="3886200"/>
          <p14:tracePt t="21185" x="6292850" y="3860800"/>
          <p14:tracePt t="21202" x="6280150" y="3854450"/>
          <p14:tracePt t="21218" x="6280150" y="3848100"/>
          <p14:tracePt t="21255" x="6292850" y="3841750"/>
          <p14:tracePt t="21269" x="6318250" y="3816350"/>
          <p14:tracePt t="21285" x="6413500" y="3790950"/>
          <p14:tracePt t="21302" x="6477000" y="3778250"/>
          <p14:tracePt t="21318" x="6578600" y="3765550"/>
          <p14:tracePt t="21335" x="6604000" y="3746500"/>
          <p14:tracePt t="21352" x="6629400" y="3746500"/>
          <p14:tracePt t="21420" x="6629400" y="3752850"/>
          <p14:tracePt t="21436" x="6629400" y="3765550"/>
          <p14:tracePt t="21443" x="6629400" y="3784600"/>
          <p14:tracePt t="21452" x="6616700" y="3822700"/>
          <p14:tracePt t="21468" x="6604000" y="3892550"/>
          <p14:tracePt t="21485" x="6591300" y="3987800"/>
          <p14:tracePt t="21502" x="6572250" y="4089400"/>
          <p14:tracePt t="21518" x="6527800" y="4197350"/>
          <p14:tracePt t="21535" x="6521450" y="4222750"/>
          <p14:tracePt t="21552" x="6515100" y="4229100"/>
          <p14:tracePt t="21568" x="6508750" y="4235450"/>
          <p14:tracePt t="21585" x="6508750" y="4241800"/>
          <p14:tracePt t="21601" x="6502400" y="4241800"/>
          <p14:tracePt t="21618" x="6489700" y="4241800"/>
          <p14:tracePt t="21651" x="6483350" y="4235450"/>
          <p14:tracePt t="21669" x="6483350" y="4216400"/>
          <p14:tracePt t="21685" x="6521450" y="4165600"/>
          <p14:tracePt t="21701" x="6648450" y="4051300"/>
          <p14:tracePt t="21718" x="6756400" y="3981450"/>
          <p14:tracePt t="21735" x="6851650" y="3930650"/>
          <p14:tracePt t="21751" x="6908800" y="3911600"/>
          <p14:tracePt t="21768" x="6915150" y="3905250"/>
          <p14:tracePt t="21785" x="6921500" y="3898900"/>
          <p14:tracePt t="21801" x="6921500" y="3892550"/>
          <p14:tracePt t="21836" x="6915150" y="3879850"/>
          <p14:tracePt t="21852" x="6889750" y="3854450"/>
          <p14:tracePt t="21868" x="6788150" y="3784600"/>
          <p14:tracePt t="21885" x="6616700" y="3689350"/>
          <p14:tracePt t="21901" x="6496050" y="3632200"/>
          <p14:tracePt t="21918" x="6426200" y="3613150"/>
          <p14:tracePt t="21935" x="6369050" y="3606800"/>
          <p14:tracePt t="21951" x="6318250" y="3606800"/>
          <p14:tracePt t="21968" x="6273800" y="3613150"/>
          <p14:tracePt t="21984" x="6254750" y="3632200"/>
          <p14:tracePt t="22001" x="6223000" y="3708400"/>
          <p14:tracePt t="22018" x="6184900" y="3790950"/>
          <p14:tracePt t="22034" x="6153150" y="3879850"/>
          <p14:tracePt t="22051" x="6134100" y="3943350"/>
          <p14:tracePt t="22068" x="6127750" y="3968750"/>
          <p14:tracePt t="22085" x="6121400" y="3987800"/>
          <p14:tracePt t="22129" x="6121400" y="3975100"/>
          <p14:tracePt t="22138" x="6108700" y="3962400"/>
          <p14:tracePt t="22151" x="6102350" y="3943350"/>
          <p14:tracePt t="22168" x="6070600" y="3835400"/>
          <p14:tracePt t="22184" x="6032500" y="3651250"/>
          <p14:tracePt t="22201" x="6013450" y="3505200"/>
          <p14:tracePt t="22218" x="6013450" y="3346450"/>
          <p14:tracePt t="22234" x="6019800" y="3314700"/>
          <p14:tracePt t="22251" x="6038850" y="3282950"/>
          <p14:tracePt t="22268" x="6064250" y="3257550"/>
          <p14:tracePt t="22284" x="6146800" y="3213100"/>
          <p14:tracePt t="22302" x="6311900" y="3187700"/>
          <p14:tracePt t="22318" x="6394450" y="3187700"/>
          <p14:tracePt t="22334" x="6515100" y="3187700"/>
          <p14:tracePt t="22351" x="6654800" y="3187700"/>
          <p14:tracePt t="22367" x="6724650" y="3187700"/>
          <p14:tracePt t="22384" x="6769100" y="3194050"/>
          <p14:tracePt t="22401" x="6781800" y="3200400"/>
          <p14:tracePt t="22418" x="6794500" y="3206750"/>
          <p14:tracePt t="22434" x="6813550" y="3232150"/>
          <p14:tracePt t="22451" x="6845300" y="3270250"/>
          <p14:tracePt t="22467" x="6934200" y="3409950"/>
          <p14:tracePt t="22484" x="6978650" y="3479800"/>
          <p14:tracePt t="22501" x="6997700" y="3505200"/>
          <p14:tracePt t="22518" x="7016750" y="3517900"/>
          <p14:tracePt t="22535" x="7035800" y="3524250"/>
          <p14:tracePt t="22552" x="7048500" y="3530600"/>
          <p14:tracePt t="22567" x="7061200" y="3530600"/>
          <p14:tracePt t="22584" x="7073900" y="3530600"/>
          <p14:tracePt t="22601" x="7073900" y="3524250"/>
          <p14:tracePt t="22618" x="7073900" y="3467100"/>
          <p14:tracePt t="22634" x="7067550" y="3308350"/>
          <p14:tracePt t="22651" x="6985000" y="3136900"/>
          <p14:tracePt t="22667" x="6870700" y="2984500"/>
          <p14:tracePt t="22684" x="6756400" y="2895600"/>
          <p14:tracePt t="22701" x="6648450" y="2863850"/>
          <p14:tracePt t="22717" x="6515100" y="2851150"/>
          <p14:tracePt t="22734" x="6362700" y="2863850"/>
          <p14:tracePt t="22751" x="6248400" y="2940050"/>
          <p14:tracePt t="22767" x="6146800" y="3016250"/>
          <p14:tracePt t="22784" x="6064250" y="3124200"/>
          <p14:tracePt t="22801" x="6032500" y="3225800"/>
          <p14:tracePt t="22817" x="6007100" y="3352800"/>
          <p14:tracePt t="22834" x="5994400" y="3492500"/>
          <p14:tracePt t="22850" x="5988050" y="3594100"/>
          <p14:tracePt t="22867" x="6000750" y="3689350"/>
          <p14:tracePt t="22884" x="6013450" y="3778250"/>
          <p14:tracePt t="22901" x="6051550" y="3873500"/>
          <p14:tracePt t="22917" x="6108700" y="3956050"/>
          <p14:tracePt t="22934" x="6242050" y="4038600"/>
          <p14:tracePt t="22950" x="6311900" y="4064000"/>
          <p14:tracePt t="22967" x="6388100" y="4070350"/>
          <p14:tracePt t="22984" x="6496050" y="4070350"/>
          <p14:tracePt t="23000" x="6616700" y="4032250"/>
          <p14:tracePt t="23018" x="6788150" y="3898900"/>
          <p14:tracePt t="23034" x="6864350" y="3810000"/>
          <p14:tracePt t="23050" x="6883400" y="3759200"/>
          <p14:tracePt t="23067" x="6896100" y="3714750"/>
          <p14:tracePt t="23083" x="6896100" y="3657600"/>
          <p14:tracePt t="23100" x="6858000" y="3498850"/>
          <p14:tracePt t="23117" x="6750050" y="3346450"/>
          <p14:tracePt t="23133" x="6699250" y="3276600"/>
          <p14:tracePt t="23150" x="6604000" y="3194050"/>
          <p14:tracePt t="23167" x="6445250" y="3124200"/>
          <p14:tracePt t="23183" x="6210300" y="3092450"/>
          <p14:tracePt t="23201" x="6070600" y="3092450"/>
          <p14:tracePt t="23217" x="5994400" y="3098800"/>
          <p14:tracePt t="23233" x="5918200" y="3136900"/>
          <p14:tracePt t="23251" x="5835650" y="3225800"/>
          <p14:tracePt t="23267" x="5778500" y="3308350"/>
          <p14:tracePt t="23283" x="5740400" y="3409950"/>
          <p14:tracePt t="23300" x="5708650" y="3486150"/>
          <p14:tracePt t="23317" x="5695950" y="3556000"/>
          <p14:tracePt t="23334" x="5676900" y="3708400"/>
          <p14:tracePt t="23350" x="5664200" y="3797300"/>
          <p14:tracePt t="23367" x="5664200" y="3854450"/>
          <p14:tracePt t="23383" x="5657850" y="3886200"/>
          <p14:tracePt t="23400" x="5657850" y="3892550"/>
          <p14:tracePt t="23416" x="5657850" y="3911600"/>
          <p14:tracePt t="23450" x="5651500" y="3917950"/>
          <p14:tracePt t="23466" x="5632450" y="3937000"/>
          <p14:tracePt t="23483" x="5626100" y="3937000"/>
          <p14:tracePt t="23500" x="5581650" y="3949700"/>
          <p14:tracePt t="23516" x="5511800" y="3956050"/>
          <p14:tracePt t="23533" x="5448300" y="3962400"/>
          <p14:tracePt t="23550" x="5378450" y="3962400"/>
          <p14:tracePt t="23554" x="5372100" y="3962400"/>
          <p14:tracePt t="23566" x="5359400" y="3962400"/>
          <p14:tracePt t="23583" x="5327650" y="3962400"/>
          <p14:tracePt t="23600" x="5327650" y="3956050"/>
          <p14:tracePt t="23616" x="5327650" y="3943350"/>
          <p14:tracePt t="23633" x="5327650" y="3930650"/>
          <p14:tracePt t="23650" x="5334000" y="3917950"/>
          <p14:tracePt t="23666" x="5397500" y="3898900"/>
          <p14:tracePt t="23683" x="5505450" y="3892550"/>
          <p14:tracePt t="23700" x="5562600" y="3892550"/>
          <p14:tracePt t="23717" x="5588000" y="3905250"/>
          <p14:tracePt t="23734" x="5594350" y="3911600"/>
          <p14:tracePt t="23750" x="5594350" y="3930650"/>
          <p14:tracePt t="23767" x="5594350" y="3956050"/>
          <p14:tracePt t="23783" x="5575300" y="3994150"/>
          <p14:tracePt t="23801" x="5575300" y="4019550"/>
          <p14:tracePt t="23817" x="5562600" y="4019550"/>
          <p14:tracePt t="23833" x="5562600" y="4025900"/>
          <p14:tracePt t="23867" x="5575300" y="4025900"/>
          <p14:tracePt t="23883" x="5632450" y="4032250"/>
          <p14:tracePt t="23900" x="5778500" y="4076700"/>
          <p14:tracePt t="23916" x="5848350" y="4089400"/>
          <p14:tracePt t="23933" x="5861050" y="4102100"/>
          <p14:tracePt t="23949" x="5873750" y="4108450"/>
          <p14:tracePt t="23967" x="5867400" y="4127500"/>
          <p14:tracePt t="23983" x="5861050" y="4133850"/>
          <p14:tracePt t="23999" x="5848350" y="4146550"/>
          <p14:tracePt t="24016" x="5829300" y="4165600"/>
          <p14:tracePt t="24033" x="5822950" y="4171950"/>
          <p14:tracePt t="24050" x="5810250" y="4171950"/>
          <p14:tracePt t="24067" x="5810250" y="4165600"/>
          <p14:tracePt t="24083" x="5810250" y="4152900"/>
          <p14:tracePt t="24100" x="5810250" y="4121150"/>
          <p14:tracePt t="24116" x="5810250" y="4076700"/>
          <p14:tracePt t="24132" x="5816600" y="4019550"/>
          <p14:tracePt t="24149" x="5822950" y="3975100"/>
          <p14:tracePt t="24166" x="5822950" y="3962400"/>
          <p14:tracePt t="24182" x="5822950" y="3956050"/>
          <p14:tracePt t="24199" x="5822950" y="3949700"/>
          <p14:tracePt t="24247" x="5829300" y="3956050"/>
          <p14:tracePt t="24270" x="5835650" y="3968750"/>
          <p14:tracePt t="24277" x="5848350" y="4000500"/>
          <p14:tracePt t="24285" x="5861050" y="4019550"/>
          <p14:tracePt t="24299" x="5880100" y="4076700"/>
          <p14:tracePt t="24316" x="5892800" y="4127500"/>
          <p14:tracePt t="24333" x="5892800" y="4140200"/>
          <p14:tracePt t="24349" x="5892800" y="4152900"/>
          <p14:tracePt t="24366" x="5905500" y="4152900"/>
          <p14:tracePt t="24397" x="5911850" y="4152900"/>
          <p14:tracePt t="24443" x="5911850" y="4146550"/>
          <p14:tracePt t="24451" x="5911850" y="4140200"/>
          <p14:tracePt t="24466" x="5911850" y="4121150"/>
          <p14:tracePt t="24473" x="5911850" y="4108450"/>
          <p14:tracePt t="24482" x="5911850" y="4089400"/>
          <p14:tracePt t="24499" x="5886450" y="4044950"/>
          <p14:tracePt t="24516" x="5861050" y="4000500"/>
          <p14:tracePt t="24532" x="5829300" y="3968750"/>
          <p14:tracePt t="24549" x="5822950" y="3962400"/>
          <p14:tracePt t="24566" x="5816600" y="3956050"/>
          <p14:tracePt t="24582" x="5810250" y="3949700"/>
          <p14:tracePt t="24624" x="5810250" y="3943350"/>
          <p14:tracePt t="24639" x="5816600" y="3937000"/>
          <p14:tracePt t="24649" x="5835650" y="3930650"/>
          <p14:tracePt t="24666" x="5924550" y="3911600"/>
          <p14:tracePt t="24683" x="5994400" y="3892550"/>
          <p14:tracePt t="24699" x="6032500" y="3879850"/>
          <p14:tracePt t="24716" x="6038850" y="3879850"/>
          <p14:tracePt t="24753" x="6045200" y="3879850"/>
          <p14:tracePt t="24768" x="6051550" y="3892550"/>
          <p14:tracePt t="24782" x="6057900" y="3911600"/>
          <p14:tracePt t="24799" x="6076950" y="3981450"/>
          <p14:tracePt t="24815" x="6108700" y="4114800"/>
          <p14:tracePt t="24832" x="6127750" y="4210050"/>
          <p14:tracePt t="24849" x="6146800" y="4298950"/>
          <p14:tracePt t="24866" x="6153150" y="4324350"/>
          <p14:tracePt t="24882" x="6153150" y="4330700"/>
          <p14:tracePt t="24919" x="6153150" y="4337050"/>
          <p14:tracePt t="24932" x="6140450" y="4343400"/>
          <p14:tracePt t="24949" x="6083300" y="4343400"/>
          <p14:tracePt t="24965" x="6032500" y="4349750"/>
          <p14:tracePt t="24982" x="5981700" y="4349750"/>
          <p14:tracePt t="24999" x="5962650" y="4349750"/>
          <p14:tracePt t="25015" x="5949950" y="4349750"/>
          <p14:tracePt t="25053" x="5949950" y="4343400"/>
          <p14:tracePt t="25065" x="5956300" y="4337050"/>
          <p14:tracePt t="25082" x="6051550" y="4273550"/>
          <p14:tracePt t="25098" x="6153150" y="4216400"/>
          <p14:tracePt t="25115" x="6216650" y="4191000"/>
          <p14:tracePt t="25132" x="6235700" y="4178300"/>
          <p14:tracePt t="25148" x="6248400" y="4178300"/>
          <p14:tracePt t="25165" x="6254750" y="4165600"/>
          <p14:tracePt t="25198" x="6254750" y="4159250"/>
          <p14:tracePt t="25226" x="6254750" y="4152900"/>
          <p14:tracePt t="25234" x="6248400" y="4146550"/>
          <p14:tracePt t="25249" x="6235700" y="4133850"/>
          <p14:tracePt t="25265" x="6146800" y="4032250"/>
          <p14:tracePt t="25281" x="6007100" y="3911600"/>
          <p14:tracePt t="25299" x="5924550" y="3835400"/>
          <p14:tracePt t="25315" x="5848350" y="3810000"/>
          <p14:tracePt t="25332" x="5791200" y="3790950"/>
          <p14:tracePt t="25348" x="5702300" y="3790950"/>
          <p14:tracePt t="25365" x="5588000" y="3790950"/>
          <p14:tracePt t="25381" x="5467350" y="3810000"/>
          <p14:tracePt t="25399" x="5302250" y="3905250"/>
          <p14:tracePt t="25415" x="5238750" y="3943350"/>
          <p14:tracePt t="25432" x="5168900" y="4038600"/>
          <p14:tracePt t="25448" x="5111750" y="4140200"/>
          <p14:tracePt t="25465" x="5086350" y="4222750"/>
          <p14:tracePt t="25483" x="5080000" y="4343400"/>
          <p14:tracePt t="25498" x="5086350" y="4381500"/>
          <p14:tracePt t="25515" x="5124450" y="4432300"/>
          <p14:tracePt t="25531" x="5226050" y="4495800"/>
          <p14:tracePt t="25548" x="5372100" y="4565650"/>
          <p14:tracePt t="25551" x="5480050" y="4584700"/>
          <p14:tracePt t="25565" x="5607050" y="4591050"/>
          <p14:tracePt t="25581" x="5676900" y="4591050"/>
          <p14:tracePt t="25598" x="5721350" y="4572000"/>
          <p14:tracePt t="25615" x="5753100" y="4540250"/>
          <p14:tracePt t="25631" x="5784850" y="4489450"/>
          <p14:tracePt t="25648" x="5797550" y="4387850"/>
          <p14:tracePt t="25665" x="5791200" y="4305300"/>
          <p14:tracePt t="25681" x="5746750" y="4184650"/>
          <p14:tracePt t="25698" x="5651500" y="4070350"/>
          <p14:tracePt t="25715" x="5556250" y="3987800"/>
          <p14:tracePt t="25731" x="5365750" y="3898900"/>
          <p14:tracePt t="25748" x="5245100" y="3854450"/>
          <p14:tracePt t="25765" x="5105400" y="3848100"/>
          <p14:tracePt t="25781" x="4933950" y="3848100"/>
          <p14:tracePt t="25799" x="4724400" y="3848100"/>
          <p14:tracePt t="25815" x="4654550" y="3854450"/>
          <p14:tracePt t="25831" x="4641850" y="3860800"/>
          <p14:tracePt t="25848" x="4635500" y="3867150"/>
          <p14:tracePt t="26147" x="4603750" y="3873500"/>
          <p14:tracePt t="26154" x="4559300" y="3879850"/>
          <p14:tracePt t="26165" x="4514850" y="3892550"/>
          <p14:tracePt t="26181" x="4394200" y="3911600"/>
          <p14:tracePt t="26198" x="4178300" y="3962400"/>
          <p14:tracePt t="26214" x="4013200" y="3987800"/>
          <p14:tracePt t="26231" x="3917950" y="4006850"/>
          <p14:tracePt t="26247" x="3784600" y="4038600"/>
          <p14:tracePt t="26264" x="3632200" y="4064000"/>
          <p14:tracePt t="26281" x="3448050" y="4089400"/>
          <p14:tracePt t="26297" x="3346450" y="4108450"/>
          <p14:tracePt t="26314" x="3295650" y="4108450"/>
          <p14:tracePt t="26331" x="3238500" y="4114800"/>
          <p14:tracePt t="26348" x="3130550" y="4121150"/>
          <p14:tracePt t="26364" x="3105150" y="4127500"/>
          <p14:tracePt t="26381" x="3079750" y="4127500"/>
          <p14:tracePt t="26414" x="3073400" y="4127500"/>
          <p14:tracePt t="26485" x="3079750" y="4127500"/>
          <p14:tracePt t="26501" x="3086100" y="4127500"/>
          <p14:tracePt t="26524" x="3092450" y="4127500"/>
          <p14:tracePt t="26569" x="3098800" y="4127500"/>
          <p14:tracePt t="26788" x="3105150" y="4127500"/>
          <p14:tracePt t="26795" x="3111500" y="4121150"/>
          <p14:tracePt t="26803" x="3124200" y="4102100"/>
          <p14:tracePt t="26814" x="3143250" y="4095750"/>
          <p14:tracePt t="26831" x="3416300" y="3956050"/>
          <p14:tracePt t="26847" x="3644900" y="3917950"/>
          <p14:tracePt t="26864" x="3949700" y="3917950"/>
          <p14:tracePt t="26881" x="4203700" y="3917950"/>
          <p14:tracePt t="26897" x="4337050" y="3924300"/>
          <p14:tracePt t="26914" x="4394200" y="3930650"/>
          <p14:tracePt t="26930" x="4406900" y="3930650"/>
          <p14:tracePt t="26947" x="4413250" y="3937000"/>
          <p14:tracePt t="26964" x="4413250" y="3943350"/>
          <p14:tracePt t="26997" x="4406900" y="3943350"/>
          <p14:tracePt t="27013" x="4400550" y="3943350"/>
          <p14:tracePt t="27030" x="4400550" y="3937000"/>
          <p14:tracePt t="27047" x="4381500" y="3898900"/>
          <p14:tracePt t="27063" x="4349750" y="3790950"/>
          <p14:tracePt t="27080" x="4298950" y="3581400"/>
          <p14:tracePt t="27097" x="4292600" y="3454400"/>
          <p14:tracePt t="27113" x="4279900" y="3333750"/>
          <p14:tracePt t="27130" x="4267200" y="3276600"/>
          <p14:tracePt t="27147" x="4235450" y="3213100"/>
          <p14:tracePt t="27163" x="4216400" y="3194050"/>
          <p14:tracePt t="27180" x="4197350" y="3168650"/>
          <p14:tracePt t="27197" x="4165600" y="3124200"/>
          <p14:tracePt t="27214" x="4095750" y="3054350"/>
          <p14:tracePt t="27230" x="3987800" y="2971800"/>
          <p14:tracePt t="27247" x="3924300" y="2933700"/>
          <p14:tracePt t="27263" x="3892550" y="2921000"/>
          <p14:tracePt t="27280" x="3829050" y="2908300"/>
          <p14:tracePt t="27296" x="3746500" y="2901950"/>
          <p14:tracePt t="27314" x="3594100" y="2889250"/>
          <p14:tracePt t="27330" x="3498850" y="2889250"/>
          <p14:tracePt t="27346" x="3441700" y="2889250"/>
          <p14:tracePt t="27363" x="3371850" y="2908300"/>
          <p14:tracePt t="27380" x="3302000" y="2927350"/>
          <p14:tracePt t="27396" x="3238500" y="2965450"/>
          <p14:tracePt t="27413" x="3200400" y="2990850"/>
          <p14:tracePt t="27430" x="3181350" y="3009900"/>
          <p14:tracePt t="27446" x="3155950" y="3048000"/>
          <p14:tracePt t="27463" x="3130550" y="3117850"/>
          <p14:tracePt t="27480" x="3111500" y="3200400"/>
          <p14:tracePt t="27496" x="3105150" y="3244850"/>
          <p14:tracePt t="27513" x="3098800" y="3270250"/>
          <p14:tracePt t="27530" x="3098800" y="3321050"/>
          <p14:tracePt t="27548" x="3098800" y="3365500"/>
          <p14:tracePt t="27563" x="3105150" y="3390900"/>
          <p14:tracePt t="27580" x="3130550" y="3422650"/>
          <p14:tracePt t="27597" x="3162300" y="3448050"/>
          <p14:tracePt t="27613" x="3232150" y="3486150"/>
          <p14:tracePt t="27630" x="3384550" y="3556000"/>
          <p14:tracePt t="27646" x="3454400" y="3587750"/>
          <p14:tracePt t="27663" x="3524250" y="3594100"/>
          <p14:tracePt t="27680" x="3549650" y="3594100"/>
          <p14:tracePt t="27696" x="3625850" y="3594100"/>
          <p14:tracePt t="27713" x="3797300" y="3568700"/>
          <p14:tracePt t="27730" x="3911600" y="3543300"/>
          <p14:tracePt t="27746" x="3975100" y="3517900"/>
          <p14:tracePt t="27763" x="4013200" y="3486150"/>
          <p14:tracePt t="27780" x="4038600" y="3467100"/>
          <p14:tracePt t="27796" x="4089400" y="3429000"/>
          <p14:tracePt t="27813" x="4102100" y="3403600"/>
          <p14:tracePt t="27829" x="4121150" y="3378200"/>
          <p14:tracePt t="27846" x="4127500" y="3365500"/>
          <p14:tracePt t="27864" x="4127500" y="3346450"/>
          <p14:tracePt t="27879" x="4127500" y="3327400"/>
          <p14:tracePt t="27896" x="4127500" y="3308350"/>
          <p14:tracePt t="27913" x="4127500" y="3270250"/>
          <p14:tracePt t="27929" x="4127500" y="3238500"/>
          <p14:tracePt t="27946" x="4108450" y="3181350"/>
          <p14:tracePt t="27963" x="4076700" y="3130550"/>
          <p14:tracePt t="27979" x="4025900" y="3086100"/>
          <p14:tracePt t="27996" x="3949700" y="3022600"/>
          <p14:tracePt t="28013" x="3829050" y="2965450"/>
          <p14:tracePt t="28029" x="3670300" y="2908300"/>
          <p14:tracePt t="28046" x="3536950" y="2882900"/>
          <p14:tracePt t="28063" x="3409950" y="2857500"/>
          <p14:tracePt t="28079" x="3302000" y="2857500"/>
          <p14:tracePt t="28097" x="3200400" y="2876550"/>
          <p14:tracePt t="28112" x="3149600" y="2882900"/>
          <p14:tracePt t="28130" x="3105150" y="2908300"/>
          <p14:tracePt t="28146" x="3060700" y="2959100"/>
          <p14:tracePt t="28162" x="3003550" y="3022600"/>
          <p14:tracePt t="28179" x="2959100" y="3086100"/>
          <p14:tracePt t="28196" x="2940050" y="3130550"/>
          <p14:tracePt t="28212" x="2921000" y="3175000"/>
          <p14:tracePt t="28229" x="2908300" y="3232150"/>
          <p14:tracePt t="28246" x="2901950" y="3276600"/>
          <p14:tracePt t="28262" x="2901950" y="3321050"/>
          <p14:tracePt t="28279" x="2908300" y="3359150"/>
          <p14:tracePt t="28296" x="2933700" y="3416300"/>
          <p14:tracePt t="28313" x="2997200" y="3505200"/>
          <p14:tracePt t="28329" x="3067050" y="3581400"/>
          <p14:tracePt t="28346" x="3155950" y="3670300"/>
          <p14:tracePt t="28362" x="3219450" y="3702050"/>
          <p14:tracePt t="28379" x="3270250" y="3746500"/>
          <p14:tracePt t="28395" x="3308350" y="3765550"/>
          <p14:tracePt t="28412" x="3352800" y="3771900"/>
          <p14:tracePt t="28429" x="3435350" y="3778250"/>
          <p14:tracePt t="28445" x="3498850" y="3778250"/>
          <p14:tracePt t="28462" x="3581400" y="3778250"/>
          <p14:tracePt t="28479" x="3644900" y="3778250"/>
          <p14:tracePt t="28496" x="3695700" y="3771900"/>
          <p14:tracePt t="28512" x="3790950" y="3740150"/>
          <p14:tracePt t="28529" x="3841750" y="3714750"/>
          <p14:tracePt t="28545" x="3892550" y="3695700"/>
          <p14:tracePt t="28562" x="3956050" y="3676650"/>
          <p14:tracePt t="28580" x="4044950" y="3619500"/>
          <p14:tracePt t="28595" x="4076700" y="3600450"/>
          <p14:tracePt t="28613" x="4102100" y="3581400"/>
          <p14:tracePt t="28629" x="4140200" y="3549650"/>
          <p14:tracePt t="28646" x="4165600" y="3517900"/>
          <p14:tracePt t="28662" x="4203700" y="3479800"/>
          <p14:tracePt t="28678" x="4216400" y="3473450"/>
          <p14:tracePt t="28695" x="4216400" y="3467100"/>
          <p14:tracePt t="28712" x="4222750" y="3454400"/>
          <p14:tracePt t="28745" x="4229100" y="3435350"/>
          <p14:tracePt t="28762" x="4235450" y="3409950"/>
          <p14:tracePt t="28778" x="4241800" y="3378200"/>
          <p14:tracePt t="28795" x="4241800" y="3365500"/>
          <p14:tracePt t="28812" x="4241800" y="3352800"/>
          <p14:tracePt t="28845" x="4241800" y="3346450"/>
          <p14:tracePt t="28862" x="4241800" y="3340100"/>
          <p14:tracePt t="28878" x="4241800" y="3333750"/>
          <p14:tracePt t="28933" x="4241800" y="3327400"/>
          <p14:tracePt t="28949" x="4241800" y="3321050"/>
          <p14:tracePt t="29010" x="4235450" y="3314700"/>
          <p14:tracePt t="29017" x="4235450" y="3308350"/>
          <p14:tracePt t="29028" x="4229100" y="3302000"/>
          <p14:tracePt t="29045" x="4229100" y="3295650"/>
          <p14:tracePt t="29062" x="4210050" y="3276600"/>
          <p14:tracePt t="29079" x="4203700" y="3270250"/>
          <p14:tracePt t="29095" x="4197350" y="3257550"/>
          <p14:tracePt t="29112" x="4191000" y="3251200"/>
          <p14:tracePt t="29130" x="4171950" y="3232150"/>
          <p14:tracePt t="29145" x="4165600" y="3232150"/>
          <p14:tracePt t="29163" x="4159250" y="3225800"/>
          <p14:tracePt t="29179" x="4146550" y="3219450"/>
          <p14:tracePt t="29195" x="4133850" y="3213100"/>
          <p14:tracePt t="29213" x="4102100" y="3200400"/>
          <p14:tracePt t="29229" x="4083050" y="3181350"/>
          <p14:tracePt t="29245" x="4064000" y="3181350"/>
          <p14:tracePt t="29262" x="4044950" y="3168650"/>
          <p14:tracePt t="29278" x="4013200" y="3155950"/>
          <p14:tracePt t="29295" x="4000500" y="3149600"/>
          <p14:tracePt t="29312" x="3987800" y="3149600"/>
          <p14:tracePt t="29328" x="3981450" y="3149600"/>
          <p14:tracePt t="29345" x="3956050" y="3149600"/>
          <p14:tracePt t="29361" x="3930650" y="3149600"/>
          <p14:tracePt t="29378" x="3854450" y="3149600"/>
          <p14:tracePt t="29395" x="3784600" y="3168650"/>
          <p14:tracePt t="29411" x="3733800" y="3187700"/>
          <p14:tracePt t="29428" x="3676650" y="3213100"/>
          <p14:tracePt t="29446" x="3594100" y="3276600"/>
          <p14:tracePt t="29461" x="3556000" y="3308350"/>
          <p14:tracePt t="29478" x="3543300" y="3333750"/>
          <p14:tracePt t="29494" x="3530600" y="3346450"/>
          <p14:tracePt t="29511" x="3530600" y="3359150"/>
          <p14:tracePt t="29528" x="3530600" y="3390900"/>
          <p14:tracePt t="29545" x="3536950" y="3422650"/>
          <p14:tracePt t="29561" x="3549650" y="3460750"/>
          <p14:tracePt t="29578" x="3568700" y="3486150"/>
          <p14:tracePt t="29594" x="3581400" y="3511550"/>
          <p14:tracePt t="29612" x="3625850" y="3530600"/>
          <p14:tracePt t="29628" x="3670300" y="3536950"/>
          <p14:tracePt t="29644" x="3695700" y="3536950"/>
          <p14:tracePt t="29661" x="3708400" y="3530600"/>
          <p14:tracePt t="29678" x="3714750" y="3517900"/>
          <p14:tracePt t="29695" x="3721100" y="3467100"/>
          <p14:tracePt t="29711" x="3714750" y="3352800"/>
          <p14:tracePt t="29728" x="3651250" y="3168650"/>
          <p14:tracePt t="29744" x="3556000" y="2997200"/>
          <p14:tracePt t="29761" x="3492500" y="2921000"/>
          <p14:tracePt t="29778" x="3384550" y="2857500"/>
          <p14:tracePt t="29794" x="3302000" y="2832100"/>
          <p14:tracePt t="29811" x="3200400" y="2819400"/>
          <p14:tracePt t="29828" x="3130550" y="2819400"/>
          <p14:tracePt t="29845" x="3041650" y="2844800"/>
          <p14:tracePt t="29861" x="2933700" y="2921000"/>
          <p14:tracePt t="29878" x="2825750" y="3009900"/>
          <p14:tracePt t="29894" x="2762250" y="3117850"/>
          <p14:tracePt t="29911" x="2717800" y="3213100"/>
          <p14:tracePt t="29928" x="2698750" y="3270250"/>
          <p14:tracePt t="29944" x="2692400" y="3302000"/>
          <p14:tracePt t="29961" x="2705100" y="3333750"/>
          <p14:tracePt t="29978" x="2762250" y="3422650"/>
          <p14:tracePt t="29994" x="2921000" y="3562350"/>
          <p14:tracePt t="30011" x="3175000" y="3689350"/>
          <p14:tracePt t="30028" x="3479800" y="3771900"/>
          <p14:tracePt t="30044" x="3803650" y="3803650"/>
          <p14:tracePt t="30048" x="3917950" y="3803650"/>
          <p14:tracePt t="30061" x="4000500" y="3803650"/>
          <p14:tracePt t="30077" x="4089400" y="3803650"/>
          <p14:tracePt t="30094" x="4121150" y="3797300"/>
          <p14:tracePt t="30111" x="4127500" y="3797300"/>
          <p14:tracePt t="30128" x="4127500" y="3778250"/>
          <p14:tracePt t="30144" x="4127500" y="3752850"/>
          <p14:tracePt t="30161" x="4064000" y="3657600"/>
          <p14:tracePt t="30177" x="3898900" y="3492500"/>
          <p14:tracePt t="30194" x="3790950" y="3422650"/>
          <p14:tracePt t="30211" x="3644900" y="3359150"/>
          <p14:tracePt t="30227" x="3486150" y="3333750"/>
          <p14:tracePt t="30244" x="3270250" y="3390900"/>
          <p14:tracePt t="30260" x="3111500" y="3492500"/>
          <p14:tracePt t="30277" x="3028950" y="3575050"/>
          <p14:tracePt t="30294" x="2933700" y="3708400"/>
          <p14:tracePt t="30311" x="2857500" y="3841750"/>
          <p14:tracePt t="30327" x="2838450" y="3987800"/>
          <p14:tracePt t="30344" x="2838450" y="4044950"/>
          <p14:tracePt t="30361" x="2857500" y="4095750"/>
          <p14:tracePt t="30377" x="2933700" y="4191000"/>
          <p14:tracePt t="30395" x="3206750" y="4343400"/>
          <p14:tracePt t="30410" x="3549650" y="4425950"/>
          <p14:tracePt t="30427" x="3949700" y="4457700"/>
          <p14:tracePt t="30444" x="4254500" y="4457700"/>
          <p14:tracePt t="30460" x="4552950" y="4438650"/>
          <p14:tracePt t="30477" x="5226050" y="4279900"/>
          <p14:tracePt t="30494" x="5594350" y="4191000"/>
          <p14:tracePt t="30511" x="5880100" y="4095750"/>
          <p14:tracePt t="30527" x="6019800" y="4057650"/>
          <p14:tracePt t="30544" x="6115050" y="4038600"/>
          <p14:tracePt t="30547" x="6146800" y="4032250"/>
          <p14:tracePt t="30560" x="6184900" y="4019550"/>
          <p14:tracePt t="30577" x="6203950" y="4000500"/>
          <p14:tracePt t="30594" x="6210300" y="3994150"/>
          <p14:tracePt t="30611" x="6216650" y="3994150"/>
          <p14:tracePt t="30644" x="6216650" y="3987800"/>
          <p14:tracePt t="30661" x="6216650" y="3981450"/>
          <p14:tracePt t="30983" x="6203950" y="4006850"/>
          <p14:tracePt t="30991" x="6146800" y="4076700"/>
          <p14:tracePt t="30999" x="6115050" y="4133850"/>
          <p14:tracePt t="31010" x="6089650" y="4171950"/>
          <p14:tracePt t="31028" x="6026150" y="4241800"/>
          <p14:tracePt t="31043" x="5969000" y="4279900"/>
          <p14:tracePt t="31060" x="5918200" y="4305300"/>
          <p14:tracePt t="31077" x="5873750" y="4318000"/>
          <p14:tracePt t="31093" x="5848350" y="4324350"/>
          <p14:tracePt t="31110" x="5842000" y="4324350"/>
          <p14:tracePt t="31127" x="5835650" y="4324350"/>
          <p14:tracePt t="31143" x="5822950" y="4324350"/>
          <p14:tracePt t="31210" x="5822950" y="4318000"/>
          <p14:tracePt t="31225" x="5822950" y="4311650"/>
          <p14:tracePt t="31262" x="5822950" y="4305300"/>
          <p14:tracePt t="31270" x="5822950" y="4298950"/>
          <p14:tracePt t="31278" x="5816600" y="4298950"/>
          <p14:tracePt t="31293" x="5797550" y="4279900"/>
          <p14:tracePt t="31310" x="5734050" y="4241800"/>
          <p14:tracePt t="31327" x="5645150" y="4191000"/>
          <p14:tracePt t="31345" x="5518150" y="4140200"/>
          <p14:tracePt t="31360" x="5492750" y="4133850"/>
          <p14:tracePt t="31377" x="5435600" y="4127500"/>
          <p14:tracePt t="31393" x="5378450" y="4127500"/>
          <p14:tracePt t="31410" x="5334000" y="4127500"/>
          <p14:tracePt t="31427" x="5321300" y="4127500"/>
          <p14:tracePt t="31443" x="5314950" y="4127500"/>
          <p14:tracePt t="31482" x="5321300" y="4127500"/>
          <p14:tracePt t="31493" x="5327650" y="4121150"/>
          <p14:tracePt t="31510" x="5467350" y="4057650"/>
          <p14:tracePt t="31526" x="5632450" y="4025900"/>
          <p14:tracePt t="31543" x="5689600" y="4013200"/>
          <p14:tracePt t="31560" x="5721350" y="4013200"/>
          <p14:tracePt t="31576" x="5753100" y="4013200"/>
          <p14:tracePt t="31593" x="5765800" y="4013200"/>
          <p14:tracePt t="31609" x="5765800" y="4025900"/>
          <p14:tracePt t="31626" x="5759450" y="4038600"/>
          <p14:tracePt t="31643" x="5740400" y="4108450"/>
          <p14:tracePt t="31659" x="5695950" y="4203700"/>
          <p14:tracePt t="31676" x="5651500" y="4260850"/>
          <p14:tracePt t="31693" x="5645150" y="4273550"/>
          <p14:tracePt t="31710" x="5638800" y="4279900"/>
          <p14:tracePt t="31726" x="5632450" y="4279900"/>
          <p14:tracePt t="31759" x="5638800" y="4279900"/>
          <p14:tracePt t="31776" x="5651500" y="4273550"/>
          <p14:tracePt t="31793" x="5683250" y="4267200"/>
          <p14:tracePt t="31809" x="5772150" y="4241800"/>
          <p14:tracePt t="31826" x="5937250" y="4216400"/>
          <p14:tracePt t="31843" x="5994400" y="4216400"/>
          <p14:tracePt t="31859" x="6026150" y="4216400"/>
          <p14:tracePt t="31909" x="6013450" y="4216400"/>
          <p14:tracePt t="31917" x="5994400" y="4222750"/>
          <p14:tracePt t="31926" x="5981700" y="4222750"/>
          <p14:tracePt t="31943" x="5949950" y="4222750"/>
          <p14:tracePt t="31959" x="5937250" y="4222750"/>
          <p14:tracePt t="32016" x="5943600" y="4222750"/>
          <p14:tracePt t="32022" x="5969000" y="4229100"/>
          <p14:tracePt t="32030" x="6013450" y="4235450"/>
          <p14:tracePt t="32042" x="6038850" y="4241800"/>
          <p14:tracePt t="32060" x="6115050" y="4260850"/>
          <p14:tracePt t="32076" x="6280150" y="4260850"/>
          <p14:tracePt t="32092" x="6369050" y="4216400"/>
          <p14:tracePt t="32109" x="6457950" y="4152900"/>
          <p14:tracePt t="32126" x="6502400" y="4095750"/>
          <p14:tracePt t="32142" x="6534150" y="4019550"/>
          <p14:tracePt t="32159" x="6559550" y="3962400"/>
          <p14:tracePt t="32176" x="6572250" y="3898900"/>
          <p14:tracePt t="32193" x="6584950" y="3873500"/>
          <p14:tracePt t="32209" x="6584950" y="3848100"/>
          <p14:tracePt t="32226" x="6584950" y="3835400"/>
          <p14:tracePt t="32243" x="6584950" y="3822700"/>
          <p14:tracePt t="32259" x="6572250" y="3778250"/>
          <p14:tracePt t="32276" x="6515100" y="3702050"/>
          <p14:tracePt t="32292" x="6445250" y="3613150"/>
          <p14:tracePt t="32309" x="6375400" y="3556000"/>
          <p14:tracePt t="32326" x="6343650" y="3536950"/>
          <p14:tracePt t="32342" x="6305550" y="3530600"/>
          <p14:tracePt t="32359" x="6267450" y="3530600"/>
          <p14:tracePt t="32377" x="6210300" y="3530600"/>
          <p14:tracePt t="32392" x="6184900" y="3536950"/>
          <p14:tracePt t="32409" x="6146800" y="3568700"/>
          <p14:tracePt t="32426" x="6115050" y="3632200"/>
          <p14:tracePt t="32442" x="6076950" y="3733800"/>
          <p14:tracePt t="32459" x="6038850" y="3848100"/>
          <p14:tracePt t="32476" x="6026150" y="3892550"/>
          <p14:tracePt t="32492" x="6019800" y="3937000"/>
          <p14:tracePt t="32509" x="6019800" y="3962400"/>
          <p14:tracePt t="32526" x="6019800" y="3981450"/>
          <p14:tracePt t="32543" x="6051550" y="4044950"/>
          <p14:tracePt t="32559" x="6070600" y="4070350"/>
          <p14:tracePt t="32575" x="6102350" y="4102100"/>
          <p14:tracePt t="32592" x="6153150" y="4127500"/>
          <p14:tracePt t="32609" x="6203950" y="4146550"/>
          <p14:tracePt t="32626" x="6292850" y="4146550"/>
          <p14:tracePt t="32642" x="6324600" y="4146550"/>
          <p14:tracePt t="32658" x="6350000" y="4133850"/>
          <p14:tracePt t="32675" x="6369050" y="4114800"/>
          <p14:tracePt t="32692" x="6407150" y="4083050"/>
          <p14:tracePt t="32708" x="6419850" y="4057650"/>
          <p14:tracePt t="32726" x="6432550" y="4013200"/>
          <p14:tracePt t="32742" x="6438900" y="3981450"/>
          <p14:tracePt t="32759" x="6438900" y="3930650"/>
          <p14:tracePt t="32775" x="6419850" y="3848100"/>
          <p14:tracePt t="32792" x="6337300" y="3708400"/>
          <p14:tracePt t="32809" x="6292850" y="3657600"/>
          <p14:tracePt t="32825" x="6261100" y="3632200"/>
          <p14:tracePt t="32842" x="6203950" y="3606800"/>
          <p14:tracePt t="32859" x="6070600" y="3562350"/>
          <p14:tracePt t="32875" x="5988050" y="3556000"/>
          <p14:tracePt t="32892" x="5930900" y="3556000"/>
          <p14:tracePt t="32908" x="5905500" y="3556000"/>
          <p14:tracePt t="32925" x="5873750" y="3562350"/>
          <p14:tracePt t="32941" x="5848350" y="3587750"/>
          <p14:tracePt t="32958" x="5829300" y="3600450"/>
          <p14:tracePt t="32975" x="5822950" y="3613150"/>
          <p14:tracePt t="32992" x="5822950" y="3625850"/>
          <p14:tracePt t="33008" x="5822950" y="3638550"/>
          <p14:tracePt t="33025" x="5816600" y="3683000"/>
          <p14:tracePt t="33041" x="5816600" y="3721100"/>
          <p14:tracePt t="33058" x="5816600" y="3771900"/>
          <p14:tracePt t="33062" x="5816600" y="3797300"/>
          <p14:tracePt t="33075" x="5816600" y="3810000"/>
          <p14:tracePt t="33091" x="5816600" y="3822700"/>
          <p14:tracePt t="33108" x="5816600" y="3854450"/>
          <p14:tracePt t="33125" x="5816600" y="3879850"/>
          <p14:tracePt t="33141" x="5829300" y="3892550"/>
          <p14:tracePt t="33158" x="5854700" y="3917950"/>
          <p14:tracePt t="33175" x="5880100" y="3943350"/>
          <p14:tracePt t="33191" x="5911850" y="3975100"/>
          <p14:tracePt t="33208" x="5949950" y="4006850"/>
          <p14:tracePt t="33225" x="5981700" y="4025900"/>
          <p14:tracePt t="33242" x="5994400" y="4038600"/>
          <p14:tracePt t="33258" x="6000750" y="4038600"/>
          <p14:tracePt t="33275" x="6007100" y="4038600"/>
          <p14:tracePt t="33395" x="6007100" y="4032250"/>
          <p14:tracePt t="33433" x="6013450" y="4032250"/>
          <p14:tracePt t="33441" x="6013450" y="4025900"/>
          <p14:tracePt t="33447" x="6026150" y="4025900"/>
          <p14:tracePt t="33458" x="6026150" y="4019550"/>
          <p14:tracePt t="33475" x="6089650" y="4013200"/>
          <p14:tracePt t="33492" x="6337300" y="3987800"/>
          <p14:tracePt t="33508" x="6426200" y="3975100"/>
          <p14:tracePt t="33524" x="6578600" y="3956050"/>
          <p14:tracePt t="33541" x="6724650" y="3949700"/>
          <p14:tracePt t="33558" x="6832600" y="3949700"/>
          <p14:tracePt t="33561" x="6896100" y="3949700"/>
          <p14:tracePt t="33574" x="6985000" y="3956050"/>
          <p14:tracePt t="33591" x="7054850" y="3968750"/>
          <p14:tracePt t="33608" x="7099300" y="3975100"/>
          <p14:tracePt t="33625" x="7137400" y="3994150"/>
          <p14:tracePt t="33641" x="7175500" y="4006850"/>
          <p14:tracePt t="33658" x="7200900" y="4013200"/>
          <p14:tracePt t="33674" x="7207250" y="4019550"/>
          <p14:tracePt t="33870" x="7200900" y="4019550"/>
          <p14:tracePt t="33893" x="7194550" y="4019550"/>
          <p14:tracePt t="33939" x="7188200" y="4019550"/>
          <p14:tracePt t="33966" x="7181850" y="4019550"/>
          <p14:tracePt t="34011" x="7175500" y="4019550"/>
          <p14:tracePt t="34102" x="7169150" y="4019550"/>
          <p14:tracePt t="34147" x="7162800" y="4019550"/>
          <p14:tracePt t="34520" x="7162800" y="4013200"/>
          <p14:tracePt t="34557" x="7162800" y="4006850"/>
          <p14:tracePt t="34572" x="7150100" y="4000500"/>
          <p14:tracePt t="34581" x="7124700" y="4000500"/>
          <p14:tracePt t="34590" x="7092950" y="4000500"/>
          <p14:tracePt t="34607" x="6921500" y="3994150"/>
          <p14:tracePt t="34623" x="6762750" y="3994150"/>
          <p14:tracePt t="34640" x="6635750" y="3994150"/>
          <p14:tracePt t="34657" x="6540500" y="3994150"/>
          <p14:tracePt t="34674" x="6381750" y="3994150"/>
          <p14:tracePt t="34690" x="6096000" y="3981450"/>
          <p14:tracePt t="34707" x="5949950" y="3968750"/>
          <p14:tracePt t="34724" x="5842000" y="3962400"/>
          <p14:tracePt t="34740" x="5803900" y="3962400"/>
          <p14:tracePt t="34758" x="5734050" y="3956050"/>
          <p14:tracePt t="34773" x="5695950" y="3949700"/>
          <p14:tracePt t="34790" x="5619750" y="3924300"/>
          <p14:tracePt t="34806" x="5505450" y="3917950"/>
          <p14:tracePt t="34823" x="5403850" y="3911600"/>
          <p14:tracePt t="34840" x="5314950" y="3911600"/>
          <p14:tracePt t="34857" x="5099050" y="3911600"/>
          <p14:tracePt t="34873" x="4946650" y="3930650"/>
          <p14:tracePt t="34890" x="4787900" y="3962400"/>
          <p14:tracePt t="34907" x="4648200" y="3968750"/>
          <p14:tracePt t="34924" x="4464050" y="3981450"/>
          <p14:tracePt t="34940" x="4273550" y="3987800"/>
          <p14:tracePt t="34957" x="4095750" y="3994150"/>
          <p14:tracePt t="34973" x="3956050" y="4013200"/>
          <p14:tracePt t="34990" x="3848100" y="4038600"/>
          <p14:tracePt t="35006" x="3765550" y="4044950"/>
          <p14:tracePt t="35023" x="3702050" y="4051300"/>
          <p14:tracePt t="35040" x="3670300" y="4064000"/>
          <p14:tracePt t="35332" x="3613150" y="4083050"/>
          <p14:tracePt t="35340" x="3536950" y="4108450"/>
          <p14:tracePt t="35347" x="3460750" y="4127500"/>
          <p14:tracePt t="35356" x="3371850" y="4159250"/>
          <p14:tracePt t="35373" x="3219450" y="4197350"/>
          <p14:tracePt t="35390" x="3073400" y="4248150"/>
          <p14:tracePt t="35406" x="2946400" y="4286250"/>
          <p14:tracePt t="35423" x="2844800" y="4330700"/>
          <p14:tracePt t="35440" x="2774950" y="4362450"/>
          <p14:tracePt t="35457" x="2743200" y="4381500"/>
          <p14:tracePt t="35473" x="2717800" y="4406900"/>
          <p14:tracePt t="35489" x="2711450" y="4406900"/>
          <p14:tracePt t="35506" x="2705100" y="4413250"/>
          <p14:tracePt t="35523" x="2705100" y="4419600"/>
          <p14:tracePt t="35539" x="2711450" y="4419600"/>
          <p14:tracePt t="35556" x="2736850" y="4432300"/>
          <p14:tracePt t="35573" x="2762250" y="4438650"/>
          <p14:tracePt t="35589" x="2914650" y="4470400"/>
          <p14:tracePt t="35606" x="3111500" y="4514850"/>
          <p14:tracePt t="35623" x="3302000" y="4527550"/>
          <p14:tracePt t="35640" x="3556000" y="4540250"/>
          <p14:tracePt t="35656" x="3638550" y="4540250"/>
          <p14:tracePt t="35673" x="3733800" y="4540250"/>
          <p14:tracePt t="35689" x="3860800" y="4540250"/>
          <p14:tracePt t="35706" x="4013200" y="4533900"/>
          <p14:tracePt t="35723" x="4235450" y="4533900"/>
          <p14:tracePt t="35739" x="4375150" y="4533900"/>
          <p14:tracePt t="35756" x="4445000" y="4533900"/>
          <p14:tracePt t="35772" x="4508500" y="4533900"/>
          <p14:tracePt t="35789" x="4572000" y="4540250"/>
          <p14:tracePt t="35806" x="4679950" y="4565650"/>
          <p14:tracePt t="35823" x="4756150" y="4584700"/>
          <p14:tracePt t="35839" x="4813300" y="4591050"/>
          <p14:tracePt t="35856" x="4838700" y="4597400"/>
          <p14:tracePt t="35872" x="4870450" y="4603750"/>
          <p14:tracePt t="35889" x="4933950" y="4603750"/>
          <p14:tracePt t="35906" x="5010150" y="4603750"/>
          <p14:tracePt t="35922" x="5099050" y="4603750"/>
          <p14:tracePt t="35939" x="5162550" y="4603750"/>
          <p14:tracePt t="35956" x="5219700" y="4591050"/>
          <p14:tracePt t="35972" x="5257800" y="4572000"/>
          <p14:tracePt t="35989" x="5302250" y="4546600"/>
          <p14:tracePt t="36006" x="5346700" y="4514850"/>
          <p14:tracePt t="36022" x="5372100" y="4495800"/>
          <p14:tracePt t="36039" x="5397500" y="4470400"/>
          <p14:tracePt t="36056" x="5410200" y="4438650"/>
          <p14:tracePt t="36072" x="5416550" y="4400550"/>
          <p14:tracePt t="36089" x="5416550" y="4381500"/>
          <p14:tracePt t="36105" x="5410200" y="4343400"/>
          <p14:tracePt t="36122" x="5391150" y="4311650"/>
          <p14:tracePt t="36139" x="5365750" y="4279900"/>
          <p14:tracePt t="36156" x="5334000" y="4260850"/>
          <p14:tracePt t="36172" x="5295900" y="4222750"/>
          <p14:tracePt t="36189" x="5257800" y="4203700"/>
          <p14:tracePt t="36206" x="5092700" y="4140200"/>
          <p14:tracePt t="36222" x="5054600" y="4121150"/>
          <p14:tracePt t="36239" x="4991100" y="4102100"/>
          <p14:tracePt t="36256" x="4953000" y="4102100"/>
          <p14:tracePt t="36273" x="4914900" y="4114800"/>
          <p14:tracePt t="36289" x="4895850" y="4127500"/>
          <p14:tracePt t="36305" x="4883150" y="4159250"/>
          <p14:tracePt t="36322" x="4870450" y="4203700"/>
          <p14:tracePt t="36339" x="4845050" y="4292600"/>
          <p14:tracePt t="36356" x="4857750" y="4394200"/>
          <p14:tracePt t="36372" x="4883150" y="4476750"/>
          <p14:tracePt t="36389" x="4914900" y="4540250"/>
          <p14:tracePt t="36405" x="4946650" y="4597400"/>
          <p14:tracePt t="36422" x="4965700" y="4616450"/>
          <p14:tracePt t="36439" x="5010150" y="4654550"/>
          <p14:tracePt t="36455" x="5054600" y="4667250"/>
          <p14:tracePt t="36472" x="5086350" y="4667250"/>
          <p14:tracePt t="36489" x="5137150" y="4667250"/>
          <p14:tracePt t="36507" x="5175250" y="4641850"/>
          <p14:tracePt t="36522" x="5213350" y="4597400"/>
          <p14:tracePt t="36538" x="5245100" y="4546600"/>
          <p14:tracePt t="36555" x="5264150" y="4483100"/>
          <p14:tracePt t="36572" x="5264150" y="4419600"/>
          <p14:tracePt t="36575" x="5257800" y="4381500"/>
          <p14:tracePt t="36590" x="5245100" y="4311650"/>
          <p14:tracePt t="36605" x="5226050" y="4254500"/>
          <p14:tracePt t="36622" x="5200650" y="4197350"/>
          <p14:tracePt t="36639" x="5162550" y="4178300"/>
          <p14:tracePt t="36655" x="5130800" y="4165600"/>
          <p14:tracePt t="36672" x="5067300" y="4159250"/>
          <p14:tracePt t="36688" x="5041900" y="4159250"/>
          <p14:tracePt t="36705" x="5003800" y="4178300"/>
          <p14:tracePt t="36722" x="4933950" y="4260850"/>
          <p14:tracePt t="36738" x="4889500" y="4349750"/>
          <p14:tracePt t="36755" x="4864100" y="4451350"/>
          <p14:tracePt t="36771" x="4857750" y="4489450"/>
          <p14:tracePt t="36789" x="4857750" y="4521200"/>
          <p14:tracePt t="36805" x="4870450" y="4546600"/>
          <p14:tracePt t="36822" x="4914900" y="4603750"/>
          <p14:tracePt t="36838" x="5067300" y="4699000"/>
          <p14:tracePt t="36855" x="5175250" y="4743450"/>
          <p14:tracePt t="36872" x="5232400" y="4756150"/>
          <p14:tracePt t="36888" x="5283200" y="4756150"/>
          <p14:tracePt t="36905" x="5314950" y="4756150"/>
          <p14:tracePt t="36921" x="5365750" y="4737100"/>
          <p14:tracePt t="36938" x="5372100" y="4705350"/>
          <p14:tracePt t="36955" x="5372100" y="4648200"/>
          <p14:tracePt t="36971" x="5372100" y="4629150"/>
          <p14:tracePt t="36988" x="5372100" y="4597400"/>
          <p14:tracePt t="37005" x="5359400" y="4591050"/>
          <p14:tracePt t="37021" x="5346700" y="4584700"/>
          <p14:tracePt t="37038" x="5314950" y="4578350"/>
          <p14:tracePt t="37055" x="5270500" y="4565650"/>
          <p14:tracePt t="37072" x="5219700" y="4565650"/>
          <p14:tracePt t="37088" x="5194300" y="4565650"/>
          <p14:tracePt t="37105" x="5181600" y="4565650"/>
          <p14:tracePt t="37121" x="5149850" y="4559300"/>
          <p14:tracePt t="37138" x="5130800" y="4546600"/>
          <p14:tracePt t="37155" x="5092700" y="4508500"/>
          <p14:tracePt t="37744" x="5092700" y="4502150"/>
          <p14:tracePt t="37766" x="5099050" y="4495800"/>
          <p14:tracePt t="37781" x="5105400" y="4495800"/>
          <p14:tracePt t="37791" x="5118100" y="4489450"/>
          <p14:tracePt t="37798" x="5143500" y="4476750"/>
          <p14:tracePt t="37805" x="5175250" y="4464050"/>
          <p14:tracePt t="37821" x="5226050" y="4425950"/>
          <p14:tracePt t="37838" x="5251450" y="4400550"/>
          <p14:tracePt t="37854" x="5276850" y="4368800"/>
          <p14:tracePt t="37871" x="5283200" y="4330700"/>
          <p14:tracePt t="37887" x="5289550" y="4318000"/>
          <p14:tracePt t="37904" x="5295900" y="4305300"/>
          <p14:tracePt t="37921" x="5295900" y="4267200"/>
          <p14:tracePt t="37937" x="5295900" y="4241800"/>
          <p14:tracePt t="37954" x="5289550" y="4216400"/>
          <p14:tracePt t="37971" x="5276850" y="4203700"/>
          <p14:tracePt t="37987" x="5232400" y="4171950"/>
          <p14:tracePt t="38004" x="5162550" y="4140200"/>
          <p14:tracePt t="38021" x="5099050" y="4102100"/>
          <p14:tracePt t="38037" x="5080000" y="4102100"/>
          <p14:tracePt t="38054" x="5073650" y="4089400"/>
          <p14:tracePt t="38071" x="5073650" y="4083050"/>
          <p14:tracePt t="38087" x="5073650" y="4070350"/>
          <p14:tracePt t="38104" x="5080000" y="4051300"/>
          <p14:tracePt t="38121" x="5086350" y="4051300"/>
          <p14:tracePt t="38137" x="5099050" y="4051300"/>
          <p14:tracePt t="38154" x="5149850" y="4051300"/>
          <p14:tracePt t="38170" x="5194300" y="4051300"/>
          <p14:tracePt t="38187" x="5251450" y="4070350"/>
          <p14:tracePt t="38204" x="5257800" y="4076700"/>
          <p14:tracePt t="38220" x="5264150" y="4083050"/>
          <p14:tracePt t="38237" x="5264150" y="4108450"/>
          <p14:tracePt t="38254" x="5270500" y="4152900"/>
          <p14:tracePt t="38270" x="5270500" y="4273550"/>
          <p14:tracePt t="38287" x="5270500" y="4292600"/>
          <p14:tracePt t="38304" x="5270500" y="4318000"/>
          <p14:tracePt t="38320" x="5270500" y="4324350"/>
          <p14:tracePt t="38337" x="5270500" y="4330700"/>
          <p14:tracePt t="38407" x="5276850" y="4330700"/>
          <p14:tracePt t="38414" x="5289550" y="4330700"/>
          <p14:tracePt t="38422" x="5308600" y="4330700"/>
          <p14:tracePt t="38437" x="5365750" y="4324350"/>
          <p14:tracePt t="38453" x="5410200" y="4318000"/>
          <p14:tracePt t="38471" x="5448300" y="4298950"/>
          <p14:tracePt t="38487" x="5461000" y="4292600"/>
          <p14:tracePt t="38503" x="5473700" y="4292600"/>
          <p14:tracePt t="38520" x="5480050" y="4279900"/>
          <p14:tracePt t="38537" x="5486400" y="4273550"/>
          <p14:tracePt t="38554" x="5486400" y="4254500"/>
          <p14:tracePt t="38570" x="5480050" y="4222750"/>
          <p14:tracePt t="38587" x="5461000" y="4127500"/>
          <p14:tracePt t="38604" x="5461000" y="4102100"/>
          <p14:tracePt t="38620" x="5461000" y="4083050"/>
          <p14:tracePt t="38637" x="5461000" y="4076700"/>
          <p14:tracePt t="38654" x="5461000" y="4070350"/>
          <p14:tracePt t="38701" x="5461000" y="4076700"/>
          <p14:tracePt t="38708" x="5461000" y="4083050"/>
          <p14:tracePt t="38720" x="5473700" y="4095750"/>
          <p14:tracePt t="38737" x="5505450" y="4140200"/>
          <p14:tracePt t="38753" x="5568950" y="4210050"/>
          <p14:tracePt t="38770" x="5613400" y="4292600"/>
          <p14:tracePt t="38787" x="5645150" y="4387850"/>
          <p14:tracePt t="38803" x="5664200" y="4464050"/>
          <p14:tracePt t="38820" x="5702300" y="4540250"/>
          <p14:tracePt t="38837" x="5708650" y="4572000"/>
          <p14:tracePt t="38853" x="5727700" y="4591050"/>
          <p14:tracePt t="38870" x="5746750" y="4603750"/>
          <p14:tracePt t="38887" x="5759450" y="4610100"/>
          <p14:tracePt t="39198" x="5753100" y="4603750"/>
          <p14:tracePt t="39207" x="5746750" y="4597400"/>
          <p14:tracePt t="39213" x="5746750" y="4591050"/>
          <p14:tracePt t="39221" x="5740400" y="4584700"/>
          <p14:tracePt t="39236" x="5721350" y="4565650"/>
          <p14:tracePt t="39253" x="5695950" y="4540250"/>
          <p14:tracePt t="39269" x="5683250" y="4533900"/>
          <p14:tracePt t="39286" x="5657850" y="4508500"/>
          <p14:tracePt t="39302" x="5632450" y="4495800"/>
          <p14:tracePt t="39319" x="5613400" y="4489450"/>
          <p14:tracePt t="39336" x="5607050" y="4489450"/>
          <p14:tracePt t="39353" x="5600700" y="4483100"/>
          <p14:tracePt t="39369" x="5594350" y="4483100"/>
          <p14:tracePt t="39386" x="5594350" y="4476750"/>
          <p14:tracePt t="39402" x="5588000" y="4476750"/>
          <p14:tracePt t="39419" x="5581650" y="4476750"/>
          <p14:tracePt t="39436" x="5575300" y="4476750"/>
          <p14:tracePt t="39453" x="5568950" y="4464050"/>
          <p14:tracePt t="39469" x="5562600" y="4457700"/>
          <p14:tracePt t="39503" x="5556250" y="4457700"/>
          <p14:tracePt t="39539" x="5549900" y="4457700"/>
          <p14:tracePt t="39545" x="5543550" y="4457700"/>
          <p14:tracePt t="39560" x="5537200" y="4457700"/>
          <p14:tracePt t="39569" x="5518150" y="4457700"/>
          <p14:tracePt t="39586" x="5505450" y="4457700"/>
          <p14:tracePt t="39603" x="5499100" y="4457700"/>
          <p14:tracePt t="39620" x="5473700" y="4457700"/>
          <p14:tracePt t="39636" x="5461000" y="4470400"/>
          <p14:tracePt t="39653" x="5454650" y="4470400"/>
          <p14:tracePt t="39670" x="5454650" y="4476750"/>
          <p14:tracePt t="39686" x="5448300" y="4476750"/>
          <p14:tracePt t="39702" x="5448300" y="4483100"/>
          <p14:tracePt t="39719" x="5448300" y="4489450"/>
          <p14:tracePt t="39742" x="5448300" y="4495800"/>
          <p14:tracePt t="39772" x="5448300" y="4502150"/>
          <p14:tracePt t="39794" x="5441950" y="4514850"/>
          <p14:tracePt t="39817" x="5441950" y="4521200"/>
          <p14:tracePt t="39833" x="5435600" y="4521200"/>
          <p14:tracePt t="39857" x="5422900" y="4521200"/>
          <p14:tracePt t="39902" x="5416550" y="4521200"/>
          <p14:tracePt t="39909" x="5410200" y="4521200"/>
          <p14:tracePt t="39932" x="5403850" y="4521200"/>
          <p14:tracePt t="40058" x="5416550" y="4521200"/>
          <p14:tracePt t="40065" x="5429250" y="4521200"/>
          <p14:tracePt t="40073" x="5448300" y="4521200"/>
          <p14:tracePt t="40085" x="5499100" y="4533900"/>
          <p14:tracePt t="40102" x="5670550" y="4546600"/>
          <p14:tracePt t="40119" x="5842000" y="4572000"/>
          <p14:tracePt t="40135" x="5994400" y="4597400"/>
          <p14:tracePt t="40152" x="6108700" y="4597400"/>
          <p14:tracePt t="40169" x="6235700" y="4597400"/>
          <p14:tracePt t="40185" x="6337300" y="4597400"/>
          <p14:tracePt t="40202" x="6438900" y="4597400"/>
          <p14:tracePt t="40218" x="6559550" y="4597400"/>
          <p14:tracePt t="40235" x="6692900" y="4597400"/>
          <p14:tracePt t="40253" x="6915150" y="4597400"/>
          <p14:tracePt t="40269" x="6978650" y="4597400"/>
          <p14:tracePt t="40285" x="7099300" y="4616450"/>
          <p14:tracePt t="40302" x="7232650" y="4629150"/>
          <p14:tracePt t="40318" x="7340600" y="4660900"/>
          <p14:tracePt t="40336" x="7391400" y="4673600"/>
          <p14:tracePt t="40352" x="7404100" y="4673600"/>
          <p14:tracePt t="40369" x="7410450" y="4673600"/>
          <p14:tracePt t="40385" x="7416800" y="4673600"/>
          <p14:tracePt t="40449" x="7423150" y="4673600"/>
          <p14:tracePt t="40782" x="7448550" y="4673600"/>
          <p14:tracePt t="40790" x="7493000" y="4673600"/>
          <p14:tracePt t="40796" x="7537450" y="4673600"/>
          <p14:tracePt t="40805" x="7581900" y="4673600"/>
          <p14:tracePt t="40818" x="7651750" y="4673600"/>
          <p14:tracePt t="40835" x="7696200" y="4673600"/>
          <p14:tracePt t="40852" x="7734300" y="4673600"/>
          <p14:tracePt t="40868" x="7791450" y="4667250"/>
          <p14:tracePt t="40885" x="7848600" y="4660900"/>
          <p14:tracePt t="40901" x="7950200" y="4648200"/>
          <p14:tracePt t="40918" x="7988300" y="4641850"/>
          <p14:tracePt t="40935" x="8026400" y="4635500"/>
          <p14:tracePt t="40952" x="8083550" y="4635500"/>
          <p14:tracePt t="40969" x="8235950" y="4629150"/>
          <p14:tracePt t="40985" x="8369300" y="4629150"/>
          <p14:tracePt t="41002" x="8445500" y="4629150"/>
          <p14:tracePt t="41018" x="8534400" y="4629150"/>
          <p14:tracePt t="41035" x="8674100" y="4629150"/>
          <p14:tracePt t="41052" x="8832850" y="4641850"/>
          <p14:tracePt t="41068" x="8902700" y="4648200"/>
          <p14:tracePt t="41085" x="8928100" y="4654550"/>
          <p14:tracePt t="41088" x="8934450" y="4654550"/>
          <p14:tracePt t="41101" x="8972550" y="4654550"/>
          <p14:tracePt t="41119" x="9017000" y="4654550"/>
          <p14:tracePt t="41135" x="9061450" y="4648200"/>
          <p14:tracePt t="41151" x="9099550" y="4629150"/>
          <p14:tracePt t="41168" x="9112250" y="4616450"/>
          <p14:tracePt t="41184" x="9124950" y="4603750"/>
          <p14:tracePt t="41201" x="9156700" y="4540250"/>
          <p14:tracePt t="41217" x="9226550" y="4419600"/>
          <p14:tracePt t="41234" x="9245600" y="4362450"/>
          <p14:tracePt t="41251" x="9251950" y="4318000"/>
          <p14:tracePt t="41268" x="9251950" y="4311650"/>
          <p14:tracePt t="41286" x="9245600" y="4267200"/>
          <p14:tracePt t="41301" x="9220200" y="4191000"/>
          <p14:tracePt t="41318" x="9144000" y="4057650"/>
          <p14:tracePt t="41334" x="9061450" y="3962400"/>
          <p14:tracePt t="41351" x="8972550" y="3892550"/>
          <p14:tracePt t="41368" x="8915400" y="3867150"/>
          <p14:tracePt t="41385" x="8851900" y="3848100"/>
          <p14:tracePt t="41401" x="8794750" y="3829050"/>
          <p14:tracePt t="41418" x="8737600" y="3816350"/>
          <p14:tracePt t="41434" x="8686800" y="3816350"/>
          <p14:tracePt t="41451" x="8661400" y="3816350"/>
          <p14:tracePt t="41468" x="8636000" y="3835400"/>
          <p14:tracePt t="41484" x="8610600" y="3873500"/>
          <p14:tracePt t="41501" x="8566150" y="3937000"/>
          <p14:tracePt t="41517" x="8521700" y="4019550"/>
          <p14:tracePt t="41534" x="8489950" y="4089400"/>
          <p14:tracePt t="41551" x="8477250" y="4127500"/>
          <p14:tracePt t="41568" x="8477250" y="4171950"/>
          <p14:tracePt t="41584" x="8477250" y="4203700"/>
          <p14:tracePt t="41587" x="8477250" y="4229100"/>
          <p14:tracePt t="41601" x="8477250" y="4241800"/>
          <p14:tracePt t="41617" x="8489950" y="4305300"/>
          <p14:tracePt t="41634" x="8534400" y="4375150"/>
          <p14:tracePt t="41651" x="8623300" y="4476750"/>
          <p14:tracePt t="41667" x="8724900" y="4565650"/>
          <p14:tracePt t="41685" x="8864600" y="4641850"/>
          <p14:tracePt t="41701" x="8909050" y="4660900"/>
          <p14:tracePt t="41717" x="8966200" y="4667250"/>
          <p14:tracePt t="41734" x="9004300" y="4673600"/>
          <p14:tracePt t="41751" x="9048750" y="4673600"/>
          <p14:tracePt t="41768" x="9099550" y="4654550"/>
          <p14:tracePt t="41784" x="9112250" y="4641850"/>
          <p14:tracePt t="41801" x="9137650" y="4610100"/>
          <p14:tracePt t="41817" x="9150350" y="4572000"/>
          <p14:tracePt t="41834" x="9156700" y="4521200"/>
          <p14:tracePt t="41851" x="9169400" y="4451350"/>
          <p14:tracePt t="41867" x="9169400" y="4381500"/>
          <p14:tracePt t="41884" x="9169400" y="4343400"/>
          <p14:tracePt t="41901" x="9156700" y="4305300"/>
          <p14:tracePt t="41919" x="9105900" y="4235450"/>
          <p14:tracePt t="41934" x="9017000" y="4159250"/>
          <p14:tracePt t="41951" x="8947150" y="4102100"/>
          <p14:tracePt t="41967" x="8883650" y="4064000"/>
          <p14:tracePt t="41984" x="8839200" y="4051300"/>
          <p14:tracePt t="42001" x="8801100" y="4044950"/>
          <p14:tracePt t="42017" x="8756650" y="4044950"/>
          <p14:tracePt t="42034" x="8718550" y="4051300"/>
          <p14:tracePt t="42051" x="8693150" y="4057650"/>
          <p14:tracePt t="42067" x="8648700" y="4102100"/>
          <p14:tracePt t="42084" x="8578850" y="4197350"/>
          <p14:tracePt t="42101" x="8553450" y="4248150"/>
          <p14:tracePt t="42117" x="8528050" y="4298950"/>
          <p14:tracePt t="42134" x="8521700" y="4337050"/>
          <p14:tracePt t="42150" x="8515350" y="4375150"/>
          <p14:tracePt t="42167" x="8515350" y="4425950"/>
          <p14:tracePt t="42184" x="8515350" y="4508500"/>
          <p14:tracePt t="42200" x="8547100" y="4584700"/>
          <p14:tracePt t="42217" x="8559800" y="4616450"/>
          <p14:tracePt t="42234" x="8591550" y="4660900"/>
          <p14:tracePt t="42250" x="8686800" y="4743450"/>
          <p14:tracePt t="42267" x="8750300" y="4781550"/>
          <p14:tracePt t="42283" x="8826500" y="4806950"/>
          <p14:tracePt t="42300" x="8864600" y="4813300"/>
          <p14:tracePt t="42317" x="8909050" y="4819650"/>
          <p14:tracePt t="42333" x="8966200" y="4813300"/>
          <p14:tracePt t="42350" x="9004300" y="4775200"/>
          <p14:tracePt t="42367" x="9042400" y="4699000"/>
          <p14:tracePt t="42383" x="9086850" y="4610100"/>
          <p14:tracePt t="42400" x="9137650" y="4464050"/>
          <p14:tracePt t="42417" x="9144000" y="4260850"/>
          <p14:tracePt t="42434" x="9105900" y="4146550"/>
          <p14:tracePt t="42450" x="9042400" y="4070350"/>
          <p14:tracePt t="42467" x="8978900" y="4038600"/>
          <p14:tracePt t="42484" x="8921750" y="4013200"/>
          <p14:tracePt t="42500" x="8820150" y="4000500"/>
          <p14:tracePt t="42517" x="8648700" y="4000500"/>
          <p14:tracePt t="42534" x="8489950" y="4032250"/>
          <p14:tracePt t="42550" x="8369300" y="4057650"/>
          <p14:tracePt t="42567" x="8299450" y="4076700"/>
          <p14:tracePt t="42583" x="8267700" y="4083050"/>
          <p14:tracePt t="42600" x="8242300" y="4083050"/>
          <p14:tracePt t="42617" x="8229600" y="4095750"/>
          <p14:tracePt t="42634" x="8210550" y="4095750"/>
          <p14:tracePt t="42650" x="8197850" y="4095750"/>
          <p14:tracePt t="42666" x="8185150" y="4095750"/>
          <p14:tracePt t="42683" x="8178800" y="4095750"/>
          <p14:tracePt t="42700" x="8172450" y="4095750"/>
          <p14:tracePt t="42717" x="8140700" y="4083050"/>
          <p14:tracePt t="42733" x="8128000" y="4076700"/>
          <p14:tracePt t="42750" x="8121650" y="4070350"/>
          <p14:tracePt t="42766" x="8096250" y="4044950"/>
          <p14:tracePt t="42783" x="8083550" y="4019550"/>
          <p14:tracePt t="42800" x="8064500" y="3975100"/>
          <p14:tracePt t="42816" x="8064500" y="3956050"/>
          <p14:tracePt t="42833" x="8058150" y="3949700"/>
          <p14:tracePt t="42850" x="8058150" y="3943350"/>
          <p14:tracePt t="42944" x="8058150" y="3949700"/>
          <p14:tracePt t="42953" x="8051800" y="3949700"/>
          <p14:tracePt t="42960" x="8045450" y="3949700"/>
          <p14:tracePt t="42975" x="8039100" y="3949700"/>
          <p14:tracePt t="42998" x="8026400" y="3949700"/>
          <p14:tracePt t="43006" x="8020050" y="3949700"/>
          <p14:tracePt t="43021" x="8001000" y="3949700"/>
          <p14:tracePt t="43034" x="7975600" y="3949700"/>
          <p14:tracePt t="43050" x="7924800" y="3924300"/>
          <p14:tracePt t="43066" x="7899400" y="3911600"/>
          <p14:tracePt t="43083" x="7880350" y="3892550"/>
          <p14:tracePt t="43088" x="7867650" y="3886200"/>
          <p14:tracePt t="43100" x="7867650" y="3879850"/>
          <p14:tracePt t="43117" x="7867650" y="3854450"/>
          <p14:tracePt t="43133" x="7867650" y="3841750"/>
          <p14:tracePt t="43150" x="7867650" y="3835400"/>
          <p14:tracePt t="43166" x="7893050" y="3816350"/>
          <p14:tracePt t="43183" x="7924800" y="3803650"/>
          <p14:tracePt t="43200" x="7975600" y="3797300"/>
          <p14:tracePt t="43216" x="8007350" y="3797300"/>
          <p14:tracePt t="43233" x="8007350" y="3803650"/>
          <p14:tracePt t="43250" x="8032750" y="3829050"/>
          <p14:tracePt t="43266" x="8045450" y="3854450"/>
          <p14:tracePt t="43283" x="8064500" y="3924300"/>
          <p14:tracePt t="43299" x="8064500" y="3994150"/>
          <p14:tracePt t="43316" x="8051800" y="4025900"/>
          <p14:tracePt t="43332" x="8032750" y="4070350"/>
          <p14:tracePt t="43349" x="8013700" y="4108450"/>
          <p14:tracePt t="43366" x="7988300" y="4133850"/>
          <p14:tracePt t="43383" x="7981950" y="4140200"/>
          <p14:tracePt t="43399" x="7981950" y="4146550"/>
          <p14:tracePt t="43416" x="7975600" y="4152900"/>
          <p14:tracePt t="43449" x="7975600" y="4146550"/>
          <p14:tracePt t="43466" x="7975600" y="4121150"/>
          <p14:tracePt t="43483" x="7975600" y="4114800"/>
          <p14:tracePt t="43499" x="7988300" y="4089400"/>
          <p14:tracePt t="43516" x="8001000" y="4044950"/>
          <p14:tracePt t="43532" x="8001000" y="4025900"/>
          <p14:tracePt t="43549" x="8001000" y="4006850"/>
          <p14:tracePt t="43566" x="8001000" y="4000500"/>
          <p14:tracePt t="43582" x="7994650" y="3987800"/>
          <p14:tracePt t="43599" x="7994650" y="3981450"/>
          <p14:tracePt t="43616" x="7988300" y="3968750"/>
          <p14:tracePt t="43668" x="7988300" y="3975100"/>
          <p14:tracePt t="43674" x="7988300" y="3981450"/>
          <p14:tracePt t="43690" x="8001000" y="3981450"/>
          <p14:tracePt t="43699" x="8007350" y="3987800"/>
          <p14:tracePt t="43716" x="8070850" y="4013200"/>
          <p14:tracePt t="43732" x="8108950" y="4032250"/>
          <p14:tracePt t="43749" x="8172450" y="4051300"/>
          <p14:tracePt t="43766" x="8197850" y="4051300"/>
          <p14:tracePt t="43782" x="8210550" y="4051300"/>
          <p14:tracePt t="43799" x="8216900" y="4051300"/>
          <p14:tracePt t="43863" x="8210550" y="4051300"/>
          <p14:tracePt t="43871" x="8204200" y="4051300"/>
          <p14:tracePt t="43886" x="8191500" y="4051300"/>
          <p14:tracePt t="43893" x="8185150" y="4051300"/>
          <p14:tracePt t="43902" x="8178800" y="4051300"/>
          <p14:tracePt t="43915" x="8153400" y="4070350"/>
          <p14:tracePt t="43932" x="8140700" y="4095750"/>
          <p14:tracePt t="43949" x="8108950" y="4114800"/>
          <p14:tracePt t="43965" x="8102600" y="4114800"/>
          <p14:tracePt t="43982" x="8102600" y="4121150"/>
          <p14:tracePt t="44037" x="8102600" y="4114800"/>
          <p14:tracePt t="44053" x="8102600" y="4108450"/>
          <p14:tracePt t="44067" x="8108950" y="4108450"/>
          <p14:tracePt t="44082" x="8115300" y="4108450"/>
          <p14:tracePt t="44089" x="8115300" y="4102100"/>
          <p14:tracePt t="44099" x="8128000" y="4102100"/>
          <p14:tracePt t="44115" x="8140700" y="4102100"/>
          <p14:tracePt t="44132" x="8166100" y="4102100"/>
          <p14:tracePt t="44149" x="8248650" y="4114800"/>
          <p14:tracePt t="44165" x="8274050" y="4121150"/>
          <p14:tracePt t="44182" x="8286750" y="4121150"/>
          <p14:tracePt t="44199" x="8299450" y="4114800"/>
          <p14:tracePt t="44215" x="8299450" y="4095750"/>
          <p14:tracePt t="44232" x="8274050" y="3994150"/>
          <p14:tracePt t="44249" x="8235950" y="3848100"/>
          <p14:tracePt t="44265" x="8204200" y="3689350"/>
          <p14:tracePt t="44282" x="8197850" y="3581400"/>
          <p14:tracePt t="44299" x="8197850" y="3530600"/>
          <p14:tracePt t="44315" x="8197850" y="3524250"/>
          <p14:tracePt t="44352" x="8210550" y="3524250"/>
          <p14:tracePt t="44368" x="8223250" y="3524250"/>
          <p14:tracePt t="44382" x="8248650" y="3530600"/>
          <p14:tracePt t="44398" x="8337550" y="3530600"/>
          <p14:tracePt t="44415" x="8369300" y="3530600"/>
          <p14:tracePt t="44431" x="8394700" y="3530600"/>
          <p14:tracePt t="44448" x="8401050" y="3530600"/>
          <p14:tracePt t="44465" x="8407400" y="3530600"/>
          <p14:tracePt t="44482" x="8407400" y="3536950"/>
          <p14:tracePt t="44498" x="8407400" y="3562350"/>
          <p14:tracePt t="44515" x="8407400" y="3581400"/>
          <p14:tracePt t="44532" x="8420100" y="3702050"/>
          <p14:tracePt t="44548" x="8432800" y="3771900"/>
          <p14:tracePt t="44565" x="8470900" y="3841750"/>
          <p14:tracePt t="44582" x="8521700" y="3898900"/>
          <p14:tracePt t="44598" x="8553450" y="3924300"/>
          <p14:tracePt t="44602" x="8591550" y="3949700"/>
          <p14:tracePt t="44615" x="8629650" y="3975100"/>
          <p14:tracePt t="44631" x="8782050" y="4013200"/>
          <p14:tracePt t="44648" x="8909050" y="4025900"/>
          <p14:tracePt t="44665" x="8997950" y="4025900"/>
          <p14:tracePt t="44681" x="9023350" y="4025900"/>
          <p14:tracePt t="44698" x="9042400" y="4019550"/>
          <p14:tracePt t="44731" x="9042400" y="4013200"/>
          <p14:tracePt t="44748" x="9042400" y="4006850"/>
          <p14:tracePt t="44765" x="9029700" y="3981450"/>
          <p14:tracePt t="44781" x="9010650" y="3943350"/>
          <p14:tracePt t="44798" x="8997950" y="3911600"/>
          <p14:tracePt t="44814" x="8991600" y="3898900"/>
          <p14:tracePt t="44832" x="8991600" y="3892550"/>
          <p14:tracePt t="44865" x="9010650" y="3898900"/>
          <p14:tracePt t="44881" x="9099550" y="3956050"/>
          <p14:tracePt t="44898" x="9194800" y="4019550"/>
          <p14:tracePt t="44915" x="9245600" y="4057650"/>
          <p14:tracePt t="44933" x="9271000" y="4070350"/>
          <p14:tracePt t="44995" x="9271000" y="4064000"/>
          <p14:tracePt t="45003" x="9245600" y="4057650"/>
          <p14:tracePt t="45016" x="9213850" y="4019550"/>
          <p14:tracePt t="45031" x="9169400" y="4006850"/>
          <p14:tracePt t="45048" x="9156700" y="4006850"/>
          <p14:tracePt t="45065" x="9124950" y="4006850"/>
          <p14:tracePt t="45081" x="9105900" y="4032250"/>
          <p14:tracePt t="45098" x="9061450" y="4089400"/>
          <p14:tracePt t="45100" x="9048750" y="4114800"/>
          <p14:tracePt t="45114" x="9023350" y="4152900"/>
          <p14:tracePt t="45131" x="9010650" y="4165600"/>
          <p14:tracePt t="45148" x="8997950" y="4178300"/>
          <p14:tracePt t="45211" x="8997950" y="4171950"/>
          <p14:tracePt t="45219" x="8997950" y="4165600"/>
          <p14:tracePt t="45227" x="9029700" y="4114800"/>
          <p14:tracePt t="45235" x="9055100" y="4057650"/>
          <p14:tracePt t="45248" x="9118600" y="3943350"/>
          <p14:tracePt t="45264" x="9150350" y="3867150"/>
          <p14:tracePt t="45281" x="9169400" y="3816350"/>
          <p14:tracePt t="45298" x="9175750" y="3797300"/>
          <p14:tracePt t="45314" x="9182100" y="3778250"/>
          <p14:tracePt t="45331" x="9182100" y="3765550"/>
          <p14:tracePt t="45348" x="9182100" y="3759200"/>
          <p14:tracePt t="45365" x="9182100" y="3752850"/>
          <p14:tracePt t="45381" x="9182100" y="3746500"/>
          <p14:tracePt t="45398" x="9188450" y="3746500"/>
          <p14:tracePt t="45414" x="9194800" y="3746500"/>
          <p14:tracePt t="45431" x="9239250" y="3733800"/>
          <p14:tracePt t="45447" x="9271000" y="3740150"/>
          <p14:tracePt t="45464" x="9290050" y="3746500"/>
          <p14:tracePt t="45480" x="9296400" y="3759200"/>
          <p14:tracePt t="45497" x="9296400" y="3803650"/>
          <p14:tracePt t="45514" x="9283700" y="3854450"/>
          <p14:tracePt t="45531" x="9271000" y="3879850"/>
          <p14:tracePt t="45548" x="9258300" y="3898900"/>
          <p14:tracePt t="45564" x="9251950" y="3905250"/>
          <p14:tracePt t="45581" x="9251950" y="3911600"/>
          <p14:tracePt t="45614" x="9277350" y="3911600"/>
          <p14:tracePt t="45630" x="9328150" y="3911600"/>
          <p14:tracePt t="45648" x="9385300" y="3917950"/>
          <p14:tracePt t="45664" x="9417050" y="3924300"/>
          <p14:tracePt t="45681" x="9429750" y="3924300"/>
          <p14:tracePt t="45714" x="9429750" y="3937000"/>
          <p14:tracePt t="45731" x="9423400" y="3962400"/>
          <p14:tracePt t="45747" x="9372600" y="4025900"/>
          <p14:tracePt t="45764" x="9328150" y="4070350"/>
          <p14:tracePt t="45781" x="9296400" y="4095750"/>
          <p14:tracePt t="45797" x="9290050" y="4102100"/>
          <p14:tracePt t="45814" x="9283700" y="4102100"/>
          <p14:tracePt t="45830" x="9283700" y="4089400"/>
          <p14:tracePt t="45847" x="9290050" y="4038600"/>
          <p14:tracePt t="45864" x="9353550" y="3873500"/>
          <p14:tracePt t="45881" x="9398000" y="3740150"/>
          <p14:tracePt t="45897" x="9423400" y="3663950"/>
          <p14:tracePt t="45914" x="9429750" y="3651250"/>
          <p14:tracePt t="45930" x="9429750" y="3638550"/>
          <p14:tracePt t="45947" x="9429750" y="3632200"/>
          <p14:tracePt t="46018" x="9429750" y="3644900"/>
          <p14:tracePt t="46026" x="9429750" y="3657600"/>
          <p14:tracePt t="46034" x="9429750" y="3676650"/>
          <p14:tracePt t="46047" x="9442450" y="3727450"/>
          <p14:tracePt t="46064" x="9442450" y="3759200"/>
          <p14:tracePt t="46080" x="9442450" y="3771900"/>
          <p14:tracePt t="46097" x="9448800" y="3778250"/>
          <p14:tracePt t="46113" x="9455150" y="3784600"/>
          <p14:tracePt t="46130" x="9461500" y="3784600"/>
          <p14:tracePt t="46154" x="9474200" y="3784600"/>
          <p14:tracePt t="46163" x="9474200" y="3778250"/>
          <p14:tracePt t="46180" x="9486900" y="3765550"/>
          <p14:tracePt t="46198" x="9493250" y="3740150"/>
          <p14:tracePt t="46252" x="9486900" y="3740150"/>
          <p14:tracePt t="46259" x="9480550" y="3746500"/>
          <p14:tracePt t="46268" x="9455150" y="3771900"/>
          <p14:tracePt t="46281" x="9328150" y="3917950"/>
          <p14:tracePt t="46297" x="9182100" y="4089400"/>
          <p14:tracePt t="46313" x="9061450" y="4235450"/>
          <p14:tracePt t="46330" x="9010650" y="4311650"/>
          <p14:tracePt t="46347" x="8959850" y="4387850"/>
          <p14:tracePt t="46364" x="8921750" y="4470400"/>
          <p14:tracePt t="46380" x="8921750" y="4502150"/>
          <p14:tracePt t="46397" x="8921750" y="4552950"/>
          <p14:tracePt t="46414" x="8928100" y="4578350"/>
          <p14:tracePt t="46430" x="8947150" y="4610100"/>
          <p14:tracePt t="46447" x="8978900" y="4648200"/>
          <p14:tracePt t="46463" x="9042400" y="4692650"/>
          <p14:tracePt t="46480" x="9061450" y="4699000"/>
          <p14:tracePt t="46497" x="9067800" y="4699000"/>
          <p14:tracePt t="46513" x="9080500" y="4699000"/>
          <p14:tracePt t="46530" x="9086850" y="4654550"/>
          <p14:tracePt t="46546" x="9086850" y="4565650"/>
          <p14:tracePt t="46563" x="9042400" y="4394200"/>
          <p14:tracePt t="46580" x="8966200" y="4248150"/>
          <p14:tracePt t="46597" x="8883650" y="4159250"/>
          <p14:tracePt t="46613" x="8820150" y="4114800"/>
          <p14:tracePt t="46630" x="8775700" y="4108450"/>
          <p14:tracePt t="46646" x="8718550" y="4102100"/>
          <p14:tracePt t="46663" x="8674100" y="4102100"/>
          <p14:tracePt t="46681" x="8623300" y="4133850"/>
          <p14:tracePt t="46696" x="8591550" y="4191000"/>
          <p14:tracePt t="46713" x="8553450" y="4286250"/>
          <p14:tracePt t="46730" x="8540750" y="4400550"/>
          <p14:tracePt t="46746" x="8528050" y="4508500"/>
          <p14:tracePt t="46763" x="8528050" y="4578350"/>
          <p14:tracePt t="46780" x="8547100" y="4635500"/>
          <p14:tracePt t="46796" x="8591550" y="4692650"/>
          <p14:tracePt t="46813" x="8655050" y="4730750"/>
          <p14:tracePt t="46830" x="8731250" y="4737100"/>
          <p14:tracePt t="46846" x="8845550" y="4718050"/>
          <p14:tracePt t="46863" x="8953500" y="4667250"/>
          <p14:tracePt t="46880" x="9017000" y="4622800"/>
          <p14:tracePt t="46896" x="9048750" y="4578350"/>
          <p14:tracePt t="46913" x="9067800" y="4508500"/>
          <p14:tracePt t="46930" x="9067800" y="4464050"/>
          <p14:tracePt t="46946" x="9055100" y="4337050"/>
          <p14:tracePt t="46963" x="9017000" y="4222750"/>
          <p14:tracePt t="46980" x="8947150" y="4140200"/>
          <p14:tracePt t="46996" x="8864600" y="4076700"/>
          <p14:tracePt t="47013" x="8826500" y="4064000"/>
          <p14:tracePt t="47029" x="8788400" y="4044950"/>
          <p14:tracePt t="47046" x="8731250" y="4044950"/>
          <p14:tracePt t="47063" x="8680450" y="4057650"/>
          <p14:tracePt t="47079" x="8547100" y="4152900"/>
          <p14:tracePt t="47096" x="8509000" y="4203700"/>
          <p14:tracePt t="47113" x="8458200" y="4286250"/>
          <p14:tracePt t="47130" x="8420100" y="4387850"/>
          <p14:tracePt t="47146" x="8413750" y="4476750"/>
          <p14:tracePt t="47162" x="8407400" y="4578350"/>
          <p14:tracePt t="47179" x="8413750" y="4603750"/>
          <p14:tracePt t="47196" x="8445500" y="4654550"/>
          <p14:tracePt t="47213" x="8489950" y="4711700"/>
          <p14:tracePt t="47229" x="8591550" y="4768850"/>
          <p14:tracePt t="47246" x="8820150" y="4800600"/>
          <p14:tracePt t="47262" x="8947150" y="4781550"/>
          <p14:tracePt t="47279" x="9042400" y="4737100"/>
          <p14:tracePt t="47296" x="9099550" y="4699000"/>
          <p14:tracePt t="47313" x="9118600" y="4660900"/>
          <p14:tracePt t="47329" x="9118600" y="4629150"/>
          <p14:tracePt t="47346" x="9112250" y="4591050"/>
          <p14:tracePt t="47362" x="9080500" y="4527550"/>
          <p14:tracePt t="47379" x="9010650" y="4413250"/>
          <p14:tracePt t="47396" x="8921750" y="4318000"/>
          <p14:tracePt t="47413" x="8890000" y="4298950"/>
          <p14:tracePt t="47430" x="8864600" y="4286250"/>
          <p14:tracePt t="47446" x="8851900" y="4286250"/>
          <p14:tracePt t="47463" x="8845550" y="4286250"/>
          <p14:tracePt t="47479" x="8820150" y="4292600"/>
          <p14:tracePt t="47496" x="8807450" y="4311650"/>
          <p14:tracePt t="47512" x="8801100" y="4349750"/>
          <p14:tracePt t="47529" x="8788400" y="4375150"/>
          <p14:tracePt t="47545" x="8788400" y="4406900"/>
          <p14:tracePt t="47562" x="8788400" y="4432300"/>
          <p14:tracePt t="47579" x="8788400" y="4438650"/>
          <p14:tracePt t="47595" x="8801100" y="4457700"/>
          <p14:tracePt t="47612" x="8845550" y="4470400"/>
          <p14:tracePt t="47629" x="8959850" y="4476750"/>
          <p14:tracePt t="47645" x="9112250" y="4476750"/>
          <p14:tracePt t="47662" x="9251950" y="4457700"/>
          <p14:tracePt t="47679" x="9404350" y="4425950"/>
          <p14:tracePt t="47695" x="9531350" y="4406900"/>
          <p14:tracePt t="47712" x="9601200" y="4400550"/>
          <p14:tracePt t="47729" x="9690100" y="4400550"/>
          <p14:tracePt t="47745" x="9728200" y="4400550"/>
          <p14:tracePt t="47762" x="9753600" y="4400550"/>
          <p14:tracePt t="47796" x="9759950" y="4406900"/>
          <p14:tracePt t="47829" x="9772650" y="4406900"/>
          <p14:tracePt t="47845" x="9791700" y="4425950"/>
          <p14:tracePt t="47862" x="9836150" y="4451350"/>
          <p14:tracePt t="47878" x="9867900" y="4464050"/>
          <p14:tracePt t="47895" x="9899650" y="4464050"/>
          <p14:tracePt t="47912" x="9944100" y="4464050"/>
          <p14:tracePt t="47929" x="9969500" y="4451350"/>
          <p14:tracePt t="47945" x="10001250" y="4432300"/>
          <p14:tracePt t="47962" x="10013950" y="4400550"/>
          <p14:tracePt t="47979" x="10013950" y="4362450"/>
          <p14:tracePt t="47995" x="10001250" y="4279900"/>
          <p14:tracePt t="48012" x="9937750" y="4197350"/>
          <p14:tracePt t="48030" x="9810750" y="4102100"/>
          <p14:tracePt t="48045" x="9753600" y="4076700"/>
          <p14:tracePt t="48062" x="9690100" y="4064000"/>
          <p14:tracePt t="48079" x="9652000" y="4057650"/>
          <p14:tracePt t="48095" x="9601200" y="4070350"/>
          <p14:tracePt t="48098" x="9582150" y="4083050"/>
          <p14:tracePt t="48112" x="9550400" y="4108450"/>
          <p14:tracePt t="48129" x="9512300" y="4216400"/>
          <p14:tracePt t="48145" x="9493250" y="4254500"/>
          <p14:tracePt t="48162" x="9493250" y="4324350"/>
          <p14:tracePt t="48178" x="9537700" y="4438650"/>
          <p14:tracePt t="48195" x="9645650" y="4584700"/>
          <p14:tracePt t="48211" x="9772650" y="4667250"/>
          <p14:tracePt t="48229" x="9867900" y="4699000"/>
          <p14:tracePt t="48245" x="9944100" y="4711700"/>
          <p14:tracePt t="48261" x="10007600" y="4711700"/>
          <p14:tracePt t="48278" x="10064750" y="4699000"/>
          <p14:tracePt t="48295" x="10083800" y="4673600"/>
          <p14:tracePt t="48311" x="10102850" y="4629150"/>
          <p14:tracePt t="48328" x="10109200" y="4597400"/>
          <p14:tracePt t="48345" x="10102850" y="4552950"/>
          <p14:tracePt t="48361" x="10077450" y="4514850"/>
          <p14:tracePt t="48378" x="10064750" y="4483100"/>
          <p14:tracePt t="48395" x="10052050" y="4464050"/>
          <p14:tracePt t="48412" x="10052050" y="4457700"/>
          <p14:tracePt t="48428" x="10052050" y="4445000"/>
          <p14:tracePt t="48739" x="10045700" y="4445000"/>
          <p14:tracePt t="48747" x="10045700" y="4451350"/>
          <p14:tracePt t="48753" x="10039350" y="4457700"/>
          <p14:tracePt t="48761" x="10033000" y="4470400"/>
          <p14:tracePt t="48778" x="9975850" y="4527550"/>
          <p14:tracePt t="48795" x="9867900" y="4629150"/>
          <p14:tracePt t="48811" x="9779000" y="4699000"/>
          <p14:tracePt t="48828" x="9563100" y="4864100"/>
          <p14:tracePt t="48844" x="9385300" y="4965700"/>
          <p14:tracePt t="48861" x="9163050" y="5041900"/>
          <p14:tracePt t="48878" x="8826500" y="5105400"/>
          <p14:tracePt t="48895" x="8661400" y="5118100"/>
          <p14:tracePt t="48911" x="8083550" y="5111750"/>
          <p14:tracePt t="48928" x="7664450" y="5035550"/>
          <p14:tracePt t="48944" x="7296150" y="4927600"/>
          <p14:tracePt t="48961" x="6921500" y="4794250"/>
          <p14:tracePt t="48978" x="6756400" y="4737100"/>
          <p14:tracePt t="48994" x="6356350" y="4603750"/>
          <p14:tracePt t="49011" x="6159500" y="4521200"/>
          <p14:tracePt t="49028" x="6051550" y="4476750"/>
          <p14:tracePt t="49044" x="5988050" y="4451350"/>
          <p14:tracePt t="49408" x="6191250" y="4375150"/>
          <p14:tracePt t="49417" x="6508750" y="4292600"/>
          <p14:tracePt t="49424" x="6597650" y="4267200"/>
          <p14:tracePt t="49432" x="6826250" y="4216400"/>
          <p14:tracePt t="49444" x="7181850" y="4171950"/>
          <p14:tracePt t="49461" x="8051800" y="4146550"/>
          <p14:tracePt t="49477" x="8432800" y="4165600"/>
          <p14:tracePt t="49494" x="8655050" y="4210050"/>
          <p14:tracePt t="49511" x="8775700" y="4229100"/>
          <p14:tracePt t="49527" x="8801100" y="4241800"/>
          <p14:tracePt t="49544" x="8820150" y="4254500"/>
          <p14:tracePt t="49561" x="8826500" y="4254500"/>
          <p14:tracePt t="49577" x="8826500" y="4267200"/>
          <p14:tracePt t="49650" x="8813800" y="4267200"/>
          <p14:tracePt t="49658" x="8807450" y="4267200"/>
          <p14:tracePt t="49673" x="8794750" y="4267200"/>
          <p14:tracePt t="49681" x="8788400" y="4267200"/>
          <p14:tracePt t="49694" x="8712200" y="4248150"/>
          <p14:tracePt t="49710" x="8477250" y="4165600"/>
          <p14:tracePt t="49727" x="8331200" y="4133850"/>
          <p14:tracePt t="49743" x="8032750" y="4070350"/>
          <p14:tracePt t="49760" x="7600950" y="4013200"/>
          <p14:tracePt t="49777" x="6991350" y="3981450"/>
          <p14:tracePt t="49793" x="5892800" y="3968750"/>
          <p14:tracePt t="49810" x="5543550" y="3975100"/>
          <p14:tracePt t="49827" x="4800600" y="4019550"/>
          <p14:tracePt t="49844" x="4019550" y="4076700"/>
          <p14:tracePt t="49860" x="3003550" y="4178300"/>
          <p14:tracePt t="49877" x="2508250" y="4248150"/>
          <p14:tracePt t="49894" x="2235200" y="4279900"/>
          <p14:tracePt t="49910" x="2025650" y="4311650"/>
          <p14:tracePt t="49927" x="1835150" y="4349750"/>
          <p14:tracePt t="49943" x="1612900" y="4387850"/>
          <p14:tracePt t="49960" x="1524000" y="4406900"/>
          <p14:tracePt t="49977" x="1473200" y="4419600"/>
          <p14:tracePt t="49993" x="1422400" y="4432300"/>
          <p14:tracePt t="50010" x="1308100" y="4445000"/>
          <p14:tracePt t="50027" x="1187450" y="4502150"/>
          <p14:tracePt t="50043" x="1098550" y="4552950"/>
          <p14:tracePt t="50060" x="1054100" y="4572000"/>
          <p14:tracePt t="50076" x="1035050" y="4591050"/>
          <p14:tracePt t="50093" x="984250" y="4635500"/>
          <p14:tracePt t="50110" x="971550" y="4648200"/>
          <p14:tracePt t="50127" x="965200" y="4660900"/>
          <p14:tracePt t="50143" x="965200" y="4667250"/>
          <p14:tracePt t="50160" x="965200" y="4673600"/>
          <p14:tracePt t="50193" x="971550" y="4679950"/>
          <p14:tracePt t="50210" x="977900" y="4686300"/>
          <p14:tracePt t="50227" x="996950" y="4692650"/>
          <p14:tracePt t="50244" x="1047750" y="4787900"/>
          <p14:tracePt t="50260" x="1117600" y="4959350"/>
          <p14:tracePt t="50277" x="1219200" y="5162550"/>
          <p14:tracePt t="50294" x="1263650" y="5245100"/>
          <p14:tracePt t="50310" x="1282700" y="5276850"/>
          <p14:tracePt t="50328" x="1352550" y="5334000"/>
          <p14:tracePt t="50344" x="1428750" y="5397500"/>
          <p14:tracePt t="50360" x="1543050" y="5454650"/>
          <p14:tracePt t="50377" x="1676400" y="5486400"/>
          <p14:tracePt t="50393" x="1765300" y="5499100"/>
          <p14:tracePt t="50410" x="2108200" y="5486400"/>
          <p14:tracePt t="50426" x="2647950" y="5334000"/>
          <p14:tracePt t="50443" x="3276600" y="5130800"/>
          <p14:tracePt t="50460" x="3867150" y="4914900"/>
          <p14:tracePt t="50477" x="4178300" y="4819650"/>
          <p14:tracePt t="50493" x="4457700" y="4762500"/>
          <p14:tracePt t="50510" x="4584700" y="4749800"/>
          <p14:tracePt t="50527" x="4679950" y="4749800"/>
          <p14:tracePt t="50543" x="4730750" y="4756150"/>
          <p14:tracePt t="50560" x="4749800" y="4762500"/>
          <p14:tracePt t="50576" x="4756150" y="4775200"/>
          <p14:tracePt t="50593" x="4832350" y="4838700"/>
          <p14:tracePt t="50610" x="5168900" y="5105400"/>
          <p14:tracePt t="50627" x="5480050" y="5334000"/>
          <p14:tracePt t="50644" x="5632450" y="5403850"/>
          <p14:tracePt t="50660" x="5651500" y="5416550"/>
          <p14:tracePt t="50676" x="5676900" y="5410200"/>
          <p14:tracePt t="50693" x="5702300" y="5391150"/>
          <p14:tracePt t="51122" x="5645150" y="5378450"/>
          <p14:tracePt t="51129" x="5556250" y="5365750"/>
          <p14:tracePt t="51143" x="5416550" y="5327650"/>
          <p14:tracePt t="51159" x="5314950" y="5289550"/>
          <p14:tracePt t="51176" x="5213350" y="5251450"/>
          <p14:tracePt t="51192" x="5175250" y="5226050"/>
          <p14:tracePt t="51209" x="5022850" y="5168900"/>
          <p14:tracePt t="51226" x="4940300" y="5130800"/>
          <p14:tracePt t="51242" x="4870450" y="5111750"/>
          <p14:tracePt t="51259" x="4819650" y="5086350"/>
          <p14:tracePt t="51276" x="4781550" y="5073650"/>
          <p14:tracePt t="51292" x="4730750" y="5060950"/>
          <p14:tracePt t="51309" x="4705350" y="5060950"/>
          <p14:tracePt t="51326" x="4686300" y="5060950"/>
          <p14:tracePt t="51342" x="4667250" y="5060950"/>
          <p14:tracePt t="51359" x="4660900" y="5060950"/>
          <p14:tracePt t="51376" x="4654550" y="5060950"/>
          <p14:tracePt t="51392" x="4648200" y="5060950"/>
          <p14:tracePt t="52003" x="4648200" y="5048250"/>
          <p14:tracePt t="52018" x="4654550" y="5041900"/>
          <p14:tracePt t="52026" x="4673600" y="5035550"/>
          <p14:tracePt t="52035" x="4679950" y="5029200"/>
          <p14:tracePt t="52042" x="4705350" y="5010150"/>
          <p14:tracePt t="52058" x="4813300" y="4953000"/>
          <p14:tracePt t="52075" x="4927600" y="4908550"/>
          <p14:tracePt t="52092" x="5054600" y="4851400"/>
          <p14:tracePt t="52108" x="5124450" y="4838700"/>
          <p14:tracePt t="52125" x="5156200" y="4826000"/>
          <p14:tracePt t="52142" x="5187950" y="4819650"/>
          <p14:tracePt t="52159" x="5213350" y="4806950"/>
          <p14:tracePt t="52175" x="5226050" y="4800600"/>
          <p14:tracePt t="52192" x="5238750" y="4794250"/>
          <p14:tracePt t="52208" x="5251450" y="4787900"/>
          <p14:tracePt t="52225" x="5264150" y="4781550"/>
          <p14:tracePt t="52241" x="5276850" y="4768850"/>
          <p14:tracePt t="52258" x="5283200" y="4724400"/>
          <p14:tracePt t="52275" x="5289550" y="4692650"/>
          <p14:tracePt t="52292" x="5289550" y="4616450"/>
          <p14:tracePt t="52308" x="5289550" y="4552950"/>
          <p14:tracePt t="52325" x="5289550" y="4495800"/>
          <p14:tracePt t="52341" x="5283200" y="4483100"/>
          <p14:tracePt t="52358" x="5270500" y="4470400"/>
          <p14:tracePt t="52375" x="5257800" y="4451350"/>
          <p14:tracePt t="52391" x="5232400" y="4400550"/>
          <p14:tracePt t="52408" x="5168900" y="4324350"/>
          <p14:tracePt t="52425" x="5130800" y="4305300"/>
          <p14:tracePt t="52441" x="5118100" y="4305300"/>
          <p14:tracePt t="52458" x="5086350" y="4298950"/>
          <p14:tracePt t="52475" x="5035550" y="4298950"/>
          <p14:tracePt t="52492" x="5010150" y="4318000"/>
          <p14:tracePt t="52508" x="4991100" y="4356100"/>
          <p14:tracePt t="52525" x="4978400" y="4375150"/>
          <p14:tracePt t="52541" x="4972050" y="4419600"/>
          <p14:tracePt t="52558" x="4965700" y="4540250"/>
          <p14:tracePt t="52575" x="4965700" y="4635500"/>
          <p14:tracePt t="52591" x="4997450" y="4718050"/>
          <p14:tracePt t="52608" x="5010150" y="4762500"/>
          <p14:tracePt t="52612" x="5029200" y="4787900"/>
          <p14:tracePt t="52625" x="5054600" y="4813300"/>
          <p14:tracePt t="52641" x="5187950" y="4870450"/>
          <p14:tracePt t="52658" x="5245100" y="4883150"/>
          <p14:tracePt t="52674" x="5283200" y="4883150"/>
          <p14:tracePt t="52691" x="5302250" y="4883150"/>
          <p14:tracePt t="52709" x="5334000" y="4857750"/>
          <p14:tracePt t="52725" x="5365750" y="4813300"/>
          <p14:tracePt t="52741" x="5397500" y="4749800"/>
          <p14:tracePt t="52758" x="5410200" y="4699000"/>
          <p14:tracePt t="52775" x="5410200" y="4648200"/>
          <p14:tracePt t="52792" x="5378450" y="4565650"/>
          <p14:tracePt t="52808" x="5314950" y="4406900"/>
          <p14:tracePt t="52824" x="5245100" y="4324350"/>
          <p14:tracePt t="52841" x="5187950" y="4254500"/>
          <p14:tracePt t="52857" x="5149850" y="4216400"/>
          <p14:tracePt t="52874" x="5111750" y="4216400"/>
          <p14:tracePt t="52891" x="5054600" y="4210050"/>
          <p14:tracePt t="52907" x="5022850" y="4210050"/>
          <p14:tracePt t="52924" x="4991100" y="4222750"/>
          <p14:tracePt t="52941" x="4965700" y="4254500"/>
          <p14:tracePt t="52957" x="4940300" y="4279900"/>
          <p14:tracePt t="52974" x="4921250" y="4311650"/>
          <p14:tracePt t="52991" x="4921250" y="4330700"/>
          <p14:tracePt t="53007" x="4914900" y="4362450"/>
          <p14:tracePt t="53024" x="4908550" y="4406900"/>
          <p14:tracePt t="53041" x="4908550" y="4445000"/>
          <p14:tracePt t="53058" x="4908550" y="4489450"/>
          <p14:tracePt t="53074" x="4921250" y="4546600"/>
          <p14:tracePt t="53091" x="4965700" y="4616450"/>
          <p14:tracePt t="53108" x="5022850" y="4679950"/>
          <p14:tracePt t="53124" x="5067300" y="4705350"/>
          <p14:tracePt t="53141" x="5105400" y="4730750"/>
          <p14:tracePt t="53157" x="5143500" y="4737100"/>
          <p14:tracePt t="53174" x="5187950" y="4737100"/>
          <p14:tracePt t="53190" x="5213350" y="4718050"/>
          <p14:tracePt t="53207" x="5245100" y="4686300"/>
          <p14:tracePt t="53224" x="5276850" y="4629150"/>
          <p14:tracePt t="53241" x="5289550" y="4572000"/>
          <p14:tracePt t="53257" x="5308600" y="4502150"/>
          <p14:tracePt t="53274" x="5308600" y="4381500"/>
          <p14:tracePt t="53291" x="5308600" y="4349750"/>
          <p14:tracePt t="53307" x="5289550" y="4292600"/>
          <p14:tracePt t="53324" x="5270500" y="4241800"/>
          <p14:tracePt t="53340" x="5264150" y="4229100"/>
          <p14:tracePt t="53357" x="5232400" y="4216400"/>
          <p14:tracePt t="53374" x="5219700" y="4216400"/>
          <p14:tracePt t="53391" x="5213350" y="4216400"/>
          <p14:tracePt t="53407" x="5200650" y="4216400"/>
          <p14:tracePt t="53424" x="5187950" y="4216400"/>
          <p14:tracePt t="53440" x="5175250" y="4222750"/>
          <p14:tracePt t="53457" x="5168900" y="4222750"/>
          <p14:tracePt t="53474" x="5168900" y="4229100"/>
          <p14:tracePt t="53490" x="5162550" y="4229100"/>
          <p14:tracePt t="53568" x="5162550" y="4235450"/>
          <p14:tracePt t="53607" x="5162550" y="4241800"/>
          <p14:tracePt t="53637" x="5168900" y="4241800"/>
          <p14:tracePt t="53652" x="5181600" y="4241800"/>
          <p14:tracePt t="53667" x="5213350" y="4267200"/>
          <p14:tracePt t="53674" x="5270500" y="4298950"/>
          <p14:tracePt t="53682" x="5353050" y="4343400"/>
          <p14:tracePt t="53690" x="5435600" y="4381500"/>
          <p14:tracePt t="53707" x="5613400" y="4451350"/>
          <p14:tracePt t="53724" x="5695950" y="4470400"/>
          <p14:tracePt t="53741" x="5797550" y="4514850"/>
          <p14:tracePt t="53757" x="5842000" y="4527550"/>
          <p14:tracePt t="53774" x="5861050" y="4546600"/>
          <p14:tracePt t="53790" x="5861050" y="4559300"/>
          <p14:tracePt t="53824" x="5861050" y="4572000"/>
          <p14:tracePt t="53840" x="5848350" y="4578350"/>
          <p14:tracePt t="53857" x="5842000" y="4578350"/>
          <p14:tracePt t="53874" x="5822950" y="4578350"/>
          <p14:tracePt t="53890" x="5810250" y="4578350"/>
          <p14:tracePt t="53907" x="5803900" y="4572000"/>
          <p14:tracePt t="53924" x="5797550" y="4565650"/>
          <p14:tracePt t="53940" x="5797550" y="4546600"/>
          <p14:tracePt t="53957" x="5797550" y="4527550"/>
          <p14:tracePt t="53973" x="5810250" y="4495800"/>
          <p14:tracePt t="53990" x="5816600" y="4476750"/>
          <p14:tracePt t="54006" x="5822950" y="4464050"/>
          <p14:tracePt t="54023" x="5829300" y="4451350"/>
          <p14:tracePt t="54040" x="5835650" y="4445000"/>
          <p14:tracePt t="54057" x="5842000" y="4438650"/>
          <p14:tracePt t="54090" x="5848350" y="4432300"/>
          <p14:tracePt t="54106" x="5848350" y="4425950"/>
          <p14:tracePt t="54123" x="5854700" y="4419600"/>
          <p14:tracePt t="54140" x="5867400" y="4400550"/>
          <p14:tracePt t="54157" x="5886450" y="4375150"/>
          <p14:tracePt t="54173" x="5899150" y="4318000"/>
          <p14:tracePt t="54190" x="5924550" y="4222750"/>
          <p14:tracePt t="54206" x="5930900" y="4114800"/>
          <p14:tracePt t="54223" x="5861050" y="3956050"/>
          <p14:tracePt t="54240" x="5791200" y="3873500"/>
          <p14:tracePt t="54256" x="5683250" y="3771900"/>
          <p14:tracePt t="54273" x="5511800" y="3651250"/>
          <p14:tracePt t="54290" x="5359400" y="3594100"/>
          <p14:tracePt t="54306" x="5143500" y="3568700"/>
          <p14:tracePt t="54323" x="5029200" y="3562350"/>
          <p14:tracePt t="54340" x="4927600" y="3562350"/>
          <p14:tracePt t="54357" x="4838700" y="3568700"/>
          <p14:tracePt t="54373" x="4699000" y="3587750"/>
          <p14:tracePt t="54390" x="4635500" y="3587750"/>
          <p14:tracePt t="54406" x="4603750" y="3587750"/>
          <p14:tracePt t="54423" x="4591050" y="3587750"/>
          <p14:tracePt t="54440" x="4578350" y="3581400"/>
          <p14:tracePt t="54685" x="4578350" y="3575050"/>
          <p14:tracePt t="54707" x="4578350" y="3568700"/>
          <p14:tracePt t="54820" x="4584700" y="3568700"/>
          <p14:tracePt t="54844" x="4591050" y="3568700"/>
          <p14:tracePt t="54880" x="4597400" y="3568700"/>
          <p14:tracePt t="54903" x="4603750" y="3568700"/>
          <p14:tracePt t="54926" x="4616450" y="3568700"/>
          <p14:tracePt t="54948" x="4622800" y="3568700"/>
          <p14:tracePt t="55014" x="4629150" y="3568700"/>
          <p14:tracePt t="55164" x="4629150" y="3575050"/>
          <p14:tracePt t="55194" x="4629150" y="3581400"/>
          <p14:tracePt t="55224" x="4629150" y="3587750"/>
          <p14:tracePt t="55240" x="4629150" y="3594100"/>
          <p14:tracePt t="55255" x="4629150" y="3600450"/>
          <p14:tracePt t="55277" x="4629150" y="3606800"/>
          <p14:tracePt t="55315" x="4629150" y="3613150"/>
          <p14:tracePt t="55330" x="4629150" y="3619500"/>
          <p14:tracePt t="55476" x="4629150" y="3625850"/>
          <p14:tracePt t="55587" x="4629150" y="3638550"/>
          <p14:tracePt t="55655" x="4635500" y="3638550"/>
          <p14:tracePt t="55809" x="0" y="0"/>
        </p14:tracePtLst>
      </p14:laserTrace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8DB0-494C-4B79-9F2B-54E98783E55B}"/>
              </a:ext>
            </a:extLst>
          </p:cNvPr>
          <p:cNvSpPr>
            <a:spLocks noGrp="1"/>
          </p:cNvSpPr>
          <p:nvPr>
            <p:ph type="title"/>
          </p:nvPr>
        </p:nvSpPr>
        <p:spPr/>
        <p:txBody>
          <a:bodyPr/>
          <a:lstStyle/>
          <a:p>
            <a:r>
              <a:rPr lang="en-US" dirty="0"/>
              <a:t>The Graph Coloring Problem</a:t>
            </a:r>
            <a:endParaRPr lang="en-IN" dirty="0"/>
          </a:p>
        </p:txBody>
      </p:sp>
      <p:sp>
        <p:nvSpPr>
          <p:cNvPr id="3" name="Content Placeholder 2">
            <a:extLst>
              <a:ext uri="{FF2B5EF4-FFF2-40B4-BE49-F238E27FC236}">
                <a16:creationId xmlns:a16="http://schemas.microsoft.com/office/drawing/2014/main" id="{9A3B8992-8275-480A-9F1F-BFC6FCB6FE73}"/>
              </a:ext>
            </a:extLst>
          </p:cNvPr>
          <p:cNvSpPr>
            <a:spLocks noGrp="1"/>
          </p:cNvSpPr>
          <p:nvPr>
            <p:ph idx="1"/>
          </p:nvPr>
        </p:nvSpPr>
        <p:spPr/>
        <p:txBody>
          <a:bodyPr/>
          <a:lstStyle/>
          <a:p>
            <a:r>
              <a:rPr lang="en-US" dirty="0"/>
              <a:t>This presentation mainly revolves around the graph coloring problem.</a:t>
            </a:r>
          </a:p>
          <a:p>
            <a:r>
              <a:rPr lang="en-US" dirty="0"/>
              <a:t>The Problem is as follows:</a:t>
            </a:r>
            <a:endParaRPr lang="en-IN" dirty="0"/>
          </a:p>
          <a:p>
            <a:r>
              <a:rPr lang="en-US" dirty="0"/>
              <a:t> ‘Given a set of m distinct colors, find a way of the coloring all the vertices of a Graph in a such a way that no two adjacent vertices share the same color, or report if it impossible to do so with m colors.’ </a:t>
            </a:r>
          </a:p>
          <a:p>
            <a:r>
              <a:rPr lang="en-US" dirty="0"/>
              <a:t>Such a coloring is called proper (or legal) coloring of a Graph.</a:t>
            </a:r>
          </a:p>
        </p:txBody>
      </p:sp>
    </p:spTree>
    <p:extLst>
      <p:ext uri="{BB962C8B-B14F-4D97-AF65-F5344CB8AC3E}">
        <p14:creationId xmlns:p14="http://schemas.microsoft.com/office/powerpoint/2010/main" val="259434113"/>
      </p:ext>
    </p:extLst>
  </p:cSld>
  <p:clrMapOvr>
    <a:masterClrMapping/>
  </p:clrMapOvr>
  <mc:AlternateContent xmlns:mc="http://schemas.openxmlformats.org/markup-compatibility/2006" xmlns:p14="http://schemas.microsoft.com/office/powerpoint/2010/main">
    <mc:Choice Requires="p14">
      <p:transition spd="slow" p14:dur="2000" advTm="47098"/>
    </mc:Choice>
    <mc:Fallback xmlns="">
      <p:transition spd="slow" advTm="47098"/>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22C74-0019-46DF-BF78-DB16D14883C1}"/>
              </a:ext>
            </a:extLst>
          </p:cNvPr>
          <p:cNvSpPr>
            <a:spLocks noGrp="1"/>
          </p:cNvSpPr>
          <p:nvPr>
            <p:ph type="title"/>
          </p:nvPr>
        </p:nvSpPr>
        <p:spPr/>
        <p:txBody>
          <a:bodyPr/>
          <a:lstStyle/>
          <a:p>
            <a:r>
              <a:rPr lang="en-US" dirty="0"/>
              <a:t>Conclusions</a:t>
            </a:r>
            <a:endParaRPr lang="en-IN" dirty="0"/>
          </a:p>
        </p:txBody>
      </p:sp>
      <p:sp>
        <p:nvSpPr>
          <p:cNvPr id="3" name="Content Placeholder 2">
            <a:extLst>
              <a:ext uri="{FF2B5EF4-FFF2-40B4-BE49-F238E27FC236}">
                <a16:creationId xmlns:a16="http://schemas.microsoft.com/office/drawing/2014/main" id="{851BCE20-6BC9-4AB5-8460-99A4C00BD8E6}"/>
              </a:ext>
            </a:extLst>
          </p:cNvPr>
          <p:cNvSpPr>
            <a:spLocks noGrp="1"/>
          </p:cNvSpPr>
          <p:nvPr>
            <p:ph idx="1"/>
          </p:nvPr>
        </p:nvSpPr>
        <p:spPr/>
        <p:txBody>
          <a:bodyPr>
            <a:normAutofit fontScale="92500"/>
          </a:bodyPr>
          <a:lstStyle/>
          <a:p>
            <a:pPr marL="0" indent="0">
              <a:buNone/>
            </a:pPr>
            <a:endParaRPr lang="en-IN" dirty="0"/>
          </a:p>
          <a:p>
            <a:r>
              <a:rPr lang="en-US" dirty="0"/>
              <a:t>So, we have studied about the Wigderson Algorithm which finds a proper Graph Coloring for 3-colorable graphs with a performance guarantee of O(√n) in O(n + m) time. The upper bound for the total number of colors used is 3⌈√n⌉, which was improved to 2⌈√(2n)⌉ in this document. The Wigderson Algorithm can be extended to other k-colorable Graphs as well, with a performance Guarantee of O(n^(k-1)/k). Approximate Graph Coloring methods can be applied to solve many problems, like making time tables, finding solutions for sudoku, map colorings, register allocation in compiler optimization, etc. </a:t>
            </a:r>
            <a:endParaRPr lang="en-IN" dirty="0"/>
          </a:p>
        </p:txBody>
      </p:sp>
    </p:spTree>
    <p:extLst>
      <p:ext uri="{BB962C8B-B14F-4D97-AF65-F5344CB8AC3E}">
        <p14:creationId xmlns:p14="http://schemas.microsoft.com/office/powerpoint/2010/main" val="3064525417"/>
      </p:ext>
    </p:extLst>
  </p:cSld>
  <p:clrMapOvr>
    <a:masterClrMapping/>
  </p:clrMapOvr>
  <mc:AlternateContent xmlns:mc="http://schemas.openxmlformats.org/markup-compatibility/2006" xmlns:p14="http://schemas.microsoft.com/office/powerpoint/2010/main">
    <mc:Choice Requires="p14">
      <p:transition spd="slow" p14:dur="2000" advTm="40892"/>
    </mc:Choice>
    <mc:Fallback xmlns="">
      <p:transition spd="slow" advTm="40892"/>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7E317-9C9E-4175-8DAC-0B902704642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1FA9054-53F6-48A3-95B9-D3FDCF9E9747}"/>
              </a:ext>
            </a:extLst>
          </p:cNvPr>
          <p:cNvSpPr>
            <a:spLocks noGrp="1"/>
          </p:cNvSpPr>
          <p:nvPr>
            <p:ph idx="1"/>
          </p:nvPr>
        </p:nvSpPr>
        <p:spPr/>
        <p:txBody>
          <a:bodyPr>
            <a:normAutofit fontScale="85000" lnSpcReduction="20000"/>
          </a:bodyPr>
          <a:lstStyle/>
          <a:p>
            <a:r>
              <a:rPr lang="en-US" dirty="0"/>
              <a:t>[1]. [Wig83] </a:t>
            </a:r>
            <a:r>
              <a:rPr lang="en-US" dirty="0" err="1"/>
              <a:t>Avi</a:t>
            </a:r>
            <a:r>
              <a:rPr lang="en-US" dirty="0"/>
              <a:t> </a:t>
            </a:r>
            <a:r>
              <a:rPr lang="en-US" dirty="0" err="1"/>
              <a:t>Wigderson</a:t>
            </a:r>
            <a:r>
              <a:rPr lang="en-US" dirty="0"/>
              <a:t>. Improving the performance guarantee for approximate graph coloring. J. ACM, 30(4):729–735, October 1983. </a:t>
            </a:r>
          </a:p>
          <a:p>
            <a:r>
              <a:rPr lang="en-IN" dirty="0"/>
              <a:t>[2] Wikipedia Website </a:t>
            </a:r>
          </a:p>
          <a:p>
            <a:r>
              <a:rPr lang="en-IN" dirty="0"/>
              <a:t>https://en.wikipedia.org/wiki/Graph_coloring </a:t>
            </a:r>
          </a:p>
          <a:p>
            <a:r>
              <a:rPr lang="en-IN" dirty="0"/>
              <a:t>https://en.wikipedia.org/wiki/Greedy_coloring </a:t>
            </a:r>
          </a:p>
          <a:p>
            <a:r>
              <a:rPr lang="en-IN" dirty="0"/>
              <a:t>[3] Geeks for Geeks Website </a:t>
            </a:r>
          </a:p>
          <a:p>
            <a:r>
              <a:rPr lang="en-IN" dirty="0"/>
              <a:t>https://www.geeksforgeeks.org/graph-coloring-set-2-greedy-algorithm/ </a:t>
            </a:r>
          </a:p>
          <a:p>
            <a:r>
              <a:rPr lang="en-IN" dirty="0"/>
              <a:t>https://www.geeksforgeeks.org/m-coloring-problem-backtracking-5/ </a:t>
            </a:r>
          </a:p>
          <a:p>
            <a:r>
              <a:rPr lang="en-IN" dirty="0"/>
              <a:t>[4] Colouring 3-Colorable Graphs. Charles </a:t>
            </a:r>
            <a:r>
              <a:rPr lang="en-IN" dirty="0" err="1"/>
              <a:t>Jin</a:t>
            </a:r>
            <a:r>
              <a:rPr lang="en-IN" dirty="0"/>
              <a:t> (2015) </a:t>
            </a:r>
          </a:p>
        </p:txBody>
      </p:sp>
    </p:spTree>
    <p:extLst>
      <p:ext uri="{BB962C8B-B14F-4D97-AF65-F5344CB8AC3E}">
        <p14:creationId xmlns:p14="http://schemas.microsoft.com/office/powerpoint/2010/main" val="1910074579"/>
      </p:ext>
    </p:extLst>
  </p:cSld>
  <p:clrMapOvr>
    <a:masterClrMapping/>
  </p:clrMapOvr>
  <mc:AlternateContent xmlns:mc="http://schemas.openxmlformats.org/markup-compatibility/2006" xmlns:p14="http://schemas.microsoft.com/office/powerpoint/2010/main">
    <mc:Choice Requires="p14">
      <p:transition spd="slow" p14:dur="2000" advTm="10556"/>
    </mc:Choice>
    <mc:Fallback xmlns="">
      <p:transition spd="slow" advTm="10556"/>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CD43-A59D-491B-B0EA-36B3E32BA8F8}"/>
              </a:ext>
            </a:extLst>
          </p:cNvPr>
          <p:cNvSpPr>
            <a:spLocks noGrp="1"/>
          </p:cNvSpPr>
          <p:nvPr>
            <p:ph type="title"/>
          </p:nvPr>
        </p:nvSpPr>
        <p:spPr/>
        <p:txBody>
          <a:bodyPr/>
          <a:lstStyle/>
          <a:p>
            <a:r>
              <a:rPr lang="en-US" dirty="0"/>
              <a:t>REFERENCES CONTINUED</a:t>
            </a:r>
            <a:endParaRPr lang="en-IN" dirty="0"/>
          </a:p>
        </p:txBody>
      </p:sp>
      <p:sp>
        <p:nvSpPr>
          <p:cNvPr id="3" name="Content Placeholder 2">
            <a:extLst>
              <a:ext uri="{FF2B5EF4-FFF2-40B4-BE49-F238E27FC236}">
                <a16:creationId xmlns:a16="http://schemas.microsoft.com/office/drawing/2014/main" id="{D61ACC35-1501-46D1-BEE2-3BA2AEE305FC}"/>
              </a:ext>
            </a:extLst>
          </p:cNvPr>
          <p:cNvSpPr>
            <a:spLocks noGrp="1"/>
          </p:cNvSpPr>
          <p:nvPr>
            <p:ph idx="1"/>
          </p:nvPr>
        </p:nvSpPr>
        <p:spPr>
          <a:xfrm>
            <a:off x="1295401" y="2428240"/>
            <a:ext cx="9601196" cy="3698240"/>
          </a:xfrm>
        </p:spPr>
        <p:txBody>
          <a:bodyPr>
            <a:normAutofit fontScale="70000" lnSpcReduction="20000"/>
          </a:bodyPr>
          <a:lstStyle/>
          <a:p>
            <a:r>
              <a:rPr lang="en-US" dirty="0"/>
              <a:t>[5]. *B. Berger and J. </a:t>
            </a:r>
            <a:r>
              <a:rPr lang="en-US" dirty="0" err="1"/>
              <a:t>Rompel</a:t>
            </a:r>
            <a:r>
              <a:rPr lang="en-US" dirty="0"/>
              <a:t>. A better performance guarantee for approximate graph coloring. </a:t>
            </a:r>
            <a:r>
              <a:rPr lang="en-US" dirty="0" err="1"/>
              <a:t>Algorithmica</a:t>
            </a:r>
            <a:r>
              <a:rPr lang="en-US" dirty="0"/>
              <a:t>, 5(3):459–466, 1990. </a:t>
            </a:r>
          </a:p>
          <a:p>
            <a:r>
              <a:rPr lang="en-IN" dirty="0"/>
              <a:t>[6] Open Genus Website </a:t>
            </a:r>
          </a:p>
          <a:p>
            <a:r>
              <a:rPr lang="en-IN" dirty="0"/>
              <a:t>https://iq.opengenus.org/wigderson-algorithm/ </a:t>
            </a:r>
          </a:p>
          <a:p>
            <a:r>
              <a:rPr lang="en-IN" dirty="0"/>
              <a:t>[7] Introduction to Algorithms, Second Edition, Thomas H. </a:t>
            </a:r>
            <a:r>
              <a:rPr lang="en-IN" dirty="0" err="1"/>
              <a:t>Cormen</a:t>
            </a:r>
            <a:r>
              <a:rPr lang="en-IN" dirty="0"/>
              <a:t>, Charles E. </a:t>
            </a:r>
            <a:r>
              <a:rPr lang="en-IN" dirty="0" err="1"/>
              <a:t>Leiserson</a:t>
            </a:r>
            <a:r>
              <a:rPr lang="en-IN" dirty="0"/>
              <a:t>, Ronald L. </a:t>
            </a:r>
            <a:r>
              <a:rPr lang="en-IN" dirty="0" err="1"/>
              <a:t>Rivest</a:t>
            </a:r>
            <a:r>
              <a:rPr lang="en-IN" dirty="0"/>
              <a:t> </a:t>
            </a:r>
          </a:p>
          <a:p>
            <a:r>
              <a:rPr lang="en-IN" dirty="0"/>
              <a:t>34-3: Graph Colouring Problem </a:t>
            </a:r>
          </a:p>
          <a:p>
            <a:r>
              <a:rPr lang="en-IN" dirty="0"/>
              <a:t>34: NP Complete Problems </a:t>
            </a:r>
          </a:p>
          <a:p>
            <a:r>
              <a:rPr lang="pt-BR" dirty="0"/>
              <a:t>[8] *Exact Algorithms for the Graph Coloring Problem Algoritmos Exatos para o Problema da Coloração de Grafos Alane Marie de Lima1 *, Renato Carmo2 </a:t>
            </a:r>
          </a:p>
          <a:p>
            <a:r>
              <a:rPr lang="en-US" dirty="0"/>
              <a:t>[9] *Approximate Coloring -Advanced Algorithms -Lecture Notes, Islamic University of Science &amp; Technology </a:t>
            </a:r>
          </a:p>
          <a:p>
            <a:pPr marL="0" indent="0">
              <a:buNone/>
            </a:pPr>
            <a:r>
              <a:rPr lang="en-IN" dirty="0"/>
              <a:t>*minor references </a:t>
            </a:r>
          </a:p>
          <a:p>
            <a:endParaRPr lang="en-IN" dirty="0"/>
          </a:p>
        </p:txBody>
      </p:sp>
    </p:spTree>
    <p:extLst>
      <p:ext uri="{BB962C8B-B14F-4D97-AF65-F5344CB8AC3E}">
        <p14:creationId xmlns:p14="http://schemas.microsoft.com/office/powerpoint/2010/main" val="2543373804"/>
      </p:ext>
    </p:extLst>
  </p:cSld>
  <p:clrMapOvr>
    <a:masterClrMapping/>
  </p:clrMapOvr>
  <mc:AlternateContent xmlns:mc="http://schemas.openxmlformats.org/markup-compatibility/2006" xmlns:p14="http://schemas.microsoft.com/office/powerpoint/2010/main">
    <mc:Choice Requires="p14">
      <p:transition spd="slow" p14:dur="2000" advTm="5710"/>
    </mc:Choice>
    <mc:Fallback xmlns="">
      <p:transition spd="slow" advTm="571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E6AF8-022F-4B1C-98F5-CB24A76210D4}"/>
              </a:ext>
            </a:extLst>
          </p:cNvPr>
          <p:cNvSpPr>
            <a:spLocks noGrp="1"/>
          </p:cNvSpPr>
          <p:nvPr>
            <p:ph type="title"/>
          </p:nvPr>
        </p:nvSpPr>
        <p:spPr/>
        <p:txBody>
          <a:bodyPr/>
          <a:lstStyle/>
          <a:p>
            <a:r>
              <a:rPr lang="en-US" dirty="0"/>
              <a:t>Thank You </a:t>
            </a:r>
            <a:endParaRPr lang="en-IN" dirty="0"/>
          </a:p>
        </p:txBody>
      </p:sp>
      <p:sp>
        <p:nvSpPr>
          <p:cNvPr id="3" name="Content Placeholder 2">
            <a:extLst>
              <a:ext uri="{FF2B5EF4-FFF2-40B4-BE49-F238E27FC236}">
                <a16:creationId xmlns:a16="http://schemas.microsoft.com/office/drawing/2014/main" id="{19B2EB24-1C7D-4174-9407-966BAA72A638}"/>
              </a:ext>
            </a:extLst>
          </p:cNvPr>
          <p:cNvSpPr>
            <a:spLocks noGrp="1"/>
          </p:cNvSpPr>
          <p:nvPr>
            <p:ph idx="1"/>
          </p:nvPr>
        </p:nvSpPr>
        <p:spPr/>
        <p:txBody>
          <a:bodyPr/>
          <a:lstStyle/>
          <a:p>
            <a:r>
              <a:rPr lang="en-US" dirty="0"/>
              <a:t>Presenters:</a:t>
            </a:r>
          </a:p>
          <a:p>
            <a:r>
              <a:rPr lang="en-US" dirty="0"/>
              <a:t>Udandarao Sai Sandeep 180123063</a:t>
            </a:r>
          </a:p>
          <a:p>
            <a:r>
              <a:rPr lang="en-US" dirty="0"/>
              <a:t>Karan Gupta 180123064</a:t>
            </a:r>
          </a:p>
          <a:p>
            <a:endParaRPr lang="en-IN" dirty="0"/>
          </a:p>
        </p:txBody>
      </p:sp>
    </p:spTree>
    <p:extLst>
      <p:ext uri="{BB962C8B-B14F-4D97-AF65-F5344CB8AC3E}">
        <p14:creationId xmlns:p14="http://schemas.microsoft.com/office/powerpoint/2010/main" val="647113816"/>
      </p:ext>
    </p:extLst>
  </p:cSld>
  <p:clrMapOvr>
    <a:masterClrMapping/>
  </p:clrMapOvr>
  <mc:AlternateContent xmlns:mc="http://schemas.openxmlformats.org/markup-compatibility/2006" xmlns:p14="http://schemas.microsoft.com/office/powerpoint/2010/main">
    <mc:Choice Requires="p14">
      <p:transition spd="slow" p14:dur="2000" advTm="10665"/>
    </mc:Choice>
    <mc:Fallback xmlns="">
      <p:transition spd="slow" advTm="10665"/>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BF64D-C8B4-4760-B0A7-527CF5D3D928}"/>
              </a:ext>
            </a:extLst>
          </p:cNvPr>
          <p:cNvSpPr>
            <a:spLocks noGrp="1"/>
          </p:cNvSpPr>
          <p:nvPr>
            <p:ph type="title"/>
          </p:nvPr>
        </p:nvSpPr>
        <p:spPr/>
        <p:txBody>
          <a:bodyPr/>
          <a:lstStyle/>
          <a:p>
            <a:r>
              <a:rPr lang="en-US" dirty="0"/>
              <a:t>Example 1</a:t>
            </a:r>
            <a:endParaRPr lang="en-IN" dirty="0"/>
          </a:p>
        </p:txBody>
      </p:sp>
      <p:pic>
        <p:nvPicPr>
          <p:cNvPr id="1026" name="Picture 2">
            <a:extLst>
              <a:ext uri="{FF2B5EF4-FFF2-40B4-BE49-F238E27FC236}">
                <a16:creationId xmlns:a16="http://schemas.microsoft.com/office/drawing/2014/main" id="{E141D2B8-3D7E-4E75-A7B6-0CFFF92711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2" y="2453640"/>
            <a:ext cx="2720340" cy="362712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85C917A1-ED33-4127-A0CE-F115DFEE56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76258" y="2453641"/>
            <a:ext cx="2720340" cy="36271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CE59F19-FD1B-415F-969E-B5A2EEC58D55}"/>
              </a:ext>
            </a:extLst>
          </p:cNvPr>
          <p:cNvSpPr txBox="1"/>
          <p:nvPr/>
        </p:nvSpPr>
        <p:spPr>
          <a:xfrm>
            <a:off x="4114800" y="2936240"/>
            <a:ext cx="1981200" cy="646331"/>
          </a:xfrm>
          <a:prstGeom prst="rect">
            <a:avLst/>
          </a:prstGeom>
          <a:noFill/>
        </p:spPr>
        <p:txBody>
          <a:bodyPr wrap="square" rtlCol="0">
            <a:spAutoFit/>
          </a:bodyPr>
          <a:lstStyle/>
          <a:p>
            <a:r>
              <a:rPr lang="en-US" dirty="0"/>
              <a:t>Consider this graph with m = 4</a:t>
            </a:r>
            <a:endParaRPr lang="en-IN" dirty="0"/>
          </a:p>
        </p:txBody>
      </p:sp>
      <p:sp>
        <p:nvSpPr>
          <p:cNvPr id="10" name="TextBox 9">
            <a:extLst>
              <a:ext uri="{FF2B5EF4-FFF2-40B4-BE49-F238E27FC236}">
                <a16:creationId xmlns:a16="http://schemas.microsoft.com/office/drawing/2014/main" id="{18474976-8F01-40A3-A8F2-2D49D5F3421A}"/>
              </a:ext>
            </a:extLst>
          </p:cNvPr>
          <p:cNvSpPr txBox="1"/>
          <p:nvPr/>
        </p:nvSpPr>
        <p:spPr>
          <a:xfrm>
            <a:off x="5669280" y="4462194"/>
            <a:ext cx="2428240" cy="923330"/>
          </a:xfrm>
          <a:prstGeom prst="rect">
            <a:avLst/>
          </a:prstGeom>
          <a:noFill/>
        </p:spPr>
        <p:txBody>
          <a:bodyPr wrap="square" rtlCol="0">
            <a:spAutoFit/>
          </a:bodyPr>
          <a:lstStyle/>
          <a:p>
            <a:r>
              <a:rPr lang="en-US" dirty="0"/>
              <a:t>The image to the right gives a proper 4-coloring of the graph.</a:t>
            </a:r>
            <a:endParaRPr lang="en-IN" dirty="0"/>
          </a:p>
        </p:txBody>
      </p:sp>
    </p:spTree>
    <p:extLst>
      <p:ext uri="{BB962C8B-B14F-4D97-AF65-F5344CB8AC3E}">
        <p14:creationId xmlns:p14="http://schemas.microsoft.com/office/powerpoint/2010/main" val="2576298215"/>
      </p:ext>
    </p:extLst>
  </p:cSld>
  <p:clrMapOvr>
    <a:masterClrMapping/>
  </p:clrMapOvr>
  <mc:AlternateContent xmlns:mc="http://schemas.openxmlformats.org/markup-compatibility/2006" xmlns:p14="http://schemas.microsoft.com/office/powerpoint/2010/main">
    <mc:Choice Requires="p14">
      <p:transition spd="slow" p14:dur="2000" advTm="27042"/>
    </mc:Choice>
    <mc:Fallback xmlns="">
      <p:transition spd="slow" advTm="27042"/>
    </mc:Fallback>
  </mc:AlternateContent>
  <p:extLst>
    <p:ext uri="{3A86A75C-4F4B-4683-9AE1-C65F6400EC91}">
      <p14:laserTraceLst xmlns:p14="http://schemas.microsoft.com/office/powerpoint/2010/main">
        <p14:tracePtLst>
          <p14:tracePt t="3092" x="1098550" y="5168900"/>
          <p14:tracePt t="3229" x="1123950" y="5162550"/>
          <p14:tracePt t="3236" x="1130300" y="5162550"/>
          <p14:tracePt t="3247" x="1136650" y="5149850"/>
          <p14:tracePt t="3263" x="1181100" y="5124450"/>
          <p14:tracePt t="3281" x="1270000" y="5080000"/>
          <p14:tracePt t="3297" x="1320800" y="5060950"/>
          <p14:tracePt t="3313" x="1377950" y="5035550"/>
          <p14:tracePt t="3330" x="1428750" y="5016500"/>
          <p14:tracePt t="3346" x="1498600" y="4978400"/>
          <p14:tracePt t="3363" x="1746250" y="4864100"/>
          <p14:tracePt t="3379" x="1955800" y="4749800"/>
          <p14:tracePt t="3396" x="2159000" y="4641850"/>
          <p14:tracePt t="3413" x="2381250" y="4489450"/>
          <p14:tracePt t="3430" x="2495550" y="4425950"/>
          <p14:tracePt t="3446" x="2819400" y="4260850"/>
          <p14:tracePt t="3463" x="3168650" y="4108450"/>
          <p14:tracePt t="3479" x="3505200" y="3968750"/>
          <p14:tracePt t="3497" x="3714750" y="3911600"/>
          <p14:tracePt t="3513" x="3879850" y="3860800"/>
          <p14:tracePt t="3530" x="4019550" y="3803650"/>
          <p14:tracePt t="3546" x="4171950" y="3746500"/>
          <p14:tracePt t="3563" x="4368800" y="3676650"/>
          <p14:tracePt t="3580" x="4559300" y="3613150"/>
          <p14:tracePt t="3596" x="4743450" y="3587750"/>
          <p14:tracePt t="3613" x="4908550" y="3568700"/>
          <p14:tracePt t="3630" x="5035550" y="3568700"/>
          <p14:tracePt t="3646" x="5137150" y="3568700"/>
          <p14:tracePt t="3663" x="5207000" y="3549650"/>
          <p14:tracePt t="3680" x="5270500" y="3530600"/>
          <p14:tracePt t="3696" x="5283200" y="3517900"/>
          <p14:tracePt t="3712" x="5289550" y="3498850"/>
          <p14:tracePt t="3729" x="5276850" y="3454400"/>
          <p14:tracePt t="3746" x="5187950" y="3378200"/>
          <p14:tracePt t="3763" x="4946650" y="3244850"/>
          <p14:tracePt t="3779" x="4800600" y="3194050"/>
          <p14:tracePt t="3796" x="4692650" y="3155950"/>
          <p14:tracePt t="3813" x="4552950" y="3092450"/>
          <p14:tracePt t="3829" x="4394200" y="3035300"/>
          <p14:tracePt t="3846" x="4121150" y="2921000"/>
          <p14:tracePt t="3862" x="3956050" y="2895600"/>
          <p14:tracePt t="3879" x="3816350" y="2876550"/>
          <p14:tracePt t="3896" x="3759200" y="2876550"/>
          <p14:tracePt t="3913" x="3689350" y="2876550"/>
          <p14:tracePt t="3930" x="3568700" y="2876550"/>
          <p14:tracePt t="3946" x="3460750" y="2876550"/>
          <p14:tracePt t="3962" x="3302000" y="2882900"/>
          <p14:tracePt t="3979" x="3181350" y="2895600"/>
          <p14:tracePt t="3996" x="3048000" y="2940050"/>
          <p14:tracePt t="4012" x="2800350" y="2997200"/>
          <p14:tracePt t="4029" x="2641600" y="3067050"/>
          <p14:tracePt t="4046" x="2508250" y="3149600"/>
          <p14:tracePt t="4063" x="2393950" y="3225800"/>
          <p14:tracePt t="4080" x="2216150" y="3397250"/>
          <p14:tracePt t="4096" x="2108200" y="3556000"/>
          <p14:tracePt t="4112" x="2019300" y="3740150"/>
          <p14:tracePt t="4129" x="1949450" y="3917950"/>
          <p14:tracePt t="4146" x="1905000" y="4089400"/>
          <p14:tracePt t="4163" x="1873250" y="4267200"/>
          <p14:tracePt t="4179" x="1866900" y="4432300"/>
          <p14:tracePt t="4196" x="1860550" y="4616450"/>
          <p14:tracePt t="4212" x="1860550" y="4781550"/>
          <p14:tracePt t="4229" x="1905000" y="4959350"/>
          <p14:tracePt t="4246" x="1943100" y="5130800"/>
          <p14:tracePt t="4262" x="1993900" y="5276850"/>
          <p14:tracePt t="4279" x="2044700" y="5448300"/>
          <p14:tracePt t="4296" x="2114550" y="5613400"/>
          <p14:tracePt t="4312" x="2209800" y="5759450"/>
          <p14:tracePt t="4329" x="2298700" y="5892800"/>
          <p14:tracePt t="4345" x="2387600" y="5988050"/>
          <p14:tracePt t="4362" x="2482850" y="6096000"/>
          <p14:tracePt t="4379" x="2603500" y="6191250"/>
          <p14:tracePt t="4395" x="2711450" y="6261100"/>
          <p14:tracePt t="4412" x="2806700" y="6330950"/>
          <p14:tracePt t="4429" x="2895600" y="6369050"/>
          <p14:tracePt t="4445" x="2984500" y="6388100"/>
          <p14:tracePt t="4462" x="3073400" y="6407150"/>
          <p14:tracePt t="4478" x="3181350" y="6407150"/>
          <p14:tracePt t="4495" x="3302000" y="6388100"/>
          <p14:tracePt t="4512" x="3460750" y="6305550"/>
          <p14:tracePt t="4529" x="3594100" y="6223000"/>
          <p14:tracePt t="4533" x="3644900" y="6178550"/>
          <p14:tracePt t="4545" x="3689350" y="6146800"/>
          <p14:tracePt t="4562" x="3759200" y="6076950"/>
          <p14:tracePt t="4578" x="3841750" y="5949950"/>
          <p14:tracePt t="4595" x="3886200" y="5803900"/>
          <p14:tracePt t="4612" x="3994150" y="5499100"/>
          <p14:tracePt t="4629" x="4070350" y="5181600"/>
          <p14:tracePt t="4645" x="4133850" y="4864100"/>
          <p14:tracePt t="4662" x="4165600" y="4527550"/>
          <p14:tracePt t="4678" x="4165600" y="4457700"/>
          <p14:tracePt t="4695" x="4165600" y="4318000"/>
          <p14:tracePt t="4712" x="4159250" y="4178300"/>
          <p14:tracePt t="4729" x="4108450" y="3943350"/>
          <p14:tracePt t="4745" x="4057650" y="3790950"/>
          <p14:tracePt t="4762" x="4019550" y="3721100"/>
          <p14:tracePt t="4778" x="3943350" y="3619500"/>
          <p14:tracePt t="4795" x="3848100" y="3479800"/>
          <p14:tracePt t="4813" x="3670300" y="3213100"/>
          <p14:tracePt t="4828" x="3556000" y="3079750"/>
          <p14:tracePt t="4845" x="3467100" y="2990850"/>
          <p14:tracePt t="4862" x="3384550" y="2914650"/>
          <p14:tracePt t="4878" x="3263900" y="2844800"/>
          <p14:tracePt t="4895" x="3067050" y="2762250"/>
          <p14:tracePt t="4911" x="2889250" y="2705100"/>
          <p14:tracePt t="4928" x="2768600" y="2686050"/>
          <p14:tracePt t="4945" x="2673350" y="2673350"/>
          <p14:tracePt t="4961" x="2565400" y="2692400"/>
          <p14:tracePt t="4978" x="2349500" y="2781300"/>
          <p14:tracePt t="4995" x="2228850" y="2863850"/>
          <p14:tracePt t="5012" x="2108200" y="2965450"/>
          <p14:tracePt t="5028" x="2051050" y="3022600"/>
          <p14:tracePt t="5045" x="1936750" y="3162300"/>
          <p14:tracePt t="5049" x="1892300" y="3244850"/>
          <p14:tracePt t="5062" x="1778000" y="3460750"/>
          <p14:tracePt t="5078" x="1708150" y="3657600"/>
          <p14:tracePt t="5095" x="1638300" y="3841750"/>
          <p14:tracePt t="5111" x="1606550" y="3956050"/>
          <p14:tracePt t="5128" x="1581150" y="4076700"/>
          <p14:tracePt t="5145" x="1568450" y="4286250"/>
          <p14:tracePt t="5161" x="1568450" y="4425950"/>
          <p14:tracePt t="5178" x="1619250" y="4572000"/>
          <p14:tracePt t="5195" x="1663700" y="4711700"/>
          <p14:tracePt t="5211" x="1733550" y="4876800"/>
          <p14:tracePt t="5228" x="1828800" y="5067300"/>
          <p14:tracePt t="5245" x="2000250" y="5397500"/>
          <p14:tracePt t="5261" x="2101850" y="5543550"/>
          <p14:tracePt t="5278" x="2216150" y="5689600"/>
          <p14:tracePt t="5295" x="2279650" y="5772150"/>
          <p14:tracePt t="5311" x="2438400" y="5937250"/>
          <p14:tracePt t="5328" x="2520950" y="6007100"/>
          <p14:tracePt t="5345" x="2590800" y="6045200"/>
          <p14:tracePt t="5362" x="2660650" y="6076950"/>
          <p14:tracePt t="5380" x="2755900" y="6076950"/>
          <p14:tracePt t="5395" x="2882900" y="6076950"/>
          <p14:tracePt t="5411" x="3009900" y="6070600"/>
          <p14:tracePt t="5428" x="3155950" y="6026150"/>
          <p14:tracePt t="5444" x="3289300" y="5962650"/>
          <p14:tracePt t="5462" x="3435350" y="5861050"/>
          <p14:tracePt t="5478" x="3556000" y="5753100"/>
          <p14:tracePt t="5494" x="3733800" y="5537200"/>
          <p14:tracePt t="5511" x="3994150" y="5099050"/>
          <p14:tracePt t="5528" x="4152900" y="4711700"/>
          <p14:tracePt t="5544" x="4254500" y="4381500"/>
          <p14:tracePt t="5561" x="4260850" y="4165600"/>
          <p14:tracePt t="5578" x="4241800" y="3829050"/>
          <p14:tracePt t="5595" x="4146550" y="3429000"/>
          <p14:tracePt t="5611" x="4083050" y="3092450"/>
          <p14:tracePt t="5629" x="3962400" y="2806700"/>
          <p14:tracePt t="5645" x="3930650" y="2743200"/>
          <p14:tracePt t="5661" x="3829050" y="2641600"/>
          <p14:tracePt t="5677" x="3683000" y="2520950"/>
          <p14:tracePt t="5696" x="3530600" y="2413000"/>
          <p14:tracePt t="5712" x="3340100" y="2273300"/>
          <p14:tracePt t="5728" x="3244850" y="2235200"/>
          <p14:tracePt t="5744" x="3117850" y="2184400"/>
          <p14:tracePt t="5761" x="2978150" y="2139950"/>
          <p14:tracePt t="5777" x="2774950" y="2095500"/>
          <p14:tracePt t="5794" x="2584450" y="2089150"/>
          <p14:tracePt t="5811" x="2349500" y="2095500"/>
          <p14:tracePt t="5827" x="2222500" y="2165350"/>
          <p14:tracePt t="5844" x="2076450" y="2266950"/>
          <p14:tracePt t="5861" x="1917700" y="2438400"/>
          <p14:tracePt t="5877" x="1695450" y="2794000"/>
          <p14:tracePt t="5894" x="1606550" y="2990850"/>
          <p14:tracePt t="5911" x="1568450" y="3105150"/>
          <p14:tracePt t="5927" x="1524000" y="3244850"/>
          <p14:tracePt t="5944" x="1511300" y="3378200"/>
          <p14:tracePt t="5960" x="1511300" y="3568700"/>
          <p14:tracePt t="5977" x="1549400" y="3670300"/>
          <p14:tracePt t="5994" x="1568450" y="3714750"/>
          <p14:tracePt t="6011" x="1619250" y="3784600"/>
          <p14:tracePt t="6028" x="1733550" y="3860800"/>
          <p14:tracePt t="6044" x="1854200" y="3886200"/>
          <p14:tracePt t="6061" x="1993900" y="3886200"/>
          <p14:tracePt t="6077" x="2165350" y="3822700"/>
          <p14:tracePt t="6094" x="2419350" y="3663950"/>
          <p14:tracePt t="6111" x="2990850" y="3384550"/>
          <p14:tracePt t="6127" x="3308350" y="3263900"/>
          <p14:tracePt t="6144" x="3632200" y="3175000"/>
          <p14:tracePt t="6161" x="3797300" y="3149600"/>
          <p14:tracePt t="6177" x="4006850" y="3136900"/>
          <p14:tracePt t="6194" x="4476750" y="3187700"/>
          <p14:tracePt t="6210" x="4749800" y="3244850"/>
          <p14:tracePt t="6227" x="4953000" y="3327400"/>
          <p14:tracePt t="6244" x="5130800" y="3416300"/>
          <p14:tracePt t="6261" x="5213350" y="3460750"/>
          <p14:tracePt t="6277" x="5327650" y="3536950"/>
          <p14:tracePt t="6294" x="5372100" y="3568700"/>
          <p14:tracePt t="6311" x="5391150" y="3575050"/>
          <p14:tracePt t="6327" x="5397500" y="3581400"/>
          <p14:tracePt t="6344" x="5403850" y="3581400"/>
          <p14:tracePt t="6391" x="5397500" y="3581400"/>
          <p14:tracePt t="6406" x="5391150" y="3581400"/>
          <p14:tracePt t="6414" x="5384800" y="3581400"/>
          <p14:tracePt t="6427" x="5365750" y="3581400"/>
          <p14:tracePt t="6443" x="5270500" y="3562350"/>
          <p14:tracePt t="6460" x="5149850" y="3530600"/>
          <p14:tracePt t="6477" x="5029200" y="3524250"/>
          <p14:tracePt t="6493" x="4953000" y="3524250"/>
          <p14:tracePt t="6510" x="4864100" y="3517900"/>
          <p14:tracePt t="6527" x="4819650" y="3517900"/>
          <p14:tracePt t="6543" x="4768850" y="3511550"/>
          <p14:tracePt t="6560" x="4718050" y="3511550"/>
          <p14:tracePt t="6577" x="4679950" y="3511550"/>
          <p14:tracePt t="6593" x="4660900" y="3511550"/>
          <p14:tracePt t="6610" x="4648200" y="3511550"/>
          <p14:tracePt t="6669" x="4667250" y="3511550"/>
          <p14:tracePt t="6677" x="4679950" y="3511550"/>
          <p14:tracePt t="6684" x="4730750" y="3511550"/>
          <p14:tracePt t="6693" x="4826000" y="3530600"/>
          <p14:tracePt t="6710" x="4959350" y="3568700"/>
          <p14:tracePt t="6727" x="5105400" y="3600450"/>
          <p14:tracePt t="6743" x="5238750" y="3651250"/>
          <p14:tracePt t="6760" x="5308600" y="3670300"/>
          <p14:tracePt t="6777" x="5314950" y="3676650"/>
          <p14:tracePt t="6794" x="5321300" y="3676650"/>
          <p14:tracePt t="6827" x="5314950" y="3676650"/>
          <p14:tracePt t="6843" x="5181600" y="3676650"/>
          <p14:tracePt t="6860" x="4946650" y="3657600"/>
          <p14:tracePt t="6877" x="4756150" y="3644900"/>
          <p14:tracePt t="6894" x="4679950" y="3644900"/>
          <p14:tracePt t="6912" x="4616450" y="3651250"/>
          <p14:tracePt t="6927" x="4603750" y="3651250"/>
          <p14:tracePt t="6944" x="4572000" y="3657600"/>
          <p14:tracePt t="6960" x="4565650" y="3657600"/>
          <p14:tracePt t="7019" x="4572000" y="3657600"/>
          <p14:tracePt t="7027" x="4591050" y="3657600"/>
          <p14:tracePt t="7035" x="4622800" y="3663950"/>
          <p14:tracePt t="7043" x="4705350" y="3663950"/>
          <p14:tracePt t="7060" x="4895850" y="3663950"/>
          <p14:tracePt t="7077" x="5035550" y="3670300"/>
          <p14:tracePt t="7093" x="5111750" y="3670300"/>
          <p14:tracePt t="7110" x="5175250" y="3670300"/>
          <p14:tracePt t="7126" x="5219700" y="3670300"/>
          <p14:tracePt t="7143" x="5251450" y="3670300"/>
          <p14:tracePt t="7160" x="5276850" y="3670300"/>
          <p14:tracePt t="7176" x="5289550" y="3670300"/>
          <p14:tracePt t="7193" x="5308600" y="3670300"/>
          <p14:tracePt t="7680" x="5302250" y="3663950"/>
          <p14:tracePt t="7689" x="5295900" y="3663950"/>
          <p14:tracePt t="7698" x="5295900" y="3657600"/>
          <p14:tracePt t="7719" x="5295900" y="3651250"/>
          <p14:tracePt t="7734" x="5295900" y="3644900"/>
          <p14:tracePt t="7750" x="5295900" y="3632200"/>
          <p14:tracePt t="7759" x="5295900" y="3625850"/>
          <p14:tracePt t="7776" x="5295900" y="3619500"/>
          <p14:tracePt t="7792" x="5295900" y="3606800"/>
          <p14:tracePt t="7809" x="5353050" y="3460750"/>
          <p14:tracePt t="7826" x="5454650" y="3308350"/>
          <p14:tracePt t="7842" x="5607050" y="3162300"/>
          <p14:tracePt t="7859" x="5734050" y="3041650"/>
          <p14:tracePt t="7876" x="5880100" y="2959100"/>
          <p14:tracePt t="7892" x="6000750" y="2914650"/>
          <p14:tracePt t="7910" x="6115050" y="2876550"/>
          <p14:tracePt t="7926" x="6210300" y="2857500"/>
          <p14:tracePt t="7942" x="6330950" y="2844800"/>
          <p14:tracePt t="7959" x="6438900" y="2832100"/>
          <p14:tracePt t="7976" x="6572250" y="2819400"/>
          <p14:tracePt t="7993" x="6711950" y="2813050"/>
          <p14:tracePt t="8009" x="6870700" y="2794000"/>
          <p14:tracePt t="8026" x="7048500" y="2774950"/>
          <p14:tracePt t="8029" x="7137400" y="2774950"/>
          <p14:tracePt t="8042" x="7200900" y="2774950"/>
          <p14:tracePt t="8059" x="7353300" y="2787650"/>
          <p14:tracePt t="8076" x="7423150" y="2806700"/>
          <p14:tracePt t="8092" x="7505700" y="2851150"/>
          <p14:tracePt t="8109" x="7569200" y="2895600"/>
          <p14:tracePt t="8126" x="7639050" y="2978150"/>
          <p14:tracePt t="8142" x="7651750" y="3003550"/>
          <p14:tracePt t="8159" x="7658100" y="3003550"/>
          <p14:tracePt t="8176" x="7658100" y="3009900"/>
          <p14:tracePt t="8192" x="7658100" y="3022600"/>
          <p14:tracePt t="8255" x="7658100" y="3009900"/>
          <p14:tracePt t="8264" x="7651750" y="2990850"/>
          <p14:tracePt t="8271" x="7632700" y="2952750"/>
          <p14:tracePt t="8281" x="7620000" y="2908300"/>
          <p14:tracePt t="8293" x="7600950" y="2794000"/>
          <p14:tracePt t="8309" x="7600950" y="2749550"/>
          <p14:tracePt t="8326" x="7600950" y="2705100"/>
          <p14:tracePt t="8342" x="7607300" y="2654300"/>
          <p14:tracePt t="8359" x="7651750" y="2571750"/>
          <p14:tracePt t="8376" x="7747000" y="2470150"/>
          <p14:tracePt t="8392" x="7829550" y="2425700"/>
          <p14:tracePt t="8409" x="7918450" y="2400300"/>
          <p14:tracePt t="8425" x="7975600" y="2400300"/>
          <p14:tracePt t="8442" x="8051800" y="2406650"/>
          <p14:tracePt t="8458" x="8178800" y="2463800"/>
          <p14:tracePt t="8475" x="8362950" y="2609850"/>
          <p14:tracePt t="8492" x="8502650" y="2749550"/>
          <p14:tracePt t="8509" x="8585200" y="2844800"/>
          <p14:tracePt t="8525" x="8667750" y="2946400"/>
          <p14:tracePt t="8528" x="8705850" y="2997200"/>
          <p14:tracePt t="8542" x="8775700" y="3060700"/>
          <p14:tracePt t="8559" x="8807450" y="3092450"/>
          <p14:tracePt t="8575" x="8820150" y="3105150"/>
          <p14:tracePt t="8592" x="8826500" y="3111500"/>
          <p14:tracePt t="8608" x="8826500" y="3117850"/>
          <p14:tracePt t="8625" x="8782050" y="3124200"/>
          <p14:tracePt t="8641" x="8680450" y="3130550"/>
          <p14:tracePt t="8659" x="8521700" y="3124200"/>
          <p14:tracePt t="8675" x="8401050" y="3073400"/>
          <p14:tracePt t="8692" x="8331200" y="3054350"/>
          <p14:tracePt t="8708" x="8305800" y="3048000"/>
          <p14:tracePt t="8725" x="8286750" y="3048000"/>
          <p14:tracePt t="8741" x="8280400" y="3048000"/>
          <p14:tracePt t="8791" x="8280400" y="3054350"/>
          <p14:tracePt t="8799" x="8293100" y="3060700"/>
          <p14:tracePt t="8808" x="8312150" y="3079750"/>
          <p14:tracePt t="8825" x="8375650" y="3124200"/>
          <p14:tracePt t="8841" x="8432800" y="3162300"/>
          <p14:tracePt t="8859" x="8451850" y="3181350"/>
          <p14:tracePt t="8875" x="8458200" y="3187700"/>
          <p14:tracePt t="8920" x="8464550" y="3187700"/>
          <p14:tracePt t="8935" x="8464550" y="3181350"/>
          <p14:tracePt t="8950" x="8470900" y="3175000"/>
          <p14:tracePt t="8958" x="8483600" y="3168650"/>
          <p14:tracePt t="8975" x="8502650" y="3117850"/>
          <p14:tracePt t="8991" x="8540750" y="3022600"/>
          <p14:tracePt t="9008" x="8566150" y="2971800"/>
          <p14:tracePt t="9025" x="8578850" y="2927350"/>
          <p14:tracePt t="9041" x="8585200" y="2901950"/>
          <p14:tracePt t="9058" x="8591550" y="2882900"/>
          <p14:tracePt t="9075" x="8591550" y="2876550"/>
          <p14:tracePt t="9091" x="8591550" y="2863850"/>
          <p14:tracePt t="9108" x="8591550" y="2857500"/>
          <p14:tracePt t="9141" x="8591550" y="2851150"/>
          <p14:tracePt t="9178" x="8591550" y="2838450"/>
          <p14:tracePt t="9230" x="8591550" y="2832100"/>
          <p14:tracePt t="9237" x="8585200" y="2832100"/>
          <p14:tracePt t="9291" x="8578850" y="2832100"/>
          <p14:tracePt t="9328" x="8578850" y="2844800"/>
          <p14:tracePt t="9344" x="8578850" y="2851150"/>
          <p14:tracePt t="9358" x="8578850" y="2857500"/>
          <p14:tracePt t="9373" x="8578850" y="2863850"/>
          <p14:tracePt t="9381" x="8578850" y="2870200"/>
          <p14:tracePt t="9474" x="8585200" y="2870200"/>
          <p14:tracePt t="9488" x="8591550" y="2870200"/>
          <p14:tracePt t="9518" x="8597900" y="2870200"/>
          <p14:tracePt t="9525" x="8597900" y="2876550"/>
          <p14:tracePt t="9533" x="8610600" y="2882900"/>
          <p14:tracePt t="9541" x="8610600" y="2889250"/>
          <p14:tracePt t="9558" x="8642350" y="2933700"/>
          <p14:tracePt t="9574" x="8769350" y="3162300"/>
          <p14:tracePt t="9591" x="9175750" y="3606800"/>
          <p14:tracePt t="9608" x="9366250" y="3784600"/>
          <p14:tracePt t="9624" x="9505950" y="3886200"/>
          <p14:tracePt t="9641" x="9683750" y="4006850"/>
          <p14:tracePt t="9657" x="9861550" y="4083050"/>
          <p14:tracePt t="9674" x="9994900" y="4108450"/>
          <p14:tracePt t="9691" x="10020300" y="4102100"/>
          <p14:tracePt t="9707" x="10020300" y="4070350"/>
          <p14:tracePt t="9724" x="10020300" y="4038600"/>
          <p14:tracePt t="9818" x="9906000" y="3975100"/>
          <p14:tracePt t="9826" x="9848850" y="3943350"/>
          <p14:tracePt t="9833" x="9728200" y="3905250"/>
          <p14:tracePt t="9841" x="9518650" y="3867150"/>
          <p14:tracePt t="9857" x="9105900" y="3822700"/>
          <p14:tracePt t="9874" x="8763000" y="3854450"/>
          <p14:tracePt t="9891" x="8439150" y="4013200"/>
          <p14:tracePt t="9908" x="8026400" y="4381500"/>
          <p14:tracePt t="9924" x="7861300" y="4597400"/>
          <p14:tracePt t="9941" x="7664450" y="4953000"/>
          <p14:tracePt t="9957" x="7518400" y="5314950"/>
          <p14:tracePt t="9974" x="7461250" y="5664200"/>
          <p14:tracePt t="9991" x="7454900" y="6013450"/>
          <p14:tracePt t="10007" x="7480300" y="6216650"/>
          <p14:tracePt t="10024" x="7562850" y="6502400"/>
          <p14:tracePt t="10040" x="7651750" y="6705600"/>
          <p14:tracePt t="10044" x="7696200" y="6794500"/>
          <p14:tracePt t="10057" x="7747000" y="6851650"/>
          <p14:tracePt t="10074" x="7905750" y="6851650"/>
          <p14:tracePt t="10091" x="8026400" y="6851650"/>
          <p14:tracePt t="10107" x="8210550" y="6851650"/>
          <p14:tracePt t="10124" x="8445500" y="6851650"/>
          <p14:tracePt t="10140" x="8674100" y="6845300"/>
          <p14:tracePt t="10157" x="8978900" y="6769100"/>
          <p14:tracePt t="10174" x="9067800" y="6737350"/>
          <p14:tracePt t="10190" x="9213850" y="6591300"/>
          <p14:tracePt t="10207" x="9359900" y="6375400"/>
          <p14:tracePt t="10224" x="9474200" y="6115050"/>
          <p14:tracePt t="10240" x="9582150" y="5670550"/>
          <p14:tracePt t="10257" x="9607550" y="5441950"/>
          <p14:tracePt t="10274" x="9632950" y="5118100"/>
          <p14:tracePt t="10290" x="9632950" y="4660900"/>
          <p14:tracePt t="10308" x="9588500" y="4013200"/>
          <p14:tracePt t="10323" x="9537700" y="3606800"/>
          <p14:tracePt t="10340" x="9493250" y="3175000"/>
          <p14:tracePt t="10357" x="9461500" y="2908300"/>
          <p14:tracePt t="10374" x="9423400" y="2679700"/>
          <p14:tracePt t="10390" x="9264650" y="2178050"/>
          <p14:tracePt t="10407" x="9144000" y="1955800"/>
          <p14:tracePt t="10424" x="9036050" y="1816100"/>
          <p14:tracePt t="10440" x="8934450" y="1733550"/>
          <p14:tracePt t="10457" x="8832850" y="1676400"/>
          <p14:tracePt t="10473" x="8623300" y="1593850"/>
          <p14:tracePt t="10490" x="8477250" y="1543050"/>
          <p14:tracePt t="10507" x="8362950" y="1536700"/>
          <p14:tracePt t="10523" x="8216900" y="1562100"/>
          <p14:tracePt t="10540" x="8128000" y="1606550"/>
          <p14:tracePt t="10544" x="8064500" y="1644650"/>
          <p14:tracePt t="10556" x="7975600" y="1752600"/>
          <p14:tracePt t="10573" x="7912100" y="1866900"/>
          <p14:tracePt t="10590" x="7867650" y="2038350"/>
          <p14:tracePt t="10607" x="7848600" y="2324100"/>
          <p14:tracePt t="10623" x="7842250" y="2470150"/>
          <p14:tracePt t="10640" x="7861300" y="2787650"/>
          <p14:tracePt t="10657" x="7924800" y="2990850"/>
          <p14:tracePt t="10673" x="8020050" y="3225800"/>
          <p14:tracePt t="10690" x="8159750" y="3492500"/>
          <p14:tracePt t="10707" x="8235950" y="3619500"/>
          <p14:tracePt t="10723" x="8407400" y="3854450"/>
          <p14:tracePt t="10740" x="8540750" y="4025900"/>
          <p14:tracePt t="10757" x="8674100" y="4191000"/>
          <p14:tracePt t="10773" x="8807450" y="4349750"/>
          <p14:tracePt t="10791" x="8953500" y="4489450"/>
          <p14:tracePt t="10806" x="9067800" y="4603750"/>
          <p14:tracePt t="10823" x="9163050" y="4679950"/>
          <p14:tracePt t="10840" x="9239250" y="4737100"/>
          <p14:tracePt t="10856" x="9296400" y="4781550"/>
          <p14:tracePt t="10874" x="9347200" y="4819650"/>
          <p14:tracePt t="10890" x="9385300" y="4832350"/>
          <p14:tracePt t="10906" x="9423400" y="4838700"/>
          <p14:tracePt t="10923" x="9486900" y="4832350"/>
          <p14:tracePt t="10940" x="9550400" y="4794250"/>
          <p14:tracePt t="10957" x="9613900" y="4743450"/>
          <p14:tracePt t="10973" x="9626600" y="4724400"/>
          <p14:tracePt t="10990" x="9639300" y="4711700"/>
          <p14:tracePt t="11006" x="9639300" y="4686300"/>
          <p14:tracePt t="11023" x="9652000" y="4629150"/>
          <p14:tracePt t="11040" x="9658350" y="4413250"/>
          <p14:tracePt t="11056" x="9658350" y="4273550"/>
          <p14:tracePt t="11073" x="9677400" y="4165600"/>
          <p14:tracePt t="11090" x="9677400" y="4127500"/>
          <p14:tracePt t="11106" x="9677400" y="4095750"/>
          <p14:tracePt t="11123" x="9677400" y="4083050"/>
          <p14:tracePt t="11140" x="9677400" y="4076700"/>
          <p14:tracePt t="11156" x="9677400" y="4070350"/>
          <p14:tracePt t="11260" x="9677400" y="4064000"/>
          <p14:tracePt t="11404" x="9671050" y="4064000"/>
          <p14:tracePt t="12310" x="9652000" y="4064000"/>
          <p14:tracePt t="12318" x="9607550" y="4057650"/>
          <p14:tracePt t="12327" x="9582150" y="4051300"/>
          <p14:tracePt t="12339" x="9525000" y="4038600"/>
          <p14:tracePt t="12355" x="9499600" y="4032250"/>
          <p14:tracePt t="12372" x="9461500" y="4025900"/>
          <p14:tracePt t="12389" x="9417050" y="4019550"/>
          <p14:tracePt t="12406" x="9321800" y="3968750"/>
          <p14:tracePt t="12422" x="9245600" y="3917950"/>
          <p14:tracePt t="12438" x="9201150" y="3892550"/>
          <p14:tracePt t="12455" x="9169400" y="3867150"/>
          <p14:tracePt t="12471" x="9124950" y="3835400"/>
          <p14:tracePt t="12489" x="9036050" y="3759200"/>
          <p14:tracePt t="12505" x="8978900" y="3714750"/>
          <p14:tracePt t="12522" x="8890000" y="3651250"/>
          <p14:tracePt t="12539" x="8839200" y="3632200"/>
          <p14:tracePt t="12545" x="8813800" y="3619500"/>
          <p14:tracePt t="12555" x="8775700" y="3600450"/>
          <p14:tracePt t="12572" x="8699500" y="3562350"/>
          <p14:tracePt t="12588" x="8648700" y="3543300"/>
          <p14:tracePt t="12605" x="8597900" y="3517900"/>
          <p14:tracePt t="12622" x="8578850" y="3505200"/>
          <p14:tracePt t="12638" x="8515350" y="3479800"/>
          <p14:tracePt t="12655" x="8401050" y="3416300"/>
          <p14:tracePt t="12672" x="8375650" y="3403600"/>
          <p14:tracePt t="12688" x="8362950" y="3384550"/>
          <p14:tracePt t="12705" x="8356600" y="3378200"/>
          <p14:tracePt t="12721" x="8343900" y="3378200"/>
          <p14:tracePt t="12738" x="8337550" y="3378200"/>
          <p14:tracePt t="12755" x="8324850" y="3378200"/>
          <p14:tracePt t="12772" x="8312150" y="3365500"/>
          <p14:tracePt t="12788" x="8305800" y="3365500"/>
          <p14:tracePt t="12805" x="8299450" y="3365500"/>
          <p14:tracePt t="12821" x="8293100" y="3365500"/>
          <p14:tracePt t="12890" x="8293100" y="3371850"/>
          <p14:tracePt t="12896" x="8305800" y="3371850"/>
          <p14:tracePt t="12904" x="8324850" y="3384550"/>
          <p14:tracePt t="12921" x="8534400" y="3568700"/>
          <p14:tracePt t="12938" x="8915400" y="3867150"/>
          <p14:tracePt t="12954" x="9093200" y="3994150"/>
          <p14:tracePt t="12971" x="9588500" y="4419600"/>
          <p14:tracePt t="12988" x="9874250" y="4679950"/>
          <p14:tracePt t="13005" x="10115550" y="4908550"/>
          <p14:tracePt t="13021" x="10350500" y="5168900"/>
          <p14:tracePt t="13038" x="10464800" y="5314950"/>
          <p14:tracePt t="13041" x="10566400" y="5448300"/>
          <p14:tracePt t="13055" x="10756900" y="5676900"/>
          <p14:tracePt t="13071" x="10858500" y="5797550"/>
          <p14:tracePt t="13088" x="10896600" y="5835650"/>
          <p14:tracePt t="13104" x="10902950" y="5842000"/>
          <p14:tracePt t="13121" x="10909300" y="5848350"/>
          <p14:tracePt t="13169" x="10902950" y="5848350"/>
          <p14:tracePt t="13200" x="10896600" y="5848350"/>
          <p14:tracePt t="13207" x="10883900" y="5848350"/>
          <p14:tracePt t="13222" x="10883900" y="5842000"/>
          <p14:tracePt t="13230" x="10883900" y="5835650"/>
          <p14:tracePt t="13244" x="10877550" y="5835650"/>
          <p14:tracePt t="13267" x="10871200" y="5829300"/>
          <p14:tracePt t="13282" x="10871200" y="5822950"/>
          <p14:tracePt t="13305" x="10864850" y="5822950"/>
          <p14:tracePt t="13320" x="10864850" y="5816600"/>
          <p14:tracePt t="13335" x="10858500" y="5810250"/>
          <p14:tracePt t="13342" x="10845800" y="5797550"/>
          <p14:tracePt t="13354" x="10839450" y="5797550"/>
          <p14:tracePt t="13372" x="10788650" y="5753100"/>
          <p14:tracePt t="13388" x="10731500" y="5708650"/>
          <p14:tracePt t="13404" x="10693400" y="5657850"/>
          <p14:tracePt t="13421" x="10674350" y="5638800"/>
          <p14:tracePt t="13438" x="10648950" y="5613400"/>
          <p14:tracePt t="13455" x="10636250" y="5600700"/>
          <p14:tracePt t="13471" x="10623550" y="5588000"/>
          <p14:tracePt t="13487" x="10623550" y="5581650"/>
          <p14:tracePt t="13504" x="10610850" y="5581650"/>
          <p14:tracePt t="13521" x="10610850" y="5575300"/>
          <p14:tracePt t="13538" x="10604500" y="5575300"/>
          <p14:tracePt t="13554" x="10598150" y="5562600"/>
          <p14:tracePt t="13571" x="10566400" y="5537200"/>
          <p14:tracePt t="13588" x="10521950" y="5499100"/>
          <p14:tracePt t="13604" x="10490200" y="5486400"/>
          <p14:tracePt t="13621" x="10477500" y="5473700"/>
          <p14:tracePt t="14000" x="10464800" y="5473700"/>
          <p14:tracePt t="14008" x="10439400" y="5473700"/>
          <p14:tracePt t="14020" x="10369550" y="5473700"/>
          <p14:tracePt t="14037" x="10223500" y="5480050"/>
          <p14:tracePt t="14053" x="10083800" y="5499100"/>
          <p14:tracePt t="14070" x="9975850" y="5511800"/>
          <p14:tracePt t="14087" x="9842500" y="5549900"/>
          <p14:tracePt t="14104" x="9709150" y="5562600"/>
          <p14:tracePt t="14120" x="9632950" y="5562600"/>
          <p14:tracePt t="14137" x="9525000" y="5568950"/>
          <p14:tracePt t="14153" x="9391650" y="5575300"/>
          <p14:tracePt t="14170" x="9283700" y="5588000"/>
          <p14:tracePt t="14187" x="9118600" y="5613400"/>
          <p14:tracePt t="14204" x="9061450" y="5613400"/>
          <p14:tracePt t="14220" x="8953500" y="5613400"/>
          <p14:tracePt t="14237" x="8883650" y="5626100"/>
          <p14:tracePt t="14254" x="8858250" y="5626100"/>
          <p14:tracePt t="14270" x="8832850" y="5626100"/>
          <p14:tracePt t="14304" x="8826500" y="5626100"/>
          <p14:tracePt t="14320" x="8813800" y="5632450"/>
          <p14:tracePt t="14338" x="8807450" y="5632450"/>
          <p14:tracePt t="14353" x="8801100" y="5632450"/>
          <p14:tracePt t="14399" x="8801100" y="5626100"/>
          <p14:tracePt t="14408" x="8801100" y="5619750"/>
          <p14:tracePt t="14421" x="8801100" y="5588000"/>
          <p14:tracePt t="14437" x="8801100" y="5492750"/>
          <p14:tracePt t="14453" x="8820150" y="5321300"/>
          <p14:tracePt t="14470" x="8839200" y="5213350"/>
          <p14:tracePt t="14487" x="8902700" y="5048250"/>
          <p14:tracePt t="14504" x="9099550" y="4629150"/>
          <p14:tracePt t="14520" x="9226550" y="4419600"/>
          <p14:tracePt t="14537" x="9309100" y="4260850"/>
          <p14:tracePt t="14553" x="9353550" y="4203700"/>
          <p14:tracePt t="14570" x="9417050" y="4108450"/>
          <p14:tracePt t="14586" x="9525000" y="4000500"/>
          <p14:tracePt t="14603" x="9753600" y="3797300"/>
          <p14:tracePt t="14620" x="9925050" y="3657600"/>
          <p14:tracePt t="14637" x="10001250" y="3587750"/>
          <p14:tracePt t="14653" x="10064750" y="3556000"/>
          <p14:tracePt t="14670" x="10160000" y="3492500"/>
          <p14:tracePt t="14686" x="10210800" y="3448050"/>
          <p14:tracePt t="14703" x="10280650" y="3409950"/>
          <p14:tracePt t="14720" x="10350500" y="3371850"/>
          <p14:tracePt t="14736" x="10382250" y="3352800"/>
          <p14:tracePt t="14753" x="10414000" y="3327400"/>
          <p14:tracePt t="14770" x="10420350" y="3321050"/>
          <p14:tracePt t="14787" x="10433050" y="3321050"/>
          <p14:tracePt t="14821" x="10445750" y="3314700"/>
          <p14:tracePt t="14836" x="10458450" y="3308350"/>
          <p14:tracePt t="14853" x="10477500" y="3302000"/>
          <p14:tracePt t="14870" x="10490200" y="3295650"/>
          <p14:tracePt t="15359" x="10490200" y="3289300"/>
          <p14:tracePt t="15403" x="10490200" y="3282950"/>
          <p14:tracePt t="15547" x="10477500" y="3282950"/>
          <p14:tracePt t="15569" x="10477500" y="3276600"/>
          <p14:tracePt t="15607" x="10471150" y="3276600"/>
          <p14:tracePt t="15630" x="10464800" y="3276600"/>
          <p14:tracePt t="15661" x="10458450" y="3276600"/>
          <p14:tracePt t="15668" x="10452100" y="3282950"/>
          <p14:tracePt t="15683" x="10445750" y="3289300"/>
          <p14:tracePt t="15698" x="10445750" y="3295650"/>
          <p14:tracePt t="15707" x="10433050" y="3302000"/>
          <p14:tracePt t="15719" x="10426700" y="3314700"/>
          <p14:tracePt t="15736" x="10420350" y="3321050"/>
          <p14:tracePt t="15752" x="10394950" y="3340100"/>
          <p14:tracePt t="15769" x="10337800" y="3365500"/>
          <p14:tracePt t="15785" x="10280650" y="3384550"/>
          <p14:tracePt t="15802" x="10153650" y="3441700"/>
          <p14:tracePt t="15819" x="10102850" y="3454400"/>
          <p14:tracePt t="15836" x="10020300" y="3473450"/>
          <p14:tracePt t="15852" x="9944100" y="3473450"/>
          <p14:tracePt t="15869" x="9880600" y="3479800"/>
          <p14:tracePt t="15885" x="9791700" y="3492500"/>
          <p14:tracePt t="15902" x="9702800" y="3505200"/>
          <p14:tracePt t="15919" x="9607550" y="3511550"/>
          <p14:tracePt t="15935" x="9537700" y="3511550"/>
          <p14:tracePt t="15952" x="9474200" y="3511550"/>
          <p14:tracePt t="15968" x="9353550" y="3517900"/>
          <p14:tracePt t="15985" x="9315450" y="3517900"/>
          <p14:tracePt t="16002" x="9258300" y="3517900"/>
          <p14:tracePt t="16018" x="9220200" y="3517900"/>
          <p14:tracePt t="16035" x="9194800" y="3517900"/>
          <p14:tracePt t="16052" x="9175750" y="3505200"/>
          <p14:tracePt t="16069" x="9169400" y="3505200"/>
          <p14:tracePt t="16085" x="9156700" y="3498850"/>
          <p14:tracePt t="16102" x="9156700" y="3486150"/>
          <p14:tracePt t="16119" x="9156700" y="3479800"/>
          <p14:tracePt t="16135" x="9156700" y="3473450"/>
          <p14:tracePt t="16168" x="9156700" y="3479800"/>
          <p14:tracePt t="16185" x="9182100" y="3498850"/>
          <p14:tracePt t="16202" x="9251950" y="3606800"/>
          <p14:tracePt t="16219" x="9378950" y="3892550"/>
          <p14:tracePt t="16235" x="9423400" y="4038600"/>
          <p14:tracePt t="16252" x="9480550" y="4292600"/>
          <p14:tracePt t="16268" x="9537700" y="4572000"/>
          <p14:tracePt t="16285" x="9607550" y="4946650"/>
          <p14:tracePt t="16302" x="9658350" y="5137150"/>
          <p14:tracePt t="16318" x="9683750" y="5251450"/>
          <p14:tracePt t="16335" x="9715500" y="5410200"/>
          <p14:tracePt t="16352" x="9740900" y="5543550"/>
          <p14:tracePt t="16368" x="9753600" y="5632450"/>
          <p14:tracePt t="16385" x="9753600" y="5651500"/>
          <p14:tracePt t="16418" x="9753600" y="5657850"/>
          <p14:tracePt t="16497" x="9753600" y="5651500"/>
          <p14:tracePt t="16520" x="9753600" y="5645150"/>
          <p14:tracePt t="16535" x="9753600" y="5638800"/>
          <p14:tracePt t="16542" x="9747250" y="5632450"/>
          <p14:tracePt t="16558" x="9747250" y="5626100"/>
          <p14:tracePt t="16580" x="9740900" y="5619750"/>
          <p14:tracePt t="16589" x="9728200" y="5613400"/>
          <p14:tracePt t="16602" x="9721850" y="5594350"/>
          <p14:tracePt t="16618" x="9671050" y="5499100"/>
          <p14:tracePt t="16635" x="9613900" y="5359400"/>
          <p14:tracePt t="16651" x="9575800" y="5283200"/>
          <p14:tracePt t="16668" x="9544050" y="5181600"/>
          <p14:tracePt t="16685" x="9467850" y="5029200"/>
          <p14:tracePt t="16701" x="9417050" y="4927600"/>
          <p14:tracePt t="16718" x="9385300" y="4851400"/>
          <p14:tracePt t="16735" x="9353550" y="4819650"/>
          <p14:tracePt t="16752" x="9334500" y="4787900"/>
          <p14:tracePt t="16768" x="9296400" y="4737100"/>
          <p14:tracePt t="16784" x="9264650" y="4699000"/>
          <p14:tracePt t="16801" x="9226550" y="4673600"/>
          <p14:tracePt t="16818" x="9213850" y="4660900"/>
          <p14:tracePt t="16834" x="9194800" y="4641850"/>
          <p14:tracePt t="16851" x="9150350" y="4616450"/>
          <p14:tracePt t="16868" x="9112250" y="4610100"/>
          <p14:tracePt t="16885" x="9093200" y="4603750"/>
          <p14:tracePt t="16901" x="9067800" y="4603750"/>
          <p14:tracePt t="16919" x="9042400" y="4603750"/>
          <p14:tracePt t="16934" x="9017000" y="4603750"/>
          <p14:tracePt t="16951" x="8997950" y="4603750"/>
          <p14:tracePt t="16968" x="8978900" y="4603750"/>
          <p14:tracePt t="16984" x="8966200" y="4603750"/>
          <p14:tracePt t="17001" x="8959850" y="4603750"/>
          <p14:tracePt t="17070" x="8959850" y="4597400"/>
          <p14:tracePt t="17092" x="8959850" y="4591050"/>
          <p14:tracePt t="17107" x="8959850" y="4578350"/>
          <p14:tracePt t="17115" x="8959850" y="4572000"/>
          <p14:tracePt t="17122" x="8959850" y="4565650"/>
          <p14:tracePt t="17134" x="8972550" y="4559300"/>
          <p14:tracePt t="17151" x="8997950" y="4521200"/>
          <p14:tracePt t="17167" x="9042400" y="4483100"/>
          <p14:tracePt t="17184" x="9074150" y="4451350"/>
          <p14:tracePt t="17201" x="9137650" y="4400550"/>
          <p14:tracePt t="17217" x="9232900" y="4356100"/>
          <p14:tracePt t="17234" x="9334500" y="4298950"/>
          <p14:tracePt t="17251" x="9493250" y="4235450"/>
          <p14:tracePt t="17267" x="9594850" y="4216400"/>
          <p14:tracePt t="17284" x="9690100" y="4203700"/>
          <p14:tracePt t="17301" x="9791700" y="4203700"/>
          <p14:tracePt t="17317" x="9867900" y="4203700"/>
          <p14:tracePt t="17334" x="9950450" y="4210050"/>
          <p14:tracePt t="17351" x="9994900" y="4222750"/>
          <p14:tracePt t="17368" x="10026650" y="4254500"/>
          <p14:tracePt t="17384" x="10058400" y="4260850"/>
          <p14:tracePt t="17401" x="10071100" y="4273550"/>
          <p14:tracePt t="17417" x="10083800" y="4286250"/>
          <p14:tracePt t="17451" x="10102850" y="4305300"/>
          <p14:tracePt t="17468" x="10109200" y="4305300"/>
          <p14:tracePt t="17487" x="10121900" y="4318000"/>
          <p14:tracePt t="17518" x="10128250" y="4318000"/>
          <p14:tracePt t="17534" x="10128250" y="4324350"/>
          <p14:tracePt t="17767" x="10121900" y="4324350"/>
          <p14:tracePt t="17864" x="10115550" y="4324350"/>
          <p14:tracePt t="18023" x="10109200" y="4324350"/>
          <p14:tracePt t="18106" x="10115550" y="4324350"/>
          <p14:tracePt t="18522" x="10115550" y="4337050"/>
          <p14:tracePt t="18529" x="10115550" y="4356100"/>
          <p14:tracePt t="18537" x="10115550" y="4381500"/>
          <p14:tracePt t="18550" x="10109200" y="4419600"/>
          <p14:tracePt t="18566" x="10096500" y="4476750"/>
          <p14:tracePt t="18583" x="10083800" y="4521200"/>
          <p14:tracePt t="18600" x="10083800" y="4540250"/>
          <p14:tracePt t="18617" x="10071100" y="4578350"/>
          <p14:tracePt t="18633" x="10071100" y="4603750"/>
          <p14:tracePt t="18650" x="10064750" y="4622800"/>
          <p14:tracePt t="18666" x="10064750" y="4635500"/>
          <p14:tracePt t="18683" x="10064750" y="4641850"/>
          <p14:tracePt t="18700" x="10064750" y="4686300"/>
          <p14:tracePt t="18716" x="10064750" y="4718050"/>
          <p14:tracePt t="18733" x="10064750" y="4737100"/>
          <p14:tracePt t="18750" x="10058400" y="4762500"/>
          <p14:tracePt t="18766" x="10058400" y="4775200"/>
          <p14:tracePt t="18783" x="10058400" y="4787900"/>
          <p14:tracePt t="18800" x="10052050" y="4794250"/>
          <p14:tracePt t="18816" x="10045700" y="4794250"/>
          <p14:tracePt t="18833" x="10039350" y="4813300"/>
          <p14:tracePt t="18850" x="10033000" y="4826000"/>
          <p14:tracePt t="18866" x="10026650" y="4832350"/>
          <p14:tracePt t="18883" x="10007600" y="4845050"/>
          <p14:tracePt t="18900" x="10001250" y="4851400"/>
          <p14:tracePt t="18916" x="9988550" y="4864100"/>
          <p14:tracePt t="18933" x="9956800" y="4870450"/>
          <p14:tracePt t="18949" x="9944100" y="4870450"/>
          <p14:tracePt t="18966" x="9906000" y="4883150"/>
          <p14:tracePt t="18984" x="9893300" y="4883150"/>
          <p14:tracePt t="18999" x="9880600" y="4883150"/>
          <p14:tracePt t="19016" x="9874250" y="4876800"/>
          <p14:tracePt t="19032" x="9842500" y="4832350"/>
          <p14:tracePt t="19049" x="9791700" y="4730750"/>
          <p14:tracePt t="19066" x="9740900" y="4578350"/>
          <p14:tracePt t="19083" x="9690100" y="4445000"/>
          <p14:tracePt t="19100" x="9607550" y="4267200"/>
          <p14:tracePt t="19116" x="9588500" y="4197350"/>
          <p14:tracePt t="19133" x="9544050" y="4013200"/>
          <p14:tracePt t="19149" x="9525000" y="3822700"/>
          <p14:tracePt t="19166" x="9525000" y="3657600"/>
          <p14:tracePt t="19183" x="9550400" y="3498850"/>
          <p14:tracePt t="19199" x="9563100" y="3467100"/>
          <p14:tracePt t="19216" x="9575800" y="3441700"/>
          <p14:tracePt t="19232" x="9632950" y="3403600"/>
          <p14:tracePt t="19249" x="9728200" y="3346450"/>
          <p14:tracePt t="19266" x="9861550" y="3295650"/>
          <p14:tracePt t="19282" x="9918700" y="3263900"/>
          <p14:tracePt t="19299" x="9950450" y="3257550"/>
          <p14:tracePt t="19316" x="9982200" y="3244850"/>
          <p14:tracePt t="19332" x="9988550" y="3232150"/>
          <p14:tracePt t="19349" x="9994900" y="3225800"/>
          <p14:tracePt t="19366" x="9994900" y="3213100"/>
          <p14:tracePt t="19399" x="9994900" y="3200400"/>
          <p14:tracePt t="19416" x="9982200" y="3194050"/>
          <p14:tracePt t="19432" x="9944100" y="3168650"/>
          <p14:tracePt t="19449" x="9886950" y="3155950"/>
          <p14:tracePt t="19466" x="9842500" y="3149600"/>
          <p14:tracePt t="19482" x="9779000" y="3149600"/>
          <p14:tracePt t="19499" x="9690100" y="3168650"/>
          <p14:tracePt t="19516" x="9569450" y="3244850"/>
          <p14:tracePt t="19532" x="9493250" y="3295650"/>
          <p14:tracePt t="19549" x="9448800" y="3314700"/>
          <p14:tracePt t="19566" x="9404350" y="3340100"/>
          <p14:tracePt t="19583" x="9372600" y="3352800"/>
          <p14:tracePt t="19599" x="9347200" y="3359150"/>
          <p14:tracePt t="19616" x="9334500" y="3359150"/>
          <p14:tracePt t="19632" x="9302750" y="3359150"/>
          <p14:tracePt t="19649" x="9264650" y="3359150"/>
          <p14:tracePt t="19666" x="9175750" y="3333750"/>
          <p14:tracePt t="19682" x="9156700" y="3327400"/>
          <p14:tracePt t="19699" x="9144000" y="3321050"/>
          <p14:tracePt t="19715" x="9137650" y="3321050"/>
          <p14:tracePt t="19732" x="9131300" y="3321050"/>
          <p14:tracePt t="19749" x="9124950" y="3321050"/>
          <p14:tracePt t="19765" x="9118600" y="3321050"/>
          <p14:tracePt t="19782" x="9099550" y="3327400"/>
          <p14:tracePt t="19799" x="9048750" y="3352800"/>
          <p14:tracePt t="19815" x="8921750" y="3378200"/>
          <p14:tracePt t="19832" x="8724900" y="3422650"/>
          <p14:tracePt t="19849" x="8585200" y="3441700"/>
          <p14:tracePt t="19866" x="8477250" y="3454400"/>
          <p14:tracePt t="19882" x="8413750" y="3460750"/>
          <p14:tracePt t="19898" x="8369300" y="3479800"/>
          <p14:tracePt t="19915" x="8343900" y="3486150"/>
          <p14:tracePt t="19978" x="8350250" y="3486150"/>
          <p14:tracePt t="19993" x="8356600" y="3486150"/>
          <p14:tracePt t="20002" x="8375650" y="3486150"/>
          <p14:tracePt t="20008" x="8426450" y="3473450"/>
          <p14:tracePt t="20015" x="8566150" y="3454400"/>
          <p14:tracePt t="20032" x="8743950" y="3435350"/>
          <p14:tracePt t="20049" x="8832850" y="3435350"/>
          <p14:tracePt t="20066" x="8959850" y="3435350"/>
          <p14:tracePt t="20082" x="9042400" y="3435350"/>
          <p14:tracePt t="20098" x="9144000" y="3435350"/>
          <p14:tracePt t="20115" x="9245600" y="3435350"/>
          <p14:tracePt t="20132" x="9302750" y="3435350"/>
          <p14:tracePt t="20149" x="9366250" y="3441700"/>
          <p14:tracePt t="20165" x="9385300" y="3448050"/>
          <p14:tracePt t="20182" x="9391650" y="3448050"/>
          <p14:tracePt t="20198" x="9398000" y="3448050"/>
          <p14:tracePt t="20232" x="9404350" y="3448050"/>
          <p14:tracePt t="20316" x="9398000" y="3448050"/>
          <p14:tracePt t="20332" x="9391650" y="3448050"/>
          <p14:tracePt t="20339" x="9385300" y="3448050"/>
          <p14:tracePt t="20348" x="9378950" y="3448050"/>
          <p14:tracePt t="20365" x="9347200" y="3460750"/>
          <p14:tracePt t="20382" x="9315450" y="3467100"/>
          <p14:tracePt t="20398" x="9201150" y="3498850"/>
          <p14:tracePt t="20415" x="9124950" y="3511550"/>
          <p14:tracePt t="20431" x="8991600" y="3517900"/>
          <p14:tracePt t="20448" x="8851900" y="3549650"/>
          <p14:tracePt t="20465" x="8731250" y="3562350"/>
          <p14:tracePt t="20481" x="8591550" y="3568700"/>
          <p14:tracePt t="20498" x="8515350" y="3568700"/>
          <p14:tracePt t="20515" x="8470900" y="3575050"/>
          <p14:tracePt t="20531" x="8445500" y="3581400"/>
          <p14:tracePt t="20549" x="8432800" y="3581400"/>
          <p14:tracePt t="20565" x="8420100" y="3587750"/>
          <p14:tracePt t="20581" x="8413750" y="3587750"/>
          <p14:tracePt t="20672" x="8426450" y="3587750"/>
          <p14:tracePt t="20679" x="8432800" y="3587750"/>
          <p14:tracePt t="20694" x="8439150" y="3587750"/>
          <p14:tracePt t="20702" x="8445500" y="3587750"/>
          <p14:tracePt t="20715" x="8451850" y="3587750"/>
          <p14:tracePt t="20731" x="8489950" y="3613150"/>
          <p14:tracePt t="20748" x="8591550" y="3727450"/>
          <p14:tracePt t="20765" x="8699500" y="3930650"/>
          <p14:tracePt t="20781" x="8782050" y="4152900"/>
          <p14:tracePt t="20798" x="8851900" y="4324350"/>
          <p14:tracePt t="20815" x="8890000" y="4451350"/>
          <p14:tracePt t="20831" x="8934450" y="4559300"/>
          <p14:tracePt t="20848" x="8991600" y="4673600"/>
          <p14:tracePt t="20864" x="9042400" y="4781550"/>
          <p14:tracePt t="20881" x="9118600" y="4908550"/>
          <p14:tracePt t="20898" x="9169400" y="4978400"/>
          <p14:tracePt t="20914" x="9194800" y="5029200"/>
          <p14:tracePt t="20931" x="9207500" y="5060950"/>
          <p14:tracePt t="20948" x="9220200" y="5073650"/>
          <p14:tracePt t="20964" x="9232900" y="5099050"/>
          <p14:tracePt t="20981" x="9232900" y="5118100"/>
          <p14:tracePt t="20998" x="9245600" y="5130800"/>
          <p14:tracePt t="21014" x="9258300" y="5143500"/>
          <p14:tracePt t="21032" x="9290050" y="5194300"/>
          <p14:tracePt t="21047" x="9321800" y="5245100"/>
          <p14:tracePt t="21064" x="9347200" y="5289550"/>
          <p14:tracePt t="21081" x="9372600" y="5340350"/>
          <p14:tracePt t="21098" x="9417050" y="5403850"/>
          <p14:tracePt t="21115" x="9455150" y="5473700"/>
          <p14:tracePt t="21131" x="9461500" y="5486400"/>
          <p14:tracePt t="21147" x="9461500" y="5492750"/>
          <p14:tracePt t="21164" x="9467850" y="5492750"/>
          <p14:tracePt t="21253" x="9467850" y="5480050"/>
          <p14:tracePt t="21269" x="9467850" y="5473700"/>
          <p14:tracePt t="21274" x="9467850" y="5467350"/>
          <p14:tracePt t="21284" x="9467850" y="5454650"/>
          <p14:tracePt t="21298" x="9474200" y="5416550"/>
          <p14:tracePt t="21314" x="9486900" y="5365750"/>
          <p14:tracePt t="21331" x="9525000" y="5295900"/>
          <p14:tracePt t="21347" x="9569450" y="5219700"/>
          <p14:tracePt t="21364" x="9690100" y="5086350"/>
          <p14:tracePt t="21381" x="9779000" y="4997450"/>
          <p14:tracePt t="21398" x="9861550" y="4889500"/>
          <p14:tracePt t="21414" x="9906000" y="4851400"/>
          <p14:tracePt t="21432" x="10013950" y="4711700"/>
          <p14:tracePt t="21447" x="10109200" y="4578350"/>
          <p14:tracePt t="21464" x="10204450" y="4432300"/>
          <p14:tracePt t="21480" x="10299700" y="4292600"/>
          <p14:tracePt t="21497" x="10350500" y="4216400"/>
          <p14:tracePt t="21514" x="10490200" y="4000500"/>
          <p14:tracePt t="21531" x="10534650" y="3917950"/>
          <p14:tracePt t="21547" x="10560050" y="3892550"/>
          <p14:tracePt t="21564" x="10572750" y="3860800"/>
          <p14:tracePt t="21580" x="10585450" y="3854450"/>
          <p14:tracePt t="21597" x="10598150" y="3829050"/>
          <p14:tracePt t="21614" x="10604500" y="3810000"/>
          <p14:tracePt t="21630" x="10610850" y="3803650"/>
          <p14:tracePt t="21797" x="10598150" y="3803650"/>
          <p14:tracePt t="21856" x="10591800" y="3803650"/>
          <p14:tracePt t="21893" x="10585450" y="3797300"/>
          <p14:tracePt t="21914" x="10585450" y="3790950"/>
          <p14:tracePt t="21923" x="10579100" y="3790950"/>
          <p14:tracePt t="21930" x="10572750" y="3790950"/>
          <p14:tracePt t="21947" x="10547350" y="3784600"/>
          <p14:tracePt t="21963" x="10477500" y="3746500"/>
          <p14:tracePt t="21980" x="10344150" y="3702050"/>
          <p14:tracePt t="21997" x="10229850" y="3632200"/>
          <p14:tracePt t="22014" x="10153650" y="3556000"/>
          <p14:tracePt t="22030" x="10077450" y="3448050"/>
          <p14:tracePt t="22047" x="9975850" y="3333750"/>
          <p14:tracePt t="22051" x="9925050" y="3263900"/>
          <p14:tracePt t="22063" x="9867900" y="3194050"/>
          <p14:tracePt t="22080" x="9766300" y="3098800"/>
          <p14:tracePt t="22097" x="9690100" y="3028950"/>
          <p14:tracePt t="22113" x="9632950" y="2959100"/>
          <p14:tracePt t="22130" x="9505950" y="2901950"/>
          <p14:tracePt t="22147" x="9334500" y="2851150"/>
          <p14:tracePt t="22163" x="9188450" y="2819400"/>
          <p14:tracePt t="22180" x="9061450" y="2794000"/>
          <p14:tracePt t="22197" x="8928100" y="2794000"/>
          <p14:tracePt t="22213" x="8801100" y="2832100"/>
          <p14:tracePt t="22230" x="8686800" y="2876550"/>
          <p14:tracePt t="22246" x="8591550" y="2952750"/>
          <p14:tracePt t="22263" x="8521700" y="3016250"/>
          <p14:tracePt t="22280" x="8451850" y="3136900"/>
          <p14:tracePt t="22297" x="8382000" y="3257550"/>
          <p14:tracePt t="22313" x="8324850" y="3390900"/>
          <p14:tracePt t="22329" x="8286750" y="3549650"/>
          <p14:tracePt t="22346" x="8261350" y="3708400"/>
          <p14:tracePt t="22363" x="8235950" y="3873500"/>
          <p14:tracePt t="22380" x="8229600" y="4083050"/>
          <p14:tracePt t="22396" x="8229600" y="4292600"/>
          <p14:tracePt t="22413" x="8235950" y="4464050"/>
          <p14:tracePt t="22429" x="8261350" y="4648200"/>
          <p14:tracePt t="22446" x="8299450" y="4806950"/>
          <p14:tracePt t="22463" x="8356600" y="4984750"/>
          <p14:tracePt t="22480" x="8458200" y="5175250"/>
          <p14:tracePt t="22496" x="8540750" y="5302250"/>
          <p14:tracePt t="22513" x="8655050" y="5429250"/>
          <p14:tracePt t="22529" x="8813800" y="5575300"/>
          <p14:tracePt t="22546" x="8997950" y="5702300"/>
          <p14:tracePt t="22550" x="9074150" y="5753100"/>
          <p14:tracePt t="22563" x="9169400" y="5822950"/>
          <p14:tracePt t="22579" x="9283700" y="5880100"/>
          <p14:tracePt t="22596" x="9398000" y="5937250"/>
          <p14:tracePt t="22613" x="9499600" y="5969000"/>
          <p14:tracePt t="22630" x="9639300" y="5988050"/>
          <p14:tracePt t="22646" x="9785350" y="5975350"/>
          <p14:tracePt t="22663" x="9855200" y="5969000"/>
          <p14:tracePt t="22680" x="9931400" y="5956300"/>
          <p14:tracePt t="22696" x="10020300" y="5930900"/>
          <p14:tracePt t="22713" x="10115550" y="5892800"/>
          <p14:tracePt t="22729" x="10356850" y="5708650"/>
          <p14:tracePt t="22746" x="10452100" y="5600700"/>
          <p14:tracePt t="22763" x="10598150" y="5384800"/>
          <p14:tracePt t="22780" x="10718800" y="5207000"/>
          <p14:tracePt t="22798" x="10826750" y="4991100"/>
          <p14:tracePt t="22813" x="10852150" y="4908550"/>
          <p14:tracePt t="22830" x="10871200" y="4813300"/>
          <p14:tracePt t="22846" x="10902950" y="4629150"/>
          <p14:tracePt t="22863" x="10953750" y="4241800"/>
          <p14:tracePt t="22881" x="11042650" y="3600450"/>
          <p14:tracePt t="22896" x="11055350" y="3435350"/>
          <p14:tracePt t="22913" x="11055350" y="3378200"/>
          <p14:tracePt t="22930" x="11055350" y="3308350"/>
          <p14:tracePt t="22946" x="11042650" y="3200400"/>
          <p14:tracePt t="22963" x="10890250" y="2787650"/>
          <p14:tracePt t="22979" x="10775950" y="2457450"/>
          <p14:tracePt t="22996" x="10737850" y="2362200"/>
          <p14:tracePt t="23013" x="10680700" y="2286000"/>
          <p14:tracePt t="23029" x="10591800" y="2209800"/>
          <p14:tracePt t="23046" x="10407650" y="2082800"/>
          <p14:tracePt t="23062" x="10267950" y="1993900"/>
          <p14:tracePt t="23079" x="10204450" y="1962150"/>
          <p14:tracePt t="23096" x="10128250" y="1898650"/>
          <p14:tracePt t="23112" x="10058400" y="1860550"/>
          <p14:tracePt t="23129" x="9912350" y="1847850"/>
          <p14:tracePt t="23146" x="9810750" y="1841500"/>
          <p14:tracePt t="23162" x="9759950" y="1841500"/>
          <p14:tracePt t="23179" x="9671050" y="1847850"/>
          <p14:tracePt t="23197" x="9455150" y="1885950"/>
          <p14:tracePt t="23212" x="9340850" y="1930400"/>
          <p14:tracePt t="23229" x="9226550" y="1987550"/>
          <p14:tracePt t="23246" x="9175750" y="2012950"/>
          <p14:tracePt t="23262" x="9086850" y="2076450"/>
          <p14:tracePt t="23279" x="8959850" y="2190750"/>
          <p14:tracePt t="23296" x="8902700" y="2247900"/>
          <p14:tracePt t="23312" x="8870950" y="2292350"/>
          <p14:tracePt t="23329" x="8858250" y="2330450"/>
          <p14:tracePt t="23345" x="8851900" y="2343150"/>
          <p14:tracePt t="23362" x="8839200" y="2355850"/>
          <p14:tracePt t="23379" x="8832850" y="2381250"/>
          <p14:tracePt t="23396" x="8813800" y="2400300"/>
          <p14:tracePt t="23412" x="8813800" y="2413000"/>
          <p14:tracePt t="23429" x="8801100" y="2425700"/>
          <p14:tracePt t="23445" x="8794750" y="2444750"/>
          <p14:tracePt t="23462" x="8788400" y="2463800"/>
          <p14:tracePt t="23479" x="8782050" y="2463800"/>
          <p14:tracePt t="23496" x="8769350" y="2482850"/>
          <p14:tracePt t="23512" x="8763000" y="2514600"/>
          <p14:tracePt t="23529" x="8737600" y="2609850"/>
          <p14:tracePt t="23546" x="8686800" y="2806700"/>
          <p14:tracePt t="23552" x="8680450" y="2832100"/>
          <p14:tracePt t="23562" x="8667750" y="2908300"/>
          <p14:tracePt t="23579" x="8629650" y="3092450"/>
          <p14:tracePt t="23596" x="8597900" y="3397250"/>
          <p14:tracePt t="23612" x="8566150" y="3594100"/>
          <p14:tracePt t="23628" x="8559800" y="3771900"/>
          <p14:tracePt t="23645" x="8553450" y="3892550"/>
          <p14:tracePt t="23662" x="8540750" y="4051300"/>
          <p14:tracePt t="23680" x="8540750" y="4260850"/>
          <p14:tracePt t="23695" x="8540750" y="4400550"/>
          <p14:tracePt t="23712" x="8540750" y="4533900"/>
          <p14:tracePt t="23729" x="8540750" y="4591050"/>
          <p14:tracePt t="23745" x="8553450" y="4692650"/>
          <p14:tracePt t="23762" x="8585200" y="4889500"/>
          <p14:tracePt t="23779" x="8623300" y="5010150"/>
          <p14:tracePt t="23795" x="8655050" y="5111750"/>
          <p14:tracePt t="23812" x="8693150" y="5175250"/>
          <p14:tracePt t="23829" x="8718550" y="5226050"/>
          <p14:tracePt t="23845" x="8826500" y="5359400"/>
          <p14:tracePt t="23862" x="8896350" y="5441950"/>
          <p14:tracePt t="23878" x="8953500" y="5473700"/>
          <p14:tracePt t="23895" x="8978900" y="5492750"/>
          <p14:tracePt t="23912" x="8997950" y="5492750"/>
          <p14:tracePt t="23928" x="9017000" y="5505450"/>
          <p14:tracePt t="23945" x="9029700" y="5511800"/>
          <p14:tracePt t="23962" x="9036050" y="5511800"/>
          <p14:tracePt t="25212" x="0" y="0"/>
        </p14:tracePtLst>
      </p14:laserTrace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0F8D6-9A8A-4FD7-8D33-DB83B3D32E79}"/>
              </a:ext>
            </a:extLst>
          </p:cNvPr>
          <p:cNvSpPr>
            <a:spLocks noGrp="1"/>
          </p:cNvSpPr>
          <p:nvPr>
            <p:ph type="title"/>
          </p:nvPr>
        </p:nvSpPr>
        <p:spPr/>
        <p:txBody>
          <a:bodyPr/>
          <a:lstStyle/>
          <a:p>
            <a:r>
              <a:rPr lang="en-US" dirty="0"/>
              <a:t>Example 2</a:t>
            </a:r>
            <a:endParaRPr lang="en-IN" dirty="0"/>
          </a:p>
        </p:txBody>
      </p:sp>
      <p:pic>
        <p:nvPicPr>
          <p:cNvPr id="2050" name="Picture 2">
            <a:extLst>
              <a:ext uri="{FF2B5EF4-FFF2-40B4-BE49-F238E27FC236}">
                <a16:creationId xmlns:a16="http://schemas.microsoft.com/office/drawing/2014/main" id="{12A4CB66-2CC2-46C6-92F1-F2F578D0C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641" y="2438400"/>
            <a:ext cx="4521502" cy="381802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3E36FCB2-B2FF-499F-B8F5-FBA6F58916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616" y="2438401"/>
            <a:ext cx="4618743" cy="381801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3BA6489-6D91-47BB-B986-6E557C77025D}"/>
              </a:ext>
            </a:extLst>
          </p:cNvPr>
          <p:cNvSpPr txBox="1"/>
          <p:nvPr/>
        </p:nvSpPr>
        <p:spPr>
          <a:xfrm>
            <a:off x="5147143" y="2438400"/>
            <a:ext cx="1800474" cy="3770263"/>
          </a:xfrm>
          <a:prstGeom prst="rect">
            <a:avLst/>
          </a:prstGeom>
          <a:noFill/>
        </p:spPr>
        <p:txBody>
          <a:bodyPr wrap="square" rtlCol="0">
            <a:spAutoFit/>
          </a:bodyPr>
          <a:lstStyle/>
          <a:p>
            <a:pPr algn="just"/>
            <a:r>
              <a:rPr lang="en-US" sz="1300" dirty="0"/>
              <a:t>Consider the graph to the left. Suppose m = 2.</a:t>
            </a:r>
          </a:p>
          <a:p>
            <a:pPr algn="just"/>
            <a:endParaRPr lang="en-US" sz="1300" dirty="0"/>
          </a:p>
          <a:p>
            <a:pPr algn="just"/>
            <a:r>
              <a:rPr lang="en-US" sz="1300" dirty="0"/>
              <a:t>We attempt to provide a proper 2-colring for the graph. It could be seen that the 2 uncolored vertices can neither be blue nor brown because they already have an adjacent vertex of both those colors.</a:t>
            </a:r>
          </a:p>
          <a:p>
            <a:pPr algn="just"/>
            <a:endParaRPr lang="en-US" sz="1300" dirty="0"/>
          </a:p>
          <a:p>
            <a:pPr algn="just"/>
            <a:r>
              <a:rPr lang="en-US" sz="1300" dirty="0"/>
              <a:t>It can be observed no proper coloring is possible for this graph using 2 colors.</a:t>
            </a:r>
          </a:p>
          <a:p>
            <a:endParaRPr lang="en-IN" dirty="0"/>
          </a:p>
        </p:txBody>
      </p:sp>
    </p:spTree>
    <p:extLst>
      <p:ext uri="{BB962C8B-B14F-4D97-AF65-F5344CB8AC3E}">
        <p14:creationId xmlns:p14="http://schemas.microsoft.com/office/powerpoint/2010/main" val="1690760414"/>
      </p:ext>
    </p:extLst>
  </p:cSld>
  <p:clrMapOvr>
    <a:masterClrMapping/>
  </p:clrMapOvr>
  <mc:AlternateContent xmlns:mc="http://schemas.openxmlformats.org/markup-compatibility/2006" xmlns:p14="http://schemas.microsoft.com/office/powerpoint/2010/main">
    <mc:Choice Requires="p14">
      <p:transition spd="slow" p14:dur="2000" advTm="55597"/>
    </mc:Choice>
    <mc:Fallback xmlns="">
      <p:transition spd="slow" advTm="55597"/>
    </mc:Fallback>
  </mc:AlternateContent>
  <p:extLst>
    <p:ext uri="{3A86A75C-4F4B-4683-9AE1-C65F6400EC91}">
      <p14:laserTraceLst xmlns:p14="http://schemas.microsoft.com/office/powerpoint/2010/main">
        <p14:tracePtLst>
          <p14:tracePt t="3735" x="977900" y="5245100"/>
          <p14:tracePt t="4043" x="1104900" y="5245100"/>
          <p14:tracePt t="4051" x="1365250" y="5251450"/>
          <p14:tracePt t="4058" x="1631950" y="5276850"/>
          <p14:tracePt t="4067" x="1924050" y="5308600"/>
          <p14:tracePt t="4083" x="2425700" y="5334000"/>
          <p14:tracePt t="4100" x="2889250" y="5340350"/>
          <p14:tracePt t="4117" x="3282950" y="5264150"/>
          <p14:tracePt t="4133" x="3473450" y="5219700"/>
          <p14:tracePt t="4150" x="3987800" y="4984750"/>
          <p14:tracePt t="4167" x="4311650" y="4749800"/>
          <p14:tracePt t="4183" x="4552950" y="4470400"/>
          <p14:tracePt t="4200" x="4679950" y="4229100"/>
          <p14:tracePt t="4216" x="4718050" y="4013200"/>
          <p14:tracePt t="4233" x="4724400" y="3854450"/>
          <p14:tracePt t="4250" x="4635500" y="3606800"/>
          <p14:tracePt t="4266" x="4464050" y="3314700"/>
          <p14:tracePt t="4283" x="4241800" y="3009900"/>
          <p14:tracePt t="4300" x="4051300" y="2755900"/>
          <p14:tracePt t="4317" x="3924300" y="2641600"/>
          <p14:tracePt t="4333" x="3752850" y="2540000"/>
          <p14:tracePt t="4350" x="3568700" y="2457450"/>
          <p14:tracePt t="4367" x="3365500" y="2432050"/>
          <p14:tracePt t="4383" x="3175000" y="2425700"/>
          <p14:tracePt t="4400" x="3048000" y="2432050"/>
          <p14:tracePt t="4417" x="2895600" y="2508250"/>
          <p14:tracePt t="4434" x="2755900" y="2622550"/>
          <p14:tracePt t="4451" x="2533650" y="2825750"/>
          <p14:tracePt t="4467" x="2419350" y="2952750"/>
          <p14:tracePt t="4483" x="2317750" y="3073400"/>
          <p14:tracePt t="4500" x="2209800" y="3219450"/>
          <p14:tracePt t="4517" x="2114550" y="3371850"/>
          <p14:tracePt t="4534" x="2000250" y="3562350"/>
          <p14:tracePt t="4550" x="1968500" y="3644900"/>
          <p14:tracePt t="4567" x="1943100" y="3727450"/>
          <p14:tracePt t="4583" x="1917700" y="3848100"/>
          <p14:tracePt t="4600" x="1885950" y="3956050"/>
          <p14:tracePt t="4616" x="1879600" y="4095750"/>
          <p14:tracePt t="4633" x="1879600" y="4286250"/>
          <p14:tracePt t="4650" x="1879600" y="4406900"/>
          <p14:tracePt t="4666" x="1892300" y="4514850"/>
          <p14:tracePt t="4683" x="1936750" y="4648200"/>
          <p14:tracePt t="4699" x="2012950" y="4781550"/>
          <p14:tracePt t="4716" x="2133600" y="4946650"/>
          <p14:tracePt t="4733" x="2235200" y="5067300"/>
          <p14:tracePt t="4750" x="2355850" y="5194300"/>
          <p14:tracePt t="4766" x="2495550" y="5353050"/>
          <p14:tracePt t="4783" x="2609850" y="5486400"/>
          <p14:tracePt t="4799" x="2743200" y="5607050"/>
          <p14:tracePt t="4816" x="2819400" y="5664200"/>
          <p14:tracePt t="4833" x="2940050" y="5746750"/>
          <p14:tracePt t="4851" x="3136900" y="5822950"/>
          <p14:tracePt t="4866" x="3276600" y="5848350"/>
          <p14:tracePt t="4883" x="3403600" y="5848350"/>
          <p14:tracePt t="4899" x="3479800" y="5848350"/>
          <p14:tracePt t="4916" x="3670300" y="5759450"/>
          <p14:tracePt t="4933" x="4000500" y="5562600"/>
          <p14:tracePt t="4950" x="4197350" y="5429250"/>
          <p14:tracePt t="4966" x="4337050" y="5295900"/>
          <p14:tracePt t="4983" x="4419600" y="5213350"/>
          <p14:tracePt t="4999" x="4483100" y="5105400"/>
          <p14:tracePt t="5016" x="4559300" y="4946650"/>
          <p14:tracePt t="5032" x="4641850" y="4610100"/>
          <p14:tracePt t="5049" x="4629150" y="4298950"/>
          <p14:tracePt t="5066" x="4514850" y="3689350"/>
          <p14:tracePt t="5083" x="4445000" y="3409950"/>
          <p14:tracePt t="5099" x="4222750" y="2876550"/>
          <p14:tracePt t="5116" x="3892550" y="2216150"/>
          <p14:tracePt t="5132" x="3702050" y="1949450"/>
          <p14:tracePt t="5149" x="3524250" y="1778000"/>
          <p14:tracePt t="5166" x="3429000" y="1714500"/>
          <p14:tracePt t="5182" x="3136900" y="1625600"/>
          <p14:tracePt t="5199" x="2921000" y="1600200"/>
          <p14:tracePt t="5216" x="2698750" y="1619250"/>
          <p14:tracePt t="5232" x="2501900" y="1682750"/>
          <p14:tracePt t="5249" x="2400300" y="1714500"/>
          <p14:tracePt t="5266" x="2216150" y="1822450"/>
          <p14:tracePt t="5283" x="2089150" y="1930400"/>
          <p14:tracePt t="5299" x="1968500" y="2051050"/>
          <p14:tracePt t="5316" x="1879600" y="2159000"/>
          <p14:tracePt t="5333" x="1847850" y="2203450"/>
          <p14:tracePt t="5349" x="1790700" y="2292350"/>
          <p14:tracePt t="5366" x="1758950" y="2355850"/>
          <p14:tracePt t="5382" x="1746250" y="2425700"/>
          <p14:tracePt t="5399" x="1733550" y="2476500"/>
          <p14:tracePt t="5416" x="1714500" y="2578100"/>
          <p14:tracePt t="5432" x="1676400" y="2832100"/>
          <p14:tracePt t="5449" x="1644650" y="3022600"/>
          <p14:tracePt t="5465" x="1638300" y="3175000"/>
          <p14:tracePt t="5482" x="1619250" y="3333750"/>
          <p14:tracePt t="5500" x="1606550" y="3486150"/>
          <p14:tracePt t="5516" x="1606550" y="3676650"/>
          <p14:tracePt t="5532" x="1587500" y="3898900"/>
          <p14:tracePt t="5549" x="1587500" y="4127500"/>
          <p14:tracePt t="5553" x="1587500" y="4235450"/>
          <p14:tracePt t="5565" x="1587500" y="4330700"/>
          <p14:tracePt t="5583" x="1587500" y="4489450"/>
          <p14:tracePt t="5599" x="1600200" y="4641850"/>
          <p14:tracePt t="5615" x="1631950" y="4794250"/>
          <p14:tracePt t="5632" x="1682750" y="4946650"/>
          <p14:tracePt t="5649" x="1771650" y="5118100"/>
          <p14:tracePt t="5666" x="1885950" y="5295900"/>
          <p14:tracePt t="5682" x="2025650" y="5416550"/>
          <p14:tracePt t="5699" x="2171700" y="5511800"/>
          <p14:tracePt t="5715" x="2336800" y="5581650"/>
          <p14:tracePt t="5732" x="2533650" y="5613400"/>
          <p14:tracePt t="5748" x="2787650" y="5664200"/>
          <p14:tracePt t="5765" x="2933700" y="5670550"/>
          <p14:tracePt t="5782" x="3073400" y="5670550"/>
          <p14:tracePt t="5799" x="3213100" y="5670550"/>
          <p14:tracePt t="5816" x="3543300" y="5575300"/>
          <p14:tracePt t="5832" x="3778250" y="5480050"/>
          <p14:tracePt t="5849" x="3905250" y="5403850"/>
          <p14:tracePt t="5865" x="4070350" y="5308600"/>
          <p14:tracePt t="5882" x="4210050" y="5194300"/>
          <p14:tracePt t="5899" x="4406900" y="4940300"/>
          <p14:tracePt t="5915" x="4603750" y="4622800"/>
          <p14:tracePt t="5932" x="4743450" y="4400550"/>
          <p14:tracePt t="5949" x="4838700" y="4235450"/>
          <p14:tracePt t="5965" x="4940300" y="4044950"/>
          <p14:tracePt t="5983" x="5175250" y="3695700"/>
          <p14:tracePt t="5999" x="5435600" y="3359150"/>
          <p14:tracePt t="6015" x="5651500" y="3181350"/>
          <p14:tracePt t="6032" x="5765800" y="3105150"/>
          <p14:tracePt t="6049" x="5911850" y="3035300"/>
          <p14:tracePt t="6054" x="5994400" y="3009900"/>
          <p14:tracePt t="6065" x="6127750" y="2959100"/>
          <p14:tracePt t="6082" x="6388100" y="2863850"/>
          <p14:tracePt t="6098" x="6508750" y="2832100"/>
          <p14:tracePt t="6115" x="6572250" y="2813050"/>
          <p14:tracePt t="6132" x="6616700" y="2800350"/>
          <p14:tracePt t="6148" x="6642100" y="2781300"/>
          <p14:tracePt t="6165" x="6642100" y="2774950"/>
          <p14:tracePt t="6422" x="6629400" y="2774950"/>
          <p14:tracePt t="6430" x="6584950" y="2774950"/>
          <p14:tracePt t="6438" x="6553200" y="2774950"/>
          <p14:tracePt t="6448" x="6508750" y="2774950"/>
          <p14:tracePt t="6465" x="6426200" y="2774950"/>
          <p14:tracePt t="6481" x="6388100" y="2774950"/>
          <p14:tracePt t="6498" x="6356350" y="2781300"/>
          <p14:tracePt t="6515" x="6330950" y="2800350"/>
          <p14:tracePt t="6531" x="6318250" y="2806700"/>
          <p14:tracePt t="6548" x="6292850" y="2832100"/>
          <p14:tracePt t="6564" x="6286500" y="2844800"/>
          <p14:tracePt t="6581" x="6280150" y="2851150"/>
          <p14:tracePt t="6598" x="6280150" y="2857500"/>
          <p14:tracePt t="6614" x="6280150" y="2870200"/>
          <p14:tracePt t="6631" x="6280150" y="2882900"/>
          <p14:tracePt t="6648" x="6280150" y="2889250"/>
          <p14:tracePt t="6665" x="6280150" y="2901950"/>
          <p14:tracePt t="6718" x="6280150" y="2908300"/>
          <p14:tracePt t="6762" x="6286500" y="2908300"/>
          <p14:tracePt t="6785" x="6292850" y="2908300"/>
          <p14:tracePt t="6799" x="6299200" y="2908300"/>
          <p14:tracePt t="6815" x="6305550" y="2908300"/>
          <p14:tracePt t="6830" x="6311900" y="2908300"/>
          <p14:tracePt t="6838" x="6318250" y="2908300"/>
          <p14:tracePt t="6848" x="6337300" y="2908300"/>
          <p14:tracePt t="6866" x="6394450" y="2908300"/>
          <p14:tracePt t="6881" x="6438900" y="2908300"/>
          <p14:tracePt t="6898" x="6483350" y="2908300"/>
          <p14:tracePt t="6915" x="6527800" y="2908300"/>
          <p14:tracePt t="6931" x="6546850" y="2908300"/>
          <p14:tracePt t="6949" x="6591300" y="2908300"/>
          <p14:tracePt t="6965" x="6610350" y="2908300"/>
          <p14:tracePt t="6981" x="6629400" y="2908300"/>
          <p14:tracePt t="6998" x="6648450" y="2908300"/>
          <p14:tracePt t="7015" x="6667500" y="2908300"/>
          <p14:tracePt t="7031" x="6686550" y="2908300"/>
          <p14:tracePt t="7048" x="6692900" y="2914650"/>
          <p14:tracePt t="7064" x="6711950" y="2914650"/>
          <p14:tracePt t="7081" x="6724650" y="2921000"/>
          <p14:tracePt t="7097" x="6731000" y="2927350"/>
          <p14:tracePt t="7114" x="6743700" y="2927350"/>
          <p14:tracePt t="7213" x="6737350" y="2927350"/>
          <p14:tracePt t="7236" x="6731000" y="2927350"/>
          <p14:tracePt t="7253" x="6724650" y="2927350"/>
          <p14:tracePt t="7267" x="6718300" y="2927350"/>
          <p14:tracePt t="7284" x="6705600" y="2927350"/>
          <p14:tracePt t="7298" x="6699250" y="2927350"/>
          <p14:tracePt t="7312" x="6692900" y="2927350"/>
          <p14:tracePt t="7327" x="6686550" y="2921000"/>
          <p14:tracePt t="7342" x="6673850" y="2921000"/>
          <p14:tracePt t="7351" x="6667500" y="2914650"/>
          <p14:tracePt t="7364" x="6648450" y="2914650"/>
          <p14:tracePt t="7381" x="6635750" y="2914650"/>
          <p14:tracePt t="7397" x="6591300" y="2921000"/>
          <p14:tracePt t="7414" x="6553200" y="2921000"/>
          <p14:tracePt t="7431" x="6464300" y="2946400"/>
          <p14:tracePt t="7447" x="6375400" y="2965450"/>
          <p14:tracePt t="7464" x="6280150" y="3003550"/>
          <p14:tracePt t="7481" x="6178550" y="3041650"/>
          <p14:tracePt t="7497" x="6108700" y="3086100"/>
          <p14:tracePt t="7514" x="6026150" y="3143250"/>
          <p14:tracePt t="7531" x="5943600" y="3187700"/>
          <p14:tracePt t="7547" x="5848350" y="3251200"/>
          <p14:tracePt t="7564" x="5708650" y="3340100"/>
          <p14:tracePt t="7581" x="5613400" y="3390900"/>
          <p14:tracePt t="7597" x="5518150" y="3435350"/>
          <p14:tracePt t="7614" x="5314950" y="3511550"/>
          <p14:tracePt t="7631" x="5168900" y="3581400"/>
          <p14:tracePt t="7647" x="4972050" y="3651250"/>
          <p14:tracePt t="7663" x="4851400" y="3695700"/>
          <p14:tracePt t="7680" x="4660900" y="3771900"/>
          <p14:tracePt t="7697" x="4546600" y="3835400"/>
          <p14:tracePt t="7714" x="4470400" y="3886200"/>
          <p14:tracePt t="7730" x="4406900" y="3924300"/>
          <p14:tracePt t="7747" x="4368800" y="3962400"/>
          <p14:tracePt t="7764" x="4337050" y="3981450"/>
          <p14:tracePt t="7780" x="4318000" y="4006850"/>
          <p14:tracePt t="7797" x="4286250" y="4019550"/>
          <p14:tracePt t="8307" x="4279900" y="4019550"/>
          <p14:tracePt t="8330" x="4273550" y="4006850"/>
          <p14:tracePt t="8336" x="4273550" y="4000500"/>
          <p14:tracePt t="8347" x="4267200" y="3987800"/>
          <p14:tracePt t="8363" x="4254500" y="3956050"/>
          <p14:tracePt t="8380" x="4222750" y="3898900"/>
          <p14:tracePt t="8396" x="4191000" y="3822700"/>
          <p14:tracePt t="8413" x="4140200" y="3765550"/>
          <p14:tracePt t="8430" x="4089400" y="3689350"/>
          <p14:tracePt t="8446" x="4038600" y="3613150"/>
          <p14:tracePt t="8463" x="3968750" y="3536950"/>
          <p14:tracePt t="8479" x="3822700" y="3435350"/>
          <p14:tracePt t="8497" x="3759200" y="3390900"/>
          <p14:tracePt t="8513" x="3651250" y="3302000"/>
          <p14:tracePt t="8530" x="3498850" y="3206750"/>
          <p14:tracePt t="8534" x="3409950" y="3143250"/>
          <p14:tracePt t="8546" x="3295650" y="3098800"/>
          <p14:tracePt t="8563" x="3009900" y="2965450"/>
          <p14:tracePt t="8580" x="2889250" y="2921000"/>
          <p14:tracePt t="8596" x="2705100" y="2863850"/>
          <p14:tracePt t="8613" x="2482850" y="2813050"/>
          <p14:tracePt t="8629" x="2254250" y="2774950"/>
          <p14:tracePt t="8646" x="2006600" y="2768600"/>
          <p14:tracePt t="8663" x="1917700" y="2768600"/>
          <p14:tracePt t="8679" x="1790700" y="2800350"/>
          <p14:tracePt t="8696" x="1670050" y="2844800"/>
          <p14:tracePt t="8715" x="1511300" y="2889250"/>
          <p14:tracePt t="8729" x="1441450" y="2933700"/>
          <p14:tracePt t="8746" x="1390650" y="2971800"/>
          <p14:tracePt t="8763" x="1333500" y="3041650"/>
          <p14:tracePt t="8779" x="1270000" y="3143250"/>
          <p14:tracePt t="8796" x="1187450" y="3308350"/>
          <p14:tracePt t="8812" x="1136650" y="3441700"/>
          <p14:tracePt t="8829" x="1111250" y="3511550"/>
          <p14:tracePt t="8846" x="1060450" y="3663950"/>
          <p14:tracePt t="8863" x="1022350" y="3835400"/>
          <p14:tracePt t="8880" x="965200" y="4051300"/>
          <p14:tracePt t="8896" x="958850" y="4140200"/>
          <p14:tracePt t="8913" x="952500" y="4216400"/>
          <p14:tracePt t="8929" x="946150" y="4305300"/>
          <p14:tracePt t="8946" x="927100" y="4413250"/>
          <p14:tracePt t="8963" x="965200" y="4660900"/>
          <p14:tracePt t="8979" x="990600" y="4794250"/>
          <p14:tracePt t="8996" x="1022350" y="4946650"/>
          <p14:tracePt t="9012" x="1060450" y="5118100"/>
          <p14:tracePt t="9029" x="1111250" y="5257800"/>
          <p14:tracePt t="9032" x="1123950" y="5334000"/>
          <p14:tracePt t="9046" x="1174750" y="5499100"/>
          <p14:tracePt t="9062" x="1225550" y="5600700"/>
          <p14:tracePt t="9079" x="1314450" y="5721350"/>
          <p14:tracePt t="9096" x="1479550" y="5861050"/>
          <p14:tracePt t="9112" x="1733550" y="6051550"/>
          <p14:tracePt t="9129" x="2108200" y="6318250"/>
          <p14:tracePt t="9145" x="2298700" y="6419850"/>
          <p14:tracePt t="9163" x="2393950" y="6464300"/>
          <p14:tracePt t="9179" x="2533650" y="6515100"/>
          <p14:tracePt t="9196" x="2717800" y="6540500"/>
          <p14:tracePt t="9212" x="3016250" y="6534150"/>
          <p14:tracePt t="9229" x="3168650" y="6496050"/>
          <p14:tracePt t="9245" x="3295650" y="6457950"/>
          <p14:tracePt t="9262" x="3333750" y="6445250"/>
          <p14:tracePt t="9279" x="3390900" y="6432550"/>
          <p14:tracePt t="9295" x="3492500" y="6375400"/>
          <p14:tracePt t="9312" x="3587750" y="6286500"/>
          <p14:tracePt t="9329" x="3778250" y="6083300"/>
          <p14:tracePt t="9345" x="3911600" y="5911850"/>
          <p14:tracePt t="9362" x="4044950" y="5676900"/>
          <p14:tracePt t="9379" x="4089400" y="5568950"/>
          <p14:tracePt t="9395" x="4121150" y="5511800"/>
          <p14:tracePt t="9412" x="4133850" y="5473700"/>
          <p14:tracePt t="9429" x="4133850" y="5435600"/>
          <p14:tracePt t="9445" x="4152900" y="5378450"/>
          <p14:tracePt t="9462" x="4178300" y="5226050"/>
          <p14:tracePt t="9479" x="4203700" y="5086350"/>
          <p14:tracePt t="9495" x="4210050" y="5003800"/>
          <p14:tracePt t="9512" x="4210050" y="4972050"/>
          <p14:tracePt t="9529" x="4210050" y="4946650"/>
          <p14:tracePt t="9545" x="4197350" y="4933950"/>
          <p14:tracePt t="9562" x="4165600" y="4832350"/>
          <p14:tracePt t="9578" x="4102100" y="4679950"/>
          <p14:tracePt t="9597" x="4019550" y="4584700"/>
          <p14:tracePt t="9612" x="3943350" y="4502150"/>
          <p14:tracePt t="9629" x="3803650" y="4381500"/>
          <p14:tracePt t="9646" x="3702050" y="4311650"/>
          <p14:tracePt t="9662" x="3606800" y="4248150"/>
          <p14:tracePt t="9680" x="3429000" y="4146550"/>
          <p14:tracePt t="9695" x="3371850" y="4127500"/>
          <p14:tracePt t="9712" x="3276600" y="4089400"/>
          <p14:tracePt t="9729" x="3149600" y="4064000"/>
          <p14:tracePt t="9745" x="3041650" y="4044950"/>
          <p14:tracePt t="9764" x="2851150" y="4000500"/>
          <p14:tracePt t="9779" x="2762250" y="3987800"/>
          <p14:tracePt t="9795" x="2673350" y="3962400"/>
          <p14:tracePt t="9812" x="2559050" y="3924300"/>
          <p14:tracePt t="9829" x="2432050" y="3898900"/>
          <p14:tracePt t="9846" x="2279650" y="3886200"/>
          <p14:tracePt t="9862" x="2216150" y="3886200"/>
          <p14:tracePt t="9878" x="2152650" y="3886200"/>
          <p14:tracePt t="9895" x="2057400" y="3975100"/>
          <p14:tracePt t="9912" x="1968500" y="4152900"/>
          <p14:tracePt t="9929" x="1860550" y="4413250"/>
          <p14:tracePt t="9945" x="1816100" y="4578350"/>
          <p14:tracePt t="9962" x="1784350" y="4762500"/>
          <p14:tracePt t="9978" x="1746250" y="5041900"/>
          <p14:tracePt t="9995" x="1695450" y="5334000"/>
          <p14:tracePt t="10012" x="1682750" y="5575300"/>
          <p14:tracePt t="10029" x="1676400" y="5803900"/>
          <p14:tracePt t="10045" x="1682750" y="5943600"/>
          <p14:tracePt t="10062" x="1733550" y="6121400"/>
          <p14:tracePt t="10078" x="1784350" y="6261100"/>
          <p14:tracePt t="10095" x="1936750" y="6489700"/>
          <p14:tracePt t="10112" x="2101850" y="6629400"/>
          <p14:tracePt t="10128" x="2209800" y="6686550"/>
          <p14:tracePt t="10145" x="2387600" y="6775450"/>
          <p14:tracePt t="10163" x="2673350" y="6851650"/>
          <p14:tracePt t="10178" x="2838450" y="6851650"/>
          <p14:tracePt t="10195" x="3028950" y="6851650"/>
          <p14:tracePt t="10212" x="3175000" y="6800850"/>
          <p14:tracePt t="10228" x="3403600" y="6629400"/>
          <p14:tracePt t="10246" x="4032250" y="5835650"/>
          <p14:tracePt t="10262" x="4464050" y="5270500"/>
          <p14:tracePt t="10278" x="4762500" y="4838700"/>
          <p14:tracePt t="10295" x="4921250" y="4546600"/>
          <p14:tracePt t="10312" x="4965700" y="4451350"/>
          <p14:tracePt t="10328" x="4997450" y="4324350"/>
          <p14:tracePt t="10345" x="5022850" y="4057650"/>
          <p14:tracePt t="10361" x="4953000" y="3683000"/>
          <p14:tracePt t="10378" x="4781550" y="3124200"/>
          <p14:tracePt t="10394" x="4610100" y="2749550"/>
          <p14:tracePt t="10411" x="4222750" y="2222500"/>
          <p14:tracePt t="10428" x="3917950" y="1873250"/>
          <p14:tracePt t="10444" x="3663950" y="1606550"/>
          <p14:tracePt t="10461" x="3454400" y="1454150"/>
          <p14:tracePt t="10478" x="3244850" y="1358900"/>
          <p14:tracePt t="10495" x="2984500" y="1365250"/>
          <p14:tracePt t="10511" x="2755900" y="1479550"/>
          <p14:tracePt t="10528" x="2603500" y="1619250"/>
          <p14:tracePt t="10545" x="2495550" y="1739900"/>
          <p14:tracePt t="10548" x="2444750" y="1790700"/>
          <p14:tracePt t="10561" x="2425700" y="1809750"/>
          <p14:tracePt t="10578" x="2324100" y="1943100"/>
          <p14:tracePt t="10594" x="2235200" y="2070100"/>
          <p14:tracePt t="10611" x="2146300" y="2228850"/>
          <p14:tracePt t="10628" x="2070100" y="2393950"/>
          <p14:tracePt t="10646" x="1993900" y="2565400"/>
          <p14:tracePt t="10661" x="1943100" y="2724150"/>
          <p14:tracePt t="10678" x="1898650" y="2895600"/>
          <p14:tracePt t="10694" x="1841500" y="3073400"/>
          <p14:tracePt t="10711" x="1809750" y="3276600"/>
          <p14:tracePt t="10728" x="1797050" y="3511550"/>
          <p14:tracePt t="10744" x="1771650" y="3752850"/>
          <p14:tracePt t="10761" x="1784350" y="3981450"/>
          <p14:tracePt t="10778" x="1797050" y="4191000"/>
          <p14:tracePt t="10794" x="1847850" y="4406900"/>
          <p14:tracePt t="10811" x="1905000" y="4591050"/>
          <p14:tracePt t="10828" x="1962150" y="4762500"/>
          <p14:tracePt t="10844" x="2019300" y="4933950"/>
          <p14:tracePt t="10861" x="2108200" y="5105400"/>
          <p14:tracePt t="10877" x="2190750" y="5251450"/>
          <p14:tracePt t="10895" x="2393950" y="5422900"/>
          <p14:tracePt t="10911" x="2489200" y="5435600"/>
          <p14:tracePt t="10927" x="2546350" y="5435600"/>
          <p14:tracePt t="10944" x="2622550" y="5435600"/>
          <p14:tracePt t="10961" x="2692400" y="5435600"/>
          <p14:tracePt t="10977" x="2768600" y="5435600"/>
          <p14:tracePt t="10994" x="2832100" y="5435600"/>
          <p14:tracePt t="11011" x="2940050" y="5435600"/>
          <p14:tracePt t="11027" x="3054350" y="5435600"/>
          <p14:tracePt t="11044" x="3136900" y="5435600"/>
          <p14:tracePt t="11048" x="3175000" y="5435600"/>
          <p14:tracePt t="11061" x="3251200" y="5435600"/>
          <p14:tracePt t="11077" x="3321050" y="5435600"/>
          <p14:tracePt t="11094" x="3359150" y="5435600"/>
          <p14:tracePt t="11111" x="3397250" y="5435600"/>
          <p14:tracePt t="11127" x="3454400" y="5435600"/>
          <p14:tracePt t="11144" x="3543300" y="5435600"/>
          <p14:tracePt t="11161" x="3562350" y="5435600"/>
          <p14:tracePt t="11177" x="3581400" y="5435600"/>
          <p14:tracePt t="11194" x="3594100" y="5435600"/>
          <p14:tracePt t="11212" x="3600450" y="5435600"/>
          <p14:tracePt t="11409" x="3613150" y="5416550"/>
          <p14:tracePt t="11415" x="3625850" y="5397500"/>
          <p14:tracePt t="11427" x="3663950" y="5359400"/>
          <p14:tracePt t="11443" x="3727450" y="5276850"/>
          <p14:tracePt t="11460" x="3822700" y="5181600"/>
          <p14:tracePt t="11477" x="3854450" y="5130800"/>
          <p14:tracePt t="11494" x="3905250" y="5067300"/>
          <p14:tracePt t="11511" x="3962400" y="4997450"/>
          <p14:tracePt t="11527" x="4025900" y="4921250"/>
          <p14:tracePt t="11544" x="4114800" y="4806950"/>
          <p14:tracePt t="11560" x="4191000" y="4711700"/>
          <p14:tracePt t="11577" x="4222750" y="4660900"/>
          <p14:tracePt t="11594" x="4254500" y="4584700"/>
          <p14:tracePt t="11611" x="4267200" y="4521200"/>
          <p14:tracePt t="11627" x="4273550" y="4489450"/>
          <p14:tracePt t="11644" x="4248150" y="4425950"/>
          <p14:tracePt t="11660" x="4114800" y="4235450"/>
          <p14:tracePt t="11677" x="3943350" y="3981450"/>
          <p14:tracePt t="11694" x="3670300" y="3695700"/>
          <p14:tracePt t="11710" x="3302000" y="3321050"/>
          <p14:tracePt t="11727" x="2984500" y="3200400"/>
          <p14:tracePt t="11743" x="2762250" y="3149600"/>
          <p14:tracePt t="11760" x="2616200" y="3124200"/>
          <p14:tracePt t="11777" x="2317750" y="3149600"/>
          <p14:tracePt t="11793" x="2044700" y="3295650"/>
          <p14:tracePt t="11810" x="1809750" y="3498850"/>
          <p14:tracePt t="11827" x="1651000" y="3702050"/>
          <p14:tracePt t="11843" x="1574800" y="3797300"/>
          <p14:tracePt t="11860" x="1428750" y="4076700"/>
          <p14:tracePt t="11877" x="1358900" y="4292600"/>
          <p14:tracePt t="11894" x="1314450" y="4502150"/>
          <p14:tracePt t="11910" x="1295400" y="4692650"/>
          <p14:tracePt t="11927" x="1295400" y="4819650"/>
          <p14:tracePt t="11943" x="1339850" y="5010150"/>
          <p14:tracePt t="11960" x="1403350" y="5143500"/>
          <p14:tracePt t="11976" x="1517650" y="5270500"/>
          <p14:tracePt t="11993" x="1701800" y="5410200"/>
          <p14:tracePt t="12010" x="1936750" y="5511800"/>
          <p14:tracePt t="12026" x="2184400" y="5537200"/>
          <p14:tracePt t="12043" x="2381250" y="5537200"/>
          <p14:tracePt t="12060" x="2540000" y="5537200"/>
          <p14:tracePt t="12076" x="2686050" y="5537200"/>
          <p14:tracePt t="12094" x="2921000" y="5537200"/>
          <p14:tracePt t="12110" x="3111500" y="5441950"/>
          <p14:tracePt t="12126" x="3282950" y="5276850"/>
          <p14:tracePt t="12143" x="3435350" y="5041900"/>
          <p14:tracePt t="12160" x="3594100" y="4768850"/>
          <p14:tracePt t="12177" x="3676650" y="4508500"/>
          <p14:tracePt t="12193" x="3689350" y="4419600"/>
          <p14:tracePt t="12210" x="3670300" y="4121150"/>
          <p14:tracePt t="12226" x="3632200" y="3987800"/>
          <p14:tracePt t="12243" x="3505200" y="3689350"/>
          <p14:tracePt t="12260" x="3213100" y="3359150"/>
          <p14:tracePt t="12276" x="2990850" y="3194050"/>
          <p14:tracePt t="12293" x="2800350" y="3105150"/>
          <p14:tracePt t="12310" x="2679700" y="3054350"/>
          <p14:tracePt t="12326" x="2578100" y="3028950"/>
          <p14:tracePt t="12343" x="2406650" y="3016250"/>
          <p14:tracePt t="12360" x="2273300" y="3016250"/>
          <p14:tracePt t="12376" x="2178050" y="3035300"/>
          <p14:tracePt t="12393" x="2114550" y="3048000"/>
          <p14:tracePt t="12410" x="2082800" y="3073400"/>
          <p14:tracePt t="12426" x="2070100" y="3086100"/>
          <p14:tracePt t="12443" x="2070100" y="3092450"/>
          <p14:tracePt t="12460" x="2070100" y="3098800"/>
          <p14:tracePt t="12476" x="2070100" y="3111500"/>
          <p14:tracePt t="12493" x="2070100" y="3117850"/>
          <p14:tracePt t="12509" x="2089150" y="3130550"/>
          <p14:tracePt t="12526" x="2095500" y="3130550"/>
          <p14:tracePt t="12543" x="2101850" y="3136900"/>
          <p14:tracePt t="12559" x="2108200" y="3136900"/>
          <p14:tracePt t="12646" x="2101850" y="3130550"/>
          <p14:tracePt t="12669" x="2101850" y="3124200"/>
          <p14:tracePt t="12676" x="2101850" y="3117850"/>
          <p14:tracePt t="12691" x="2101850" y="3105150"/>
          <p14:tracePt t="12699" x="2101850" y="3098800"/>
          <p14:tracePt t="13145" x="2127250" y="3117850"/>
          <p14:tracePt t="13153" x="2184400" y="3149600"/>
          <p14:tracePt t="13162" x="2235200" y="3194050"/>
          <p14:tracePt t="13176" x="2298700" y="3244850"/>
          <p14:tracePt t="13192" x="2374900" y="3289300"/>
          <p14:tracePt t="13209" x="2457450" y="3352800"/>
          <p14:tracePt t="13226" x="2590800" y="3454400"/>
          <p14:tracePt t="13243" x="2717800" y="3530600"/>
          <p14:tracePt t="13259" x="2825750" y="3587750"/>
          <p14:tracePt t="13276" x="2927350" y="3651250"/>
          <p14:tracePt t="13292" x="3073400" y="3733800"/>
          <p14:tracePt t="13309" x="3289300" y="3854450"/>
          <p14:tracePt t="13326" x="3422650" y="3943350"/>
          <p14:tracePt t="13342" x="3511550" y="3994150"/>
          <p14:tracePt t="13359" x="3606800" y="4057650"/>
          <p14:tracePt t="13376" x="3689350" y="4095750"/>
          <p14:tracePt t="13392" x="3727450" y="4108450"/>
          <p14:tracePt t="13409" x="3752850" y="4114800"/>
          <p14:tracePt t="13425" x="3759200" y="4114800"/>
          <p14:tracePt t="13442" x="3765550" y="4102100"/>
          <p14:tracePt t="13734" x="3917950" y="4025900"/>
          <p14:tracePt t="13742" x="4152900" y="3905250"/>
          <p14:tracePt t="13751" x="4375150" y="3797300"/>
          <p14:tracePt t="13759" x="4584700" y="3676650"/>
          <p14:tracePt t="13775" x="5092700" y="3498850"/>
          <p14:tracePt t="13792" x="5264150" y="3429000"/>
          <p14:tracePt t="13808" x="5803900" y="3257550"/>
          <p14:tracePt t="13825" x="6146800" y="3181350"/>
          <p14:tracePt t="13841" x="6400800" y="3117850"/>
          <p14:tracePt t="13858" x="6673850" y="3098800"/>
          <p14:tracePt t="13875" x="6927850" y="3130550"/>
          <p14:tracePt t="13892" x="7105650" y="3181350"/>
          <p14:tracePt t="13908" x="7327900" y="3263900"/>
          <p14:tracePt t="13925" x="7651750" y="3403600"/>
          <p14:tracePt t="13942" x="8197850" y="3702050"/>
          <p14:tracePt t="13958" x="8407400" y="3848100"/>
          <p14:tracePt t="13975" x="8591550" y="3956050"/>
          <p14:tracePt t="13991" x="8788400" y="4083050"/>
          <p14:tracePt t="14008" x="8896350" y="4171950"/>
          <p14:tracePt t="14025" x="8972550" y="4248150"/>
          <p14:tracePt t="14042" x="9017000" y="4279900"/>
          <p14:tracePt t="14058" x="9029700" y="4298950"/>
          <p14:tracePt t="14075" x="9074150" y="4311650"/>
          <p14:tracePt t="14091" x="9080500" y="4311650"/>
          <p14:tracePt t="14108" x="9086850" y="4311650"/>
          <p14:tracePt t="14162" x="9086850" y="4305300"/>
          <p14:tracePt t="14170" x="9086850" y="4286250"/>
          <p14:tracePt t="14178" x="9086850" y="4279900"/>
          <p14:tracePt t="14192" x="9086850" y="4222750"/>
          <p14:tracePt t="14208" x="9086850" y="4159250"/>
          <p14:tracePt t="14225" x="9086850" y="4108450"/>
          <p14:tracePt t="14241" x="9061450" y="4076700"/>
          <p14:tracePt t="14258" x="9017000" y="4044950"/>
          <p14:tracePt t="14275" x="8794750" y="3924300"/>
          <p14:tracePt t="14291" x="8616950" y="3822700"/>
          <p14:tracePt t="14308" x="8464550" y="3752850"/>
          <p14:tracePt t="14325" x="8299450" y="3702050"/>
          <p14:tracePt t="14341" x="8197850" y="3689350"/>
          <p14:tracePt t="14358" x="7988300" y="3683000"/>
          <p14:tracePt t="14375" x="7835900" y="3702050"/>
          <p14:tracePt t="14391" x="7721600" y="3740150"/>
          <p14:tracePt t="14408" x="7632700" y="3784600"/>
          <p14:tracePt t="14425" x="7550150" y="3854450"/>
          <p14:tracePt t="14441" x="7473950" y="3962400"/>
          <p14:tracePt t="14458" x="7404100" y="4032250"/>
          <p14:tracePt t="14475" x="7372350" y="4076700"/>
          <p14:tracePt t="14491" x="7359650" y="4108450"/>
          <p14:tracePt t="14508" x="7340600" y="4114800"/>
          <p14:tracePt t="14547" x="7340600" y="4108450"/>
          <p14:tracePt t="14558" x="7340600" y="4102100"/>
          <p14:tracePt t="14574" x="7359650" y="4070350"/>
          <p14:tracePt t="14591" x="7416800" y="4006850"/>
          <p14:tracePt t="14608" x="7505700" y="3949700"/>
          <p14:tracePt t="14624" x="7607300" y="3911600"/>
          <p14:tracePt t="14641" x="7708900" y="3886200"/>
          <p14:tracePt t="14657" x="7772400" y="3886200"/>
          <p14:tracePt t="14674" x="7880350" y="3924300"/>
          <p14:tracePt t="14691" x="7899400" y="3943350"/>
          <p14:tracePt t="14707" x="7943850" y="3981450"/>
          <p14:tracePt t="14724" x="7969250" y="4013200"/>
          <p14:tracePt t="14741" x="8001000" y="4057650"/>
          <p14:tracePt t="14757" x="8020050" y="4114800"/>
          <p14:tracePt t="14774" x="8020050" y="4133850"/>
          <p14:tracePt t="14791" x="8020050" y="4140200"/>
          <p14:tracePt t="14824" x="8013700" y="4146550"/>
          <p14:tracePt t="14840" x="7962900" y="4159250"/>
          <p14:tracePt t="14857" x="7842250" y="4171950"/>
          <p14:tracePt t="14874" x="7797800" y="4171950"/>
          <p14:tracePt t="14891" x="7740650" y="4171950"/>
          <p14:tracePt t="14908" x="7708900" y="4171950"/>
          <p14:tracePt t="14924" x="7696200" y="4165600"/>
          <p14:tracePt t="14978" x="7702550" y="4165600"/>
          <p14:tracePt t="14984" x="7715250" y="4165600"/>
          <p14:tracePt t="14993" x="7740650" y="4165600"/>
          <p14:tracePt t="15008" x="7829550" y="4165600"/>
          <p14:tracePt t="15024" x="7931150" y="4146550"/>
          <p14:tracePt t="15041" x="7969250" y="4114800"/>
          <p14:tracePt t="15047" x="7994650" y="4102100"/>
          <p14:tracePt t="15057" x="8013700" y="4083050"/>
          <p14:tracePt t="15074" x="8058150" y="4019550"/>
          <p14:tracePt t="15091" x="8089900" y="3917950"/>
          <p14:tracePt t="15108" x="8108950" y="3835400"/>
          <p14:tracePt t="15124" x="8128000" y="3765550"/>
          <p14:tracePt t="15141" x="8134350" y="3740150"/>
          <p14:tracePt t="15158" x="8147050" y="3689350"/>
          <p14:tracePt t="15174" x="8153400" y="3657600"/>
          <p14:tracePt t="15191" x="8159750" y="3644900"/>
          <p14:tracePt t="15208" x="8178800" y="3632200"/>
          <p14:tracePt t="15225" x="8191500" y="3625850"/>
          <p14:tracePt t="15241" x="8242300" y="3594100"/>
          <p14:tracePt t="15257" x="8382000" y="3524250"/>
          <p14:tracePt t="15274" x="8483600" y="3473450"/>
          <p14:tracePt t="15291" x="8509000" y="3454400"/>
          <p14:tracePt t="15308" x="8521700" y="3441700"/>
          <p14:tracePt t="15324" x="8534400" y="3441700"/>
          <p14:tracePt t="15341" x="8534400" y="3429000"/>
          <p14:tracePt t="15357" x="8528050" y="3416300"/>
          <p14:tracePt t="15374" x="8496300" y="3371850"/>
          <p14:tracePt t="15391" x="8280400" y="3225800"/>
          <p14:tracePt t="15407" x="8191500" y="3194050"/>
          <p14:tracePt t="15424" x="8070850" y="3187700"/>
          <p14:tracePt t="15440" x="7880350" y="3289300"/>
          <p14:tracePt t="15457" x="7581900" y="3581400"/>
          <p14:tracePt t="15473" x="7346950" y="4000500"/>
          <p14:tracePt t="15490" x="7219950" y="4387850"/>
          <p14:tracePt t="15507" x="7188200" y="4724400"/>
          <p14:tracePt t="15523" x="7188200" y="5137150"/>
          <p14:tracePt t="15540" x="7239000" y="5486400"/>
          <p14:tracePt t="15557" x="7461250" y="6070600"/>
          <p14:tracePt t="15573" x="7537450" y="6254750"/>
          <p14:tracePt t="15590" x="7715250" y="6515100"/>
          <p14:tracePt t="15607" x="7912100" y="6711950"/>
          <p14:tracePt t="15623" x="8147050" y="6813550"/>
          <p14:tracePt t="15640" x="8426450" y="6826250"/>
          <p14:tracePt t="15656" x="8553450" y="6800850"/>
          <p14:tracePt t="15673" x="8839200" y="6718300"/>
          <p14:tracePt t="15690" x="9340850" y="6470650"/>
          <p14:tracePt t="15707" x="10115550" y="6045200"/>
          <p14:tracePt t="15723" x="10287000" y="5949950"/>
          <p14:tracePt t="15740" x="10528300" y="5829300"/>
          <p14:tracePt t="15756" x="10655300" y="5734050"/>
          <p14:tracePt t="15773" x="10807700" y="5581650"/>
          <p14:tracePt t="15790" x="10953750" y="5314950"/>
          <p14:tracePt t="15806" x="10985500" y="5124450"/>
          <p14:tracePt t="15823" x="10998200" y="4819650"/>
          <p14:tracePt t="15840" x="10998200" y="4660900"/>
          <p14:tracePt t="15856" x="10922000" y="4406900"/>
          <p14:tracePt t="15873" x="10775950" y="4025900"/>
          <p14:tracePt t="15890" x="10458450" y="3460750"/>
          <p14:tracePt t="15906" x="10147300" y="3022600"/>
          <p14:tracePt t="15923" x="9861550" y="2667000"/>
          <p14:tracePt t="15940" x="9747250" y="2514600"/>
          <p14:tracePt t="15956" x="9525000" y="2286000"/>
          <p14:tracePt t="15973" x="9385300" y="2178050"/>
          <p14:tracePt t="15989" x="9213850" y="2101850"/>
          <p14:tracePt t="16006" x="9029700" y="2063750"/>
          <p14:tracePt t="16023" x="8947150" y="2051050"/>
          <p14:tracePt t="16039" x="8712200" y="2019300"/>
          <p14:tracePt t="16056" x="8502650" y="2019300"/>
          <p14:tracePt t="16073" x="8286750" y="2076450"/>
          <p14:tracePt t="16090" x="8039100" y="2197100"/>
          <p14:tracePt t="16107" x="7804150" y="2374900"/>
          <p14:tracePt t="16123" x="7651750" y="2527300"/>
          <p14:tracePt t="16139" x="7531100" y="2692400"/>
          <p14:tracePt t="16156" x="7429500" y="2870200"/>
          <p14:tracePt t="16173" x="7372350" y="3054350"/>
          <p14:tracePt t="16191" x="7346950" y="3251200"/>
          <p14:tracePt t="16206" x="7346950" y="3486150"/>
          <p14:tracePt t="16223" x="7372350" y="3708400"/>
          <p14:tracePt t="16240" x="7416800" y="3924300"/>
          <p14:tracePt t="16256" x="7454900" y="4127500"/>
          <p14:tracePt t="16273" x="7524750" y="4337050"/>
          <p14:tracePt t="16289" x="7581900" y="4514850"/>
          <p14:tracePt t="16306" x="7645400" y="4654550"/>
          <p14:tracePt t="16323" x="7708900" y="4800600"/>
          <p14:tracePt t="16339" x="7778750" y="4933950"/>
          <p14:tracePt t="16356" x="7861300" y="5067300"/>
          <p14:tracePt t="16373" x="7943850" y="5187950"/>
          <p14:tracePt t="16389" x="8020050" y="5289550"/>
          <p14:tracePt t="16406" x="8070850" y="5346700"/>
          <p14:tracePt t="16423" x="8096250" y="5372100"/>
          <p14:tracePt t="16440" x="8210550" y="5403850"/>
          <p14:tracePt t="16456" x="8337550" y="5416550"/>
          <p14:tracePt t="16473" x="8483600" y="5422900"/>
          <p14:tracePt t="16489" x="8623300" y="5422900"/>
          <p14:tracePt t="16506" x="8731250" y="5416550"/>
          <p14:tracePt t="16523" x="8947150" y="5365750"/>
          <p14:tracePt t="16539" x="9048750" y="5334000"/>
          <p14:tracePt t="16556" x="9245600" y="5264150"/>
          <p14:tracePt t="16572" x="9480550" y="5175250"/>
          <p14:tracePt t="16589" x="9645650" y="5105400"/>
          <p14:tracePt t="16606" x="9848850" y="4978400"/>
          <p14:tracePt t="16622" x="9937750" y="4908550"/>
          <p14:tracePt t="16639" x="10026650" y="4806950"/>
          <p14:tracePt t="16656" x="10153650" y="4648200"/>
          <p14:tracePt t="16674" x="10325100" y="4413250"/>
          <p14:tracePt t="16689" x="10414000" y="4267200"/>
          <p14:tracePt t="16706" x="10452100" y="4146550"/>
          <p14:tracePt t="16722" x="10464800" y="4095750"/>
          <p14:tracePt t="16739" x="10490200" y="3975100"/>
          <p14:tracePt t="16756" x="10464800" y="3714750"/>
          <p14:tracePt t="16772" x="10407650" y="3562350"/>
          <p14:tracePt t="16789" x="10331450" y="3416300"/>
          <p14:tracePt t="16805" x="10280650" y="3333750"/>
          <p14:tracePt t="16822" x="10204450" y="3257550"/>
          <p14:tracePt t="16839" x="10045700" y="3105150"/>
          <p14:tracePt t="16855" x="9937750" y="2997200"/>
          <p14:tracePt t="16872" x="9823450" y="2882900"/>
          <p14:tracePt t="16889" x="9753600" y="2813050"/>
          <p14:tracePt t="16906" x="9652000" y="2755900"/>
          <p14:tracePt t="16922" x="9512300" y="2692400"/>
          <p14:tracePt t="16939" x="9378950" y="2679700"/>
          <p14:tracePt t="16955" x="9271000" y="2667000"/>
          <p14:tracePt t="16972" x="9188450" y="2667000"/>
          <p14:tracePt t="16989" x="9080500" y="2673350"/>
          <p14:tracePt t="17005" x="8877300" y="2730500"/>
          <p14:tracePt t="17022" x="8712200" y="2806700"/>
          <p14:tracePt t="17039" x="8578850" y="2882900"/>
          <p14:tracePt t="17055" x="8483600" y="2965450"/>
          <p14:tracePt t="17060" x="8464550" y="2978150"/>
          <p14:tracePt t="17072" x="8426450" y="3009900"/>
          <p14:tracePt t="17089" x="8337550" y="3143250"/>
          <p14:tracePt t="17105" x="8242300" y="3270250"/>
          <p14:tracePt t="17122" x="8166100" y="3429000"/>
          <p14:tracePt t="17139" x="8083550" y="3575050"/>
          <p14:tracePt t="17155" x="8058150" y="3663950"/>
          <p14:tracePt t="17172" x="8026400" y="3778250"/>
          <p14:tracePt t="17189" x="8007350" y="3898900"/>
          <p14:tracePt t="17205" x="8007350" y="4006850"/>
          <p14:tracePt t="17222" x="8020050" y="4114800"/>
          <p14:tracePt t="17239" x="8058150" y="4229100"/>
          <p14:tracePt t="17255" x="8083550" y="4311650"/>
          <p14:tracePt t="17272" x="8096250" y="4337050"/>
          <p14:tracePt t="17288" x="8115300" y="4349750"/>
          <p14:tracePt t="17595" x="8128000" y="4400550"/>
          <p14:tracePt t="17603" x="8140700" y="4476750"/>
          <p14:tracePt t="17611" x="8153400" y="4552950"/>
          <p14:tracePt t="17622" x="8159750" y="4616450"/>
          <p14:tracePt t="17638" x="8197850" y="4711700"/>
          <p14:tracePt t="17655" x="8229600" y="4781550"/>
          <p14:tracePt t="17672" x="8242300" y="4813300"/>
          <p14:tracePt t="17689" x="8267700" y="4838700"/>
          <p14:tracePt t="17705" x="8274050" y="4851400"/>
          <p14:tracePt t="17722" x="8274050" y="4857750"/>
          <p14:tracePt t="17776" x="8274050" y="4851400"/>
          <p14:tracePt t="17784" x="8274050" y="4845050"/>
          <p14:tracePt t="17792" x="8274050" y="4832350"/>
          <p14:tracePt t="17805" x="8274050" y="4819650"/>
          <p14:tracePt t="17821" x="8274050" y="4749800"/>
          <p14:tracePt t="17838" x="8274050" y="4622800"/>
          <p14:tracePt t="17854" x="8274050" y="4508500"/>
          <p14:tracePt t="17871" x="8267700" y="4381500"/>
          <p14:tracePt t="17889" x="8261350" y="4216400"/>
          <p14:tracePt t="17904" x="8261350" y="4159250"/>
          <p14:tracePt t="17921" x="8261350" y="4114800"/>
          <p14:tracePt t="17938" x="8255000" y="4076700"/>
          <p14:tracePt t="17955" x="8242300" y="4051300"/>
          <p14:tracePt t="17972" x="8235950" y="4038600"/>
          <p14:tracePt t="17988" x="8229600" y="4038600"/>
          <p14:tracePt t="18005" x="8223250" y="4025900"/>
          <p14:tracePt t="18021" x="8216900" y="4025900"/>
          <p14:tracePt t="18038" x="8210550" y="4019550"/>
          <p14:tracePt t="18055" x="8191500" y="4013200"/>
          <p14:tracePt t="18071" x="8185150" y="4013200"/>
          <p14:tracePt t="18093" x="8178800" y="4013200"/>
          <p14:tracePt t="18105" x="8172450" y="4013200"/>
          <p14:tracePt t="18125" x="8166100" y="4013200"/>
          <p14:tracePt t="18162" x="8159750" y="4019550"/>
          <p14:tracePt t="18177" x="8159750" y="4025900"/>
          <p14:tracePt t="18184" x="8159750" y="4032250"/>
          <p14:tracePt t="18192" x="8159750" y="4038600"/>
          <p14:tracePt t="18205" x="8159750" y="4044950"/>
          <p14:tracePt t="18221" x="8159750" y="4057650"/>
          <p14:tracePt t="18238" x="8159750" y="4076700"/>
          <p14:tracePt t="18255" x="8159750" y="4083050"/>
          <p14:tracePt t="18271" x="8159750" y="4089400"/>
          <p14:tracePt t="18305" x="8159750" y="4095750"/>
          <p14:tracePt t="18336" x="8166100" y="4095750"/>
          <p14:tracePt t="18344" x="8172450" y="4089400"/>
          <p14:tracePt t="18355" x="8178800" y="4089400"/>
          <p14:tracePt t="18372" x="8242300" y="4032250"/>
          <p14:tracePt t="18388" x="8350250" y="3949700"/>
          <p14:tracePt t="18404" x="8401050" y="3898900"/>
          <p14:tracePt t="18421" x="8458200" y="3841750"/>
          <p14:tracePt t="18438" x="8509000" y="3797300"/>
          <p14:tracePt t="18455" x="8572500" y="3714750"/>
          <p14:tracePt t="18471" x="8591550" y="3683000"/>
          <p14:tracePt t="18488" x="8604250" y="3670300"/>
          <p14:tracePt t="18504" x="8610600" y="3657600"/>
          <p14:tracePt t="18521" x="8623300" y="3651250"/>
          <p14:tracePt t="18538" x="8629650" y="3651250"/>
          <p14:tracePt t="18554" x="8629650" y="3676650"/>
          <p14:tracePt t="18571" x="8636000" y="3683000"/>
          <p14:tracePt t="18587" x="8642350" y="3702050"/>
          <p14:tracePt t="18604" x="8667750" y="3752850"/>
          <p14:tracePt t="18621" x="8820150" y="3911600"/>
          <p14:tracePt t="18637" x="8947150" y="4019550"/>
          <p14:tracePt t="18654" x="9055100" y="4121150"/>
          <p14:tracePt t="18671" x="9207500" y="4222750"/>
          <p14:tracePt t="18688" x="9353550" y="4330700"/>
          <p14:tracePt t="18704" x="9588500" y="4476750"/>
          <p14:tracePt t="18721" x="9747250" y="4565650"/>
          <p14:tracePt t="18737" x="9823450" y="4622800"/>
          <p14:tracePt t="18754" x="9893300" y="4667250"/>
          <p14:tracePt t="18773" x="9988550" y="4743450"/>
          <p14:tracePt t="18787" x="10052050" y="4781550"/>
          <p14:tracePt t="18804" x="10064750" y="4800600"/>
          <p14:tracePt t="18821" x="10077450" y="4800600"/>
          <p14:tracePt t="18837" x="10083800" y="4800600"/>
          <p14:tracePt t="18885" x="10077450" y="4800600"/>
          <p14:tracePt t="18900" x="10064750" y="4800600"/>
          <p14:tracePt t="18915" x="10058400" y="4800600"/>
          <p14:tracePt t="18924" x="10052050" y="4819650"/>
          <p14:tracePt t="18937" x="10013950" y="4838700"/>
          <p14:tracePt t="18954" x="9829800" y="5003800"/>
          <p14:tracePt t="18970" x="9715500" y="5143500"/>
          <p14:tracePt t="18987" x="9626600" y="5276850"/>
          <p14:tracePt t="19004" x="9544050" y="5422900"/>
          <p14:tracePt t="19021" x="9385300" y="5638800"/>
          <p14:tracePt t="19037" x="9283700" y="5765800"/>
          <p14:tracePt t="19054" x="9201150" y="5861050"/>
          <p14:tracePt t="19070" x="9150350" y="5918200"/>
          <p14:tracePt t="19087" x="9124950" y="5943600"/>
          <p14:tracePt t="19104" x="9093200" y="5975350"/>
          <p14:tracePt t="19120" x="9074150" y="5988050"/>
          <p14:tracePt t="19137" x="9067800" y="5994400"/>
          <p14:tracePt t="19154" x="9055100" y="6000750"/>
          <p14:tracePt t="19170" x="9048750" y="6000750"/>
          <p14:tracePt t="19204" x="9042400" y="6000750"/>
          <p14:tracePt t="19220" x="9036050" y="6000750"/>
          <p14:tracePt t="19317" x="9036050" y="5994400"/>
          <p14:tracePt t="19332" x="9036050" y="5988050"/>
          <p14:tracePt t="19355" x="9023350" y="5981700"/>
          <p14:tracePt t="19363" x="9017000" y="5969000"/>
          <p14:tracePt t="19370" x="8991600" y="5956300"/>
          <p14:tracePt t="19387" x="8902700" y="5886450"/>
          <p14:tracePt t="19404" x="8807450" y="5803900"/>
          <p14:tracePt t="19421" x="8693150" y="5727700"/>
          <p14:tracePt t="19437" x="8667750" y="5708650"/>
          <p14:tracePt t="19453" x="8629650" y="5695950"/>
          <p14:tracePt t="19470" x="8623300" y="5689600"/>
          <p14:tracePt t="19487" x="8616950" y="5689600"/>
          <p14:tracePt t="19503" x="8610600" y="5689600"/>
          <p14:tracePt t="19566" x="8610600" y="5695950"/>
          <p14:tracePt t="19634" x="8616950" y="5695950"/>
          <p14:tracePt t="19648" x="8623300" y="5695950"/>
          <p14:tracePt t="19673" x="8623300" y="5689600"/>
          <p14:tracePt t="19679" x="8629650" y="5683250"/>
          <p14:tracePt t="19687" x="8629650" y="5676900"/>
          <p14:tracePt t="19703" x="8655050" y="5638800"/>
          <p14:tracePt t="19720" x="8705850" y="5499100"/>
          <p14:tracePt t="19737" x="8794750" y="5283200"/>
          <p14:tracePt t="19753" x="8858250" y="5099050"/>
          <p14:tracePt t="19770" x="8915400" y="4914900"/>
          <p14:tracePt t="19787" x="8928100" y="4826000"/>
          <p14:tracePt t="19803" x="8928100" y="4768850"/>
          <p14:tracePt t="19821" x="8928100" y="4737100"/>
          <p14:tracePt t="19836" x="8928100" y="4705350"/>
          <p14:tracePt t="19853" x="8928100" y="4699000"/>
          <p14:tracePt t="19870" x="8921750" y="4699000"/>
          <p14:tracePt t="19886" x="8909050" y="4699000"/>
          <p14:tracePt t="19903" x="8902700" y="4699000"/>
          <p14:tracePt t="19919" x="8890000" y="4699000"/>
          <p14:tracePt t="19953" x="8883650" y="4699000"/>
          <p14:tracePt t="19969" x="8877300" y="4699000"/>
          <p14:tracePt t="19988" x="8870950" y="4699000"/>
          <p14:tracePt t="20003" x="8864600" y="4699000"/>
          <p14:tracePt t="20092" x="8864600" y="4705350"/>
          <p14:tracePt t="20107" x="8864600" y="4711700"/>
          <p14:tracePt t="20115" x="8864600" y="4718050"/>
          <p14:tracePt t="20123" x="8864600" y="4724400"/>
          <p14:tracePt t="20136" x="8870950" y="4737100"/>
          <p14:tracePt t="20153" x="8883650" y="4762500"/>
          <p14:tracePt t="20169" x="8890000" y="4781550"/>
          <p14:tracePt t="20186" x="8890000" y="4787900"/>
          <p14:tracePt t="20203" x="8896350" y="4794250"/>
          <p14:tracePt t="20219" x="8902700" y="4800600"/>
          <p14:tracePt t="20236" x="8902700" y="4806950"/>
          <p14:tracePt t="20297" x="8902700" y="4800600"/>
          <p14:tracePt t="20314" x="8902700" y="4787900"/>
          <p14:tracePt t="20329" x="8902700" y="4768850"/>
          <p14:tracePt t="20336" x="8902700" y="4756150"/>
          <p14:tracePt t="20345" x="8915400" y="4730750"/>
          <p14:tracePt t="20353" x="8915400" y="4711700"/>
          <p14:tracePt t="20370" x="8940800" y="4641850"/>
          <p14:tracePt t="20387" x="9036050" y="4381500"/>
          <p14:tracePt t="20403" x="9112250" y="4197350"/>
          <p14:tracePt t="20420" x="9150350" y="4102100"/>
          <p14:tracePt t="20436" x="9188450" y="4025900"/>
          <p14:tracePt t="20453" x="9226550" y="3956050"/>
          <p14:tracePt t="20471" x="9296400" y="3860800"/>
          <p14:tracePt t="20486" x="9347200" y="3803650"/>
          <p14:tracePt t="20503" x="9385300" y="3784600"/>
          <p14:tracePt t="20519" x="9417050" y="3765550"/>
          <p14:tracePt t="20536" x="9436100" y="3765550"/>
          <p14:tracePt t="20553" x="9448800" y="3765550"/>
          <p14:tracePt t="20569" x="9448800" y="3771900"/>
          <p14:tracePt t="20586" x="9455150" y="3790950"/>
          <p14:tracePt t="20603" x="9455150" y="3816350"/>
          <p14:tracePt t="20619" x="9455150" y="3860800"/>
          <p14:tracePt t="20636" x="9423400" y="3962400"/>
          <p14:tracePt t="20652" x="9188450" y="4337050"/>
          <p14:tracePt t="20669" x="9042400" y="4591050"/>
          <p14:tracePt t="20686" x="8947150" y="4737100"/>
          <p14:tracePt t="20702" x="8890000" y="4826000"/>
          <p14:tracePt t="20719" x="8858250" y="4908550"/>
          <p14:tracePt t="20736" x="8839200" y="4933950"/>
          <p14:tracePt t="20752" x="8832850" y="4933950"/>
          <p14:tracePt t="20769" x="8826500" y="4940300"/>
          <p14:tracePt t="20811" x="8826500" y="4933950"/>
          <p14:tracePt t="20819" x="8832850" y="4921250"/>
          <p14:tracePt t="20836" x="8883650" y="4819650"/>
          <p14:tracePt t="20852" x="9036050" y="4527550"/>
          <p14:tracePt t="20869" x="9226550" y="4210050"/>
          <p14:tracePt t="20886" x="9366250" y="3981450"/>
          <p14:tracePt t="20902" x="9461500" y="3848100"/>
          <p14:tracePt t="20919" x="9544050" y="3721100"/>
          <p14:tracePt t="20935" x="9613900" y="3651250"/>
          <p14:tracePt t="20954" x="9639300" y="3625850"/>
          <p14:tracePt t="20969" x="9645650" y="3619500"/>
          <p14:tracePt t="20986" x="9652000" y="3619500"/>
          <p14:tracePt t="21019" x="9664700" y="3625850"/>
          <p14:tracePt t="21035" x="9664700" y="3638550"/>
          <p14:tracePt t="21052" x="9677400" y="3663950"/>
          <p14:tracePt t="21068" x="9747250" y="3708400"/>
          <p14:tracePt t="21085" x="9874250" y="3829050"/>
          <p14:tracePt t="21102" x="10045700" y="3968750"/>
          <p14:tracePt t="21119" x="10242550" y="4114800"/>
          <p14:tracePt t="21136" x="10318750" y="4184650"/>
          <p14:tracePt t="21152" x="10363200" y="4216400"/>
          <p14:tracePt t="21169" x="10401300" y="4235450"/>
          <p14:tracePt t="21186" x="10414000" y="4241800"/>
          <p14:tracePt t="21218" x="10420350" y="4241800"/>
          <p14:tracePt t="21317" x="10420350" y="4229100"/>
          <p14:tracePt t="21348" x="10420350" y="4222750"/>
          <p14:tracePt t="21362" x="10420350" y="4216400"/>
          <p14:tracePt t="21422" x="10414000" y="4216400"/>
          <p14:tracePt t="21430" x="10414000" y="4222750"/>
          <p14:tracePt t="21438" x="10407650" y="4248150"/>
          <p14:tracePt t="21452" x="10401300" y="4298950"/>
          <p14:tracePt t="21468" x="10344150" y="4514850"/>
          <p14:tracePt t="21485" x="10325100" y="4749800"/>
          <p14:tracePt t="21502" x="10318750" y="4927600"/>
          <p14:tracePt t="21519" x="10312400" y="5130800"/>
          <p14:tracePt t="21535" x="10312400" y="5397500"/>
          <p14:tracePt t="21552" x="10274300" y="5626100"/>
          <p14:tracePt t="21568" x="10242550" y="5854700"/>
          <p14:tracePt t="21585" x="10204450" y="6032500"/>
          <p14:tracePt t="21602" x="10140950" y="6235700"/>
          <p14:tracePt t="21619" x="10109200" y="6273800"/>
          <p14:tracePt t="21635" x="10096500" y="6299200"/>
          <p14:tracePt t="21652" x="10083800" y="6318250"/>
          <p14:tracePt t="21668" x="10077450" y="6318250"/>
          <p14:tracePt t="21913" x="10077450" y="6311900"/>
          <p14:tracePt t="21922" x="10077450" y="6305550"/>
          <p14:tracePt t="21936" x="10077450" y="6292850"/>
          <p14:tracePt t="21944" x="10077450" y="6286500"/>
          <p14:tracePt t="21965" x="10077450" y="6280150"/>
          <p14:tracePt t="21973" x="10077450" y="6273800"/>
          <p14:tracePt t="21984" x="10077450" y="6267450"/>
          <p14:tracePt t="22002" x="10077450" y="6229350"/>
          <p14:tracePt t="22018" x="10077450" y="6146800"/>
          <p14:tracePt t="22034" x="10077450" y="6013450"/>
          <p14:tracePt t="22051" x="10083800" y="5949950"/>
          <p14:tracePt t="22068" x="10096500" y="5848350"/>
          <p14:tracePt t="22084" x="10109200" y="5721350"/>
          <p14:tracePt t="22101" x="10121900" y="5638800"/>
          <p14:tracePt t="22117" x="10134600" y="5575300"/>
          <p14:tracePt t="22135" x="10140950" y="5537200"/>
          <p14:tracePt t="22151" x="10140950" y="5505450"/>
          <p14:tracePt t="22167" x="10140950" y="5448300"/>
          <p14:tracePt t="22184" x="10140950" y="5340350"/>
          <p14:tracePt t="22201" x="10115550" y="5251450"/>
          <p14:tracePt t="22218" x="10109200" y="5175250"/>
          <p14:tracePt t="22234" x="10109200" y="5124450"/>
          <p14:tracePt t="22251" x="10109200" y="5054600"/>
          <p14:tracePt t="22268" x="10109200" y="5010150"/>
          <p14:tracePt t="22285" x="10109200" y="4953000"/>
          <p14:tracePt t="22301" x="10140950" y="4908550"/>
          <p14:tracePt t="22318" x="10153650" y="4876800"/>
          <p14:tracePt t="22334" x="10204450" y="4838700"/>
          <p14:tracePt t="22351" x="10229850" y="4819650"/>
          <p14:tracePt t="22368" x="10274300" y="4800600"/>
          <p14:tracePt t="22384" x="10318750" y="4781550"/>
          <p14:tracePt t="22402" x="10356850" y="4762500"/>
          <p14:tracePt t="22418" x="10388600" y="4743450"/>
          <p14:tracePt t="22434" x="10414000" y="4711700"/>
          <p14:tracePt t="22451" x="10452100" y="4667250"/>
          <p14:tracePt t="22468" x="10477500" y="4641850"/>
          <p14:tracePt t="22485" x="10496550" y="4603750"/>
          <p14:tracePt t="22501" x="10509250" y="4572000"/>
          <p14:tracePt t="22518" x="10521950" y="4540250"/>
          <p14:tracePt t="22534" x="10528300" y="4521200"/>
          <p14:tracePt t="22551" x="10541000" y="4502150"/>
          <p14:tracePt t="22554" x="10547350" y="4495800"/>
          <p14:tracePt t="22569" x="10553700" y="4489450"/>
          <p14:tracePt t="22586" x="10553700" y="4483100"/>
          <p14:tracePt t="22607" x="10553700" y="4476750"/>
          <p14:tracePt t="22622" x="10553700" y="4470400"/>
          <p14:tracePt t="23990" x="10553700" y="4483100"/>
          <p14:tracePt t="23997" x="10553700" y="4508500"/>
          <p14:tracePt t="24004" x="10553700" y="4540250"/>
          <p14:tracePt t="24016" x="10553700" y="4572000"/>
          <p14:tracePt t="24033" x="10553700" y="4673600"/>
          <p14:tracePt t="24050" x="10541000" y="4813300"/>
          <p14:tracePt t="24066" x="10515600" y="4902200"/>
          <p14:tracePt t="24083" x="10452100" y="5060950"/>
          <p14:tracePt t="24099" x="10363200" y="5213350"/>
          <p14:tracePt t="24116" x="10255250" y="5384800"/>
          <p14:tracePt t="24133" x="10102850" y="5581650"/>
          <p14:tracePt t="24149" x="9988550" y="5683250"/>
          <p14:tracePt t="24166" x="9810750" y="5784850"/>
          <p14:tracePt t="24183" x="9664700" y="5854700"/>
          <p14:tracePt t="24199" x="9404350" y="5924550"/>
          <p14:tracePt t="24216" x="9239250" y="5949950"/>
          <p14:tracePt t="24232" x="9163050" y="5956300"/>
          <p14:tracePt t="24249" x="8991600" y="5956300"/>
          <p14:tracePt t="24267" x="8845550" y="5956300"/>
          <p14:tracePt t="24282" x="8610600" y="5886450"/>
          <p14:tracePt t="24299" x="8509000" y="5848350"/>
          <p14:tracePt t="24316" x="8375650" y="5810250"/>
          <p14:tracePt t="24333" x="8185150" y="5784850"/>
          <p14:tracePt t="24350" x="7905750" y="5734050"/>
          <p14:tracePt t="24366" x="7766050" y="5715000"/>
          <p14:tracePt t="24382" x="7677150" y="5708650"/>
          <p14:tracePt t="24399" x="7600950" y="5702300"/>
          <p14:tracePt t="24416" x="7518400" y="5670550"/>
          <p14:tracePt t="24433" x="7410450" y="5645150"/>
          <p14:tracePt t="24449" x="7372350" y="5632450"/>
          <p14:tracePt t="24466" x="7334250" y="5607050"/>
          <p14:tracePt t="24482" x="7308850" y="5588000"/>
          <p14:tracePt t="24499" x="7289800" y="5575300"/>
          <p14:tracePt t="24516" x="7270750" y="5530850"/>
          <p14:tracePt t="24532" x="7264400" y="5511800"/>
          <p14:tracePt t="24549" x="7264400" y="5492750"/>
          <p14:tracePt t="24566" x="7264400" y="5480050"/>
          <p14:tracePt t="24570" x="7264400" y="5467350"/>
          <p14:tracePt t="24582" x="7264400" y="5461000"/>
          <p14:tracePt t="24599" x="7264400" y="5429250"/>
          <p14:tracePt t="24616" x="7270750" y="5403850"/>
          <p14:tracePt t="24632" x="7283450" y="5372100"/>
          <p14:tracePt t="24649" x="7321550" y="5289550"/>
          <p14:tracePt t="24666" x="7359650" y="5200650"/>
          <p14:tracePt t="24682" x="7397750" y="5137150"/>
          <p14:tracePt t="24699" x="7448550" y="5092700"/>
          <p14:tracePt t="24715" x="7531100" y="5029200"/>
          <p14:tracePt t="24732" x="7569200" y="4997450"/>
          <p14:tracePt t="24749" x="7613650" y="4972050"/>
          <p14:tracePt t="24765" x="7645400" y="4965700"/>
          <p14:tracePt t="24782" x="7651750" y="4965700"/>
          <p14:tracePt t="24799" x="7658100" y="4965700"/>
          <p14:tracePt t="24833" x="7658100" y="4984750"/>
          <p14:tracePt t="24865" x="7658100" y="4997450"/>
          <p14:tracePt t="24882" x="7658100" y="5003800"/>
          <p14:tracePt t="25921" x="7664450" y="5016500"/>
          <p14:tracePt t="25928" x="7670800" y="5022850"/>
          <p14:tracePt t="25936" x="7670800" y="5029200"/>
          <p14:tracePt t="25948" x="7677150" y="5041900"/>
          <p14:tracePt t="25965" x="7702550" y="5086350"/>
          <p14:tracePt t="25981" x="7715250" y="5099050"/>
          <p14:tracePt t="25997" x="7715250" y="5111750"/>
          <p14:tracePt t="26014" x="7715250" y="5118100"/>
          <p14:tracePt t="26051" x="7715250" y="5124450"/>
          <p14:tracePt t="26322" x="7721600" y="5124450"/>
          <p14:tracePt t="26336" x="7721600" y="5118100"/>
          <p14:tracePt t="26344" x="7727950" y="5118100"/>
          <p14:tracePt t="26351" x="7727950" y="5111750"/>
          <p14:tracePt t="26364" x="7727950" y="5105400"/>
          <p14:tracePt t="26380" x="7734300" y="5099050"/>
          <p14:tracePt t="26397" x="7753350" y="5086350"/>
          <p14:tracePt t="26414" x="7778750" y="5054600"/>
          <p14:tracePt t="26431" x="7797800" y="5029200"/>
          <p14:tracePt t="26448" x="7804150" y="5010150"/>
          <p14:tracePt t="26464" x="7816850" y="5010150"/>
          <p14:tracePt t="26481" x="7816850" y="4997450"/>
          <p14:tracePt t="26498" x="7816850" y="4991100"/>
          <p14:tracePt t="26514" x="7816850" y="4972050"/>
          <p14:tracePt t="26532" x="7816850" y="4946650"/>
          <p14:tracePt t="26547" x="7816850" y="4933950"/>
          <p14:tracePt t="26564" x="7816850" y="4914900"/>
          <p14:tracePt t="26580" x="7823200" y="4889500"/>
          <p14:tracePt t="26597" x="7842250" y="4845050"/>
          <p14:tracePt t="26614" x="7893050" y="4781550"/>
          <p14:tracePt t="26631" x="7912100" y="4762500"/>
          <p14:tracePt t="26647" x="7937500" y="4743450"/>
          <p14:tracePt t="26664" x="7956550" y="4737100"/>
          <p14:tracePt t="26680" x="8001000" y="4730750"/>
          <p14:tracePt t="26697" x="8020050" y="4730750"/>
          <p14:tracePt t="26714" x="8051800" y="4730750"/>
          <p14:tracePt t="26730" x="8058150" y="4730750"/>
          <p14:tracePt t="26764" x="8064500" y="4730750"/>
          <p14:tracePt t="26797" x="8064500" y="4724400"/>
          <p14:tracePt t="26819" x="8058150" y="4718050"/>
          <p14:tracePt t="26826" x="8051800" y="4718050"/>
          <p14:tracePt t="26835" x="8039100" y="4718050"/>
          <p14:tracePt t="26847" x="8032750" y="4711700"/>
          <p14:tracePt t="26863" x="8001000" y="4699000"/>
          <p14:tracePt t="26880" x="7950200" y="4686300"/>
          <p14:tracePt t="26897" x="7918450" y="4679950"/>
          <p14:tracePt t="26914" x="7886700" y="4673600"/>
          <p14:tracePt t="26930" x="7848600" y="4673600"/>
          <p14:tracePt t="26947" x="7816850" y="4673600"/>
          <p14:tracePt t="26963" x="7804150" y="4673600"/>
          <p14:tracePt t="26980" x="7797800" y="4673600"/>
          <p14:tracePt t="26997" x="7791450" y="4673600"/>
          <p14:tracePt t="27014" x="7753350" y="4699000"/>
          <p14:tracePt t="27030" x="7727950" y="4724400"/>
          <p14:tracePt t="27047" x="7689850" y="4762500"/>
          <p14:tracePt t="27063" x="7677150" y="4781550"/>
          <p14:tracePt t="27067" x="7664450" y="4794250"/>
          <p14:tracePt t="27080" x="7658100" y="4819650"/>
          <p14:tracePt t="27097" x="7639050" y="4851400"/>
          <p14:tracePt t="27114" x="7626350" y="4864100"/>
          <p14:tracePt t="27130" x="7626350" y="4876800"/>
          <p14:tracePt t="27287" x="7626350" y="4870450"/>
          <p14:tracePt t="27295" x="7626350" y="4864100"/>
          <p14:tracePt t="27303" x="7626350" y="4857750"/>
          <p14:tracePt t="27313" x="7626350" y="4851400"/>
          <p14:tracePt t="27331" x="7626350" y="4845050"/>
          <p14:tracePt t="27347" x="7626350" y="4832350"/>
          <p14:tracePt t="27363" x="7626350" y="4813300"/>
          <p14:tracePt t="27380" x="7626350" y="4794250"/>
          <p14:tracePt t="27396" x="7632700" y="4756150"/>
          <p14:tracePt t="27413" x="7639050" y="4692650"/>
          <p14:tracePt t="27430" x="7639050" y="4641850"/>
          <p14:tracePt t="27446" x="7645400" y="4610100"/>
          <p14:tracePt t="27463" x="7651750" y="4552950"/>
          <p14:tracePt t="27479" x="7664450" y="4508500"/>
          <p14:tracePt t="27497" x="7696200" y="4387850"/>
          <p14:tracePt t="27513" x="7708900" y="4318000"/>
          <p14:tracePt t="27530" x="7721600" y="4273550"/>
          <p14:tracePt t="27546" x="7734300" y="4241800"/>
          <p14:tracePt t="27563" x="7747000" y="4197350"/>
          <p14:tracePt t="27567" x="7747000" y="4191000"/>
          <p14:tracePt t="27580" x="7753350" y="4171950"/>
          <p14:tracePt t="27596" x="7778750" y="4127500"/>
          <p14:tracePt t="27613" x="7816850" y="4102100"/>
          <p14:tracePt t="27630" x="7842250" y="4070350"/>
          <p14:tracePt t="27646" x="7867650" y="4051300"/>
          <p14:tracePt t="27663" x="7905750" y="4038600"/>
          <p14:tracePt t="27680" x="7937500" y="4019550"/>
          <p14:tracePt t="27696" x="7981950" y="4006850"/>
          <p14:tracePt t="27713" x="8007350" y="4000500"/>
          <p14:tracePt t="27729" x="8039100" y="4000500"/>
          <p14:tracePt t="27746" x="8058150" y="4000500"/>
          <p14:tracePt t="27763" x="8070850" y="4000500"/>
          <p14:tracePt t="27797" x="8077200" y="4000500"/>
          <p14:tracePt t="27814" x="8083550" y="4000500"/>
          <p14:tracePt t="27830" x="8089900" y="4006850"/>
          <p14:tracePt t="27869" x="8089900" y="4013200"/>
          <p14:tracePt t="27891" x="8089900" y="4019550"/>
          <p14:tracePt t="27906" x="8089900" y="4025900"/>
          <p14:tracePt t="27922" x="8096250" y="4025900"/>
          <p14:tracePt t="27936" x="8096250" y="4032250"/>
          <p14:tracePt t="27952" x="8096250" y="4038600"/>
          <p14:tracePt t="28448" x="8102600" y="4044950"/>
          <p14:tracePt t="28456" x="8108950" y="4044950"/>
          <p14:tracePt t="28463" x="8115300" y="4044950"/>
          <p14:tracePt t="28479" x="8121650" y="4044950"/>
          <p14:tracePt t="28495" x="8128000" y="4051300"/>
          <p14:tracePt t="28512" x="8140700" y="4051300"/>
          <p14:tracePt t="28637" x="8147050" y="4051300"/>
          <p14:tracePt t="28660" x="8153400" y="4051300"/>
          <p14:tracePt t="28698" x="8159750" y="4051300"/>
          <p14:tracePt t="28727" x="8166100" y="4051300"/>
          <p14:tracePt t="28743" x="8172450" y="4051300"/>
          <p14:tracePt t="28827" x="8185150" y="4051300"/>
          <p14:tracePt t="29440" x="8185150" y="4044950"/>
          <p14:tracePt t="29475" x="8178800" y="4038600"/>
          <p14:tracePt t="29483" x="8172450" y="4038600"/>
          <p14:tracePt t="29490" x="8166100" y="4032250"/>
          <p14:tracePt t="29499" x="8159750" y="4032250"/>
          <p14:tracePt t="29513" x="8153400" y="4025900"/>
          <p14:tracePt t="29528" x="8147050" y="4025900"/>
          <p14:tracePt t="29544" x="8115300" y="4025900"/>
          <p14:tracePt t="29561" x="8102600" y="4025900"/>
          <p14:tracePt t="29564" x="8102600" y="4032250"/>
          <p14:tracePt t="29578" x="8096250" y="4038600"/>
          <p14:tracePt t="29595" x="8077200" y="4051300"/>
          <p14:tracePt t="29611" x="8070850" y="4057650"/>
          <p14:tracePt t="29628" x="8058150" y="4083050"/>
          <p14:tracePt t="29645" x="8058150" y="4095750"/>
          <p14:tracePt t="29661" x="8058150" y="4108450"/>
          <p14:tracePt t="29678" x="8058150" y="4127500"/>
          <p14:tracePt t="29694" x="8058150" y="4133850"/>
          <p14:tracePt t="29711" x="8058150" y="4146550"/>
          <p14:tracePt t="29728" x="8058150" y="4152900"/>
          <p14:tracePt t="29744" x="8058150" y="4171950"/>
          <p14:tracePt t="29761" x="8058150" y="4191000"/>
          <p14:tracePt t="29778" x="8058150" y="4197350"/>
          <p14:tracePt t="29794" x="8058150" y="4203700"/>
          <p14:tracePt t="29811" x="8070850" y="4216400"/>
          <p14:tracePt t="29828" x="8089900" y="4229100"/>
          <p14:tracePt t="29844" x="8108950" y="4241800"/>
          <p14:tracePt t="29861" x="8115300" y="4248150"/>
          <p14:tracePt t="29878" x="8128000" y="4248150"/>
          <p14:tracePt t="29894" x="8140700" y="4248150"/>
          <p14:tracePt t="29911" x="8147050" y="4241800"/>
          <p14:tracePt t="29927" x="8172450" y="4222750"/>
          <p14:tracePt t="29944" x="8185150" y="4216400"/>
          <p14:tracePt t="29961" x="8185150" y="4203700"/>
          <p14:tracePt t="29977" x="8191500" y="4191000"/>
          <p14:tracePt t="29995" x="8191500" y="4146550"/>
          <p14:tracePt t="30011" x="8191500" y="4121150"/>
          <p14:tracePt t="30028" x="8191500" y="4095750"/>
          <p14:tracePt t="30044" x="8191500" y="4089400"/>
          <p14:tracePt t="30061" x="8191500" y="4083050"/>
          <p14:tracePt t="30078" x="8191500" y="4076700"/>
          <p14:tracePt t="30094" x="8185150" y="4076700"/>
          <p14:tracePt t="30111" x="8172450" y="4076700"/>
          <p14:tracePt t="30128" x="8166100" y="4076700"/>
          <p14:tracePt t="30144" x="8153400" y="4076700"/>
          <p14:tracePt t="30161" x="8147050" y="4076700"/>
          <p14:tracePt t="30178" x="8140700" y="4076700"/>
          <p14:tracePt t="30194" x="8134350" y="4076700"/>
          <p14:tracePt t="30211" x="8128000" y="4083050"/>
          <p14:tracePt t="30228" x="8121650" y="4089400"/>
          <p14:tracePt t="30728" x="8121650" y="4127500"/>
          <p14:tracePt t="30736" x="8121650" y="4171950"/>
          <p14:tracePt t="30743" x="8121650" y="4203700"/>
          <p14:tracePt t="30760" x="8102600" y="4286250"/>
          <p14:tracePt t="30777" x="8096250" y="4337050"/>
          <p14:tracePt t="30794" x="8083550" y="4381500"/>
          <p14:tracePt t="30811" x="8077200" y="4406900"/>
          <p14:tracePt t="30827" x="8051800" y="4445000"/>
          <p14:tracePt t="30844" x="8039100" y="4483100"/>
          <p14:tracePt t="30860" x="8026400" y="4502150"/>
          <p14:tracePt t="30877" x="8020050" y="4540250"/>
          <p14:tracePt t="30894" x="7994650" y="4578350"/>
          <p14:tracePt t="30910" x="7969250" y="4616450"/>
          <p14:tracePt t="30927" x="7962900" y="4629150"/>
          <p14:tracePt t="30944" x="7950200" y="4641850"/>
          <p14:tracePt t="30960" x="7943850" y="4660900"/>
          <p14:tracePt t="30977" x="7918450" y="4686300"/>
          <p14:tracePt t="30993" x="7867650" y="4768850"/>
          <p14:tracePt t="31010" x="7829550" y="4800600"/>
          <p14:tracePt t="31027" x="7810500" y="4813300"/>
          <p14:tracePt t="31045" x="7785100" y="4838700"/>
          <p14:tracePt t="31060" x="7766050" y="4851400"/>
          <p14:tracePt t="31077" x="7753350" y="4864100"/>
          <p14:tracePt t="31094" x="7740650" y="4864100"/>
          <p14:tracePt t="31110" x="7734300" y="4876800"/>
          <p14:tracePt t="31127" x="7721600" y="4883150"/>
          <p14:tracePt t="31143" x="7715250" y="4883150"/>
          <p14:tracePt t="31160" x="7715250" y="4889500"/>
          <p14:tracePt t="31176" x="7702550" y="4895850"/>
          <p14:tracePt t="31193" x="7696200" y="4902200"/>
          <p14:tracePt t="31210" x="7670800" y="4940300"/>
          <p14:tracePt t="31226" x="7658100" y="4965700"/>
          <p14:tracePt t="31243" x="7645400" y="4991100"/>
          <p14:tracePt t="31260" x="7639050" y="5003800"/>
          <p14:tracePt t="31276" x="7632700" y="5010150"/>
          <p14:tracePt t="31293" x="7626350" y="5016500"/>
          <p14:tracePt t="31310" x="7620000" y="5016500"/>
          <p14:tracePt t="31343" x="7620000" y="5010150"/>
          <p14:tracePt t="31364" x="7620000" y="5003800"/>
          <p14:tracePt t="31378" x="7632700" y="4984750"/>
          <p14:tracePt t="31393" x="7664450" y="4959350"/>
          <p14:tracePt t="31410" x="7727950" y="4889500"/>
          <p14:tracePt t="31426" x="7810500" y="4845050"/>
          <p14:tracePt t="31443" x="7867650" y="4806950"/>
          <p14:tracePt t="31459" x="8007350" y="4724400"/>
          <p14:tracePt t="31476" x="8102600" y="4699000"/>
          <p14:tracePt t="31493" x="8216900" y="4654550"/>
          <p14:tracePt t="31509" x="8324850" y="4641850"/>
          <p14:tracePt t="31526" x="8369300" y="4641850"/>
          <p14:tracePt t="31543" x="8458200" y="4641850"/>
          <p14:tracePt t="31560" x="8534400" y="4641850"/>
          <p14:tracePt t="31576" x="8629650" y="4641850"/>
          <p14:tracePt t="31593" x="8724900" y="4667250"/>
          <p14:tracePt t="31609" x="8750300" y="4679950"/>
          <p14:tracePt t="31626" x="8820150" y="4711700"/>
          <p14:tracePt t="31643" x="8851900" y="4730750"/>
          <p14:tracePt t="31659" x="8890000" y="4768850"/>
          <p14:tracePt t="31676" x="8909050" y="4781550"/>
          <p14:tracePt t="31693" x="8915400" y="4800600"/>
          <p14:tracePt t="31709" x="8940800" y="4819650"/>
          <p14:tracePt t="31726" x="8947150" y="4826000"/>
          <p14:tracePt t="31743" x="8953500" y="4832350"/>
          <p14:tracePt t="31776" x="8953500" y="4838700"/>
          <p14:tracePt t="32019" x="8947150" y="4838700"/>
          <p14:tracePt t="32481" x="8940800" y="4838700"/>
          <p14:tracePt t="32489" x="8934450" y="4838700"/>
          <p14:tracePt t="32504" x="8928100" y="4838700"/>
          <p14:tracePt t="32512" x="8909050" y="4838700"/>
          <p14:tracePt t="32526" x="8890000" y="4838700"/>
          <p14:tracePt t="32542" x="8845550" y="4838700"/>
          <p14:tracePt t="32559" x="8813800" y="4838700"/>
          <p14:tracePt t="32575" x="8775700" y="4832350"/>
          <p14:tracePt t="32581" x="8769350" y="4832350"/>
          <p14:tracePt t="32593" x="8750300" y="4826000"/>
          <p14:tracePt t="32608" x="8743950" y="4826000"/>
          <p14:tracePt t="32625" x="8737600" y="4826000"/>
          <p14:tracePt t="32706" x="8743950" y="4826000"/>
          <p14:tracePt t="32714" x="8750300" y="4826000"/>
          <p14:tracePt t="32729" x="8756650" y="4832350"/>
          <p14:tracePt t="32735" x="8763000" y="4832350"/>
          <p14:tracePt t="32751" x="8769350" y="4838700"/>
          <p14:tracePt t="32773" x="8769350" y="4845050"/>
          <p14:tracePt t="32789" x="8775700" y="4845050"/>
          <p14:tracePt t="32835" x="8782050" y="4845050"/>
          <p14:tracePt t="32865" x="8788400" y="4845050"/>
          <p14:tracePt t="32874" x="8801100" y="4832350"/>
          <p14:tracePt t="32889" x="8801100" y="4826000"/>
          <p14:tracePt t="32898" x="8813800" y="4806950"/>
          <p14:tracePt t="32909" x="8832850" y="4762500"/>
          <p14:tracePt t="32925" x="8858250" y="4724400"/>
          <p14:tracePt t="32942" x="8864600" y="4705350"/>
          <p14:tracePt t="32958" x="8870950" y="4686300"/>
          <p14:tracePt t="32975" x="8870950" y="4679950"/>
          <p14:tracePt t="32992" x="8870950" y="4667250"/>
          <p14:tracePt t="33008" x="8870950" y="4641850"/>
          <p14:tracePt t="33025" x="8870950" y="4629150"/>
          <p14:tracePt t="33042" x="8870950" y="4622800"/>
          <p14:tracePt t="33058" x="8870950" y="4616450"/>
          <p14:tracePt t="33107" x="8877300" y="4616450"/>
          <p14:tracePt t="33115" x="8883650" y="4616450"/>
          <p14:tracePt t="33125" x="8896350" y="4616450"/>
          <p14:tracePt t="33142" x="8959850" y="4616450"/>
          <p14:tracePt t="33159" x="9163050" y="4641850"/>
          <p14:tracePt t="33175" x="9302750" y="4654550"/>
          <p14:tracePt t="33192" x="9423400" y="4679950"/>
          <p14:tracePt t="33208" x="9512300" y="4679950"/>
          <p14:tracePt t="33225" x="9556750" y="4679950"/>
          <p14:tracePt t="33242" x="9594850" y="4679950"/>
          <p14:tracePt t="33258" x="9607550" y="4679950"/>
          <p14:tracePt t="33275" x="9620250" y="4679950"/>
          <p14:tracePt t="33291" x="9632950" y="4679950"/>
          <p14:tracePt t="33308" x="9652000" y="4660900"/>
          <p14:tracePt t="33325" x="9658350" y="4648200"/>
          <p14:tracePt t="33607" x="9734550" y="4660900"/>
          <p14:tracePt t="33614" x="9823450" y="4667250"/>
          <p14:tracePt t="33625" x="9918700" y="4686300"/>
          <p14:tracePt t="33642" x="10166350" y="4730750"/>
          <p14:tracePt t="33658" x="10337800" y="4743450"/>
          <p14:tracePt t="33674" x="10433050" y="4762500"/>
          <p14:tracePt t="33691" x="10521950" y="4775200"/>
          <p14:tracePt t="33708" x="10655300" y="4787900"/>
          <p14:tracePt t="33725" x="10858500" y="4826000"/>
          <p14:tracePt t="33741" x="10966450" y="4832350"/>
          <p14:tracePt t="33758" x="11049000" y="4845050"/>
          <p14:tracePt t="33774" x="11074400" y="4851400"/>
          <p14:tracePt t="33791" x="11112500" y="4857750"/>
          <p14:tracePt t="33807" x="11137900" y="4857750"/>
          <p14:tracePt t="33824" x="11182350" y="4857750"/>
          <p14:tracePt t="33841" x="11220450" y="4857750"/>
          <p14:tracePt t="33858" x="11233150" y="4857750"/>
          <p14:tracePt t="33874" x="11264900" y="4845050"/>
          <p14:tracePt t="33891" x="11283950" y="4838700"/>
          <p14:tracePt t="33907" x="11296650" y="4826000"/>
          <p14:tracePt t="33924" x="11303000" y="4819650"/>
          <p14:tracePt t="33940" x="11315700" y="4794250"/>
          <p14:tracePt t="33957" x="11315700" y="4787900"/>
          <p14:tracePt t="33974" x="11328400" y="4737100"/>
          <p14:tracePt t="33991" x="11328400" y="4705350"/>
          <p14:tracePt t="34007" x="11322050" y="4679950"/>
          <p14:tracePt t="34024" x="11296650" y="4641850"/>
          <p14:tracePt t="34040" x="11277600" y="4622800"/>
          <p14:tracePt t="34057" x="11233150" y="4597400"/>
          <p14:tracePt t="34074" x="11182350" y="4584700"/>
          <p14:tracePt t="34091" x="11144250" y="4572000"/>
          <p14:tracePt t="34107" x="11099800" y="4572000"/>
          <p14:tracePt t="34124" x="11074400" y="4572000"/>
          <p14:tracePt t="34141" x="11055350" y="4572000"/>
          <p14:tracePt t="34157" x="11010900" y="4572000"/>
          <p14:tracePt t="34174" x="10979150" y="4572000"/>
          <p14:tracePt t="34191" x="10915650" y="4591050"/>
          <p14:tracePt t="34207" x="10871200" y="4597400"/>
          <p14:tracePt t="34224" x="10801350" y="4635500"/>
          <p14:tracePt t="34240" x="10763250" y="4673600"/>
          <p14:tracePt t="34257" x="10737850" y="4699000"/>
          <p14:tracePt t="34274" x="10712450" y="4718050"/>
          <p14:tracePt t="34290" x="10699750" y="4743450"/>
          <p14:tracePt t="34307" x="10693400" y="4781550"/>
          <p14:tracePt t="34324" x="10687050" y="4813300"/>
          <p14:tracePt t="34341" x="10687050" y="4864100"/>
          <p14:tracePt t="34357" x="10687050" y="4914900"/>
          <p14:tracePt t="34374" x="10687050" y="5022850"/>
          <p14:tracePt t="34390" x="10699750" y="5092700"/>
          <p14:tracePt t="34407" x="10731500" y="5162550"/>
          <p14:tracePt t="34424" x="10756900" y="5207000"/>
          <p14:tracePt t="34440" x="10795000" y="5264150"/>
          <p14:tracePt t="34457" x="10833100" y="5302250"/>
          <p14:tracePt t="34474" x="10852150" y="5314950"/>
          <p14:tracePt t="34490" x="10871200" y="5321300"/>
          <p14:tracePt t="34507" x="10909300" y="5327650"/>
          <p14:tracePt t="34524" x="10941050" y="5334000"/>
          <p14:tracePt t="34541" x="10991850" y="5334000"/>
          <p14:tracePt t="34557" x="11017250" y="5334000"/>
          <p14:tracePt t="34574" x="11055350" y="5327650"/>
          <p14:tracePt t="34590" x="11093450" y="5308600"/>
          <p14:tracePt t="34607" x="11144250" y="5270500"/>
          <p14:tracePt t="34624" x="11188700" y="5200650"/>
          <p14:tracePt t="34640" x="11214100" y="5149850"/>
          <p14:tracePt t="34656" x="11252200" y="5035550"/>
          <p14:tracePt t="34674" x="11283950" y="4927600"/>
          <p14:tracePt t="34690" x="11296650" y="4857750"/>
          <p14:tracePt t="34707" x="11296650" y="4800600"/>
          <p14:tracePt t="34724" x="11296650" y="4775200"/>
          <p14:tracePt t="34740" x="11264900" y="4737100"/>
          <p14:tracePt t="34757" x="11233150" y="4686300"/>
          <p14:tracePt t="34773" x="11182350" y="4635500"/>
          <p14:tracePt t="34790" x="11137900" y="4597400"/>
          <p14:tracePt t="34807" x="11087100" y="4565650"/>
          <p14:tracePt t="34823" x="11061700" y="4559300"/>
          <p14:tracePt t="34840" x="11023600" y="4540250"/>
          <p14:tracePt t="34856" x="10991850" y="4533900"/>
          <p14:tracePt t="34873" x="10902950" y="4521200"/>
          <p14:tracePt t="34890" x="10864850" y="4521200"/>
          <p14:tracePt t="34906" x="10833100" y="4527550"/>
          <p14:tracePt t="34923" x="10782300" y="4540250"/>
          <p14:tracePt t="34940" x="10750550" y="4559300"/>
          <p14:tracePt t="34957" x="10718800" y="4584700"/>
          <p14:tracePt t="34974" x="10706100" y="4591050"/>
          <p14:tracePt t="34990" x="10693400" y="4622800"/>
          <p14:tracePt t="35006" x="10674350" y="4648200"/>
          <p14:tracePt t="35023" x="10668000" y="4686300"/>
          <p14:tracePt t="35040" x="10668000" y="4749800"/>
          <p14:tracePt t="35057" x="10668000" y="4794250"/>
          <p14:tracePt t="35073" x="10668000" y="4819650"/>
          <p14:tracePt t="35090" x="10668000" y="4857750"/>
          <p14:tracePt t="35106" x="10668000" y="4902200"/>
          <p14:tracePt t="35123" x="10668000" y="4972050"/>
          <p14:tracePt t="35140" x="10668000" y="5016500"/>
          <p14:tracePt t="35156" x="10680700" y="5041900"/>
          <p14:tracePt t="35173" x="10687050" y="5060950"/>
          <p14:tracePt t="35190" x="10693400" y="5080000"/>
          <p14:tracePt t="35207" x="10706100" y="5105400"/>
          <p14:tracePt t="35223" x="10737850" y="5124450"/>
          <p14:tracePt t="35240" x="10744200" y="5137150"/>
          <p14:tracePt t="35256" x="10775950" y="5168900"/>
          <p14:tracePt t="35273" x="10833100" y="5207000"/>
          <p14:tracePt t="35290" x="10877550" y="5232400"/>
          <p14:tracePt t="35306" x="10915650" y="5238750"/>
          <p14:tracePt t="35323" x="10928350" y="5245100"/>
          <p14:tracePt t="35340" x="10934700" y="5251450"/>
          <p14:tracePt t="35357" x="10966450" y="5251450"/>
          <p14:tracePt t="35373" x="10998200" y="5232400"/>
          <p14:tracePt t="35390" x="11036300" y="5187950"/>
          <p14:tracePt t="35406" x="11049000" y="5168900"/>
          <p14:tracePt t="35423" x="11068050" y="5137150"/>
          <p14:tracePt t="35440" x="11093450" y="5099050"/>
          <p14:tracePt t="35456" x="11099800" y="5080000"/>
          <p14:tracePt t="35473" x="11099800" y="5048250"/>
          <p14:tracePt t="35489" x="11099800" y="5022850"/>
          <p14:tracePt t="35506" x="11099800" y="4984750"/>
          <p14:tracePt t="35523" x="11087100" y="4908550"/>
          <p14:tracePt t="35539" x="11061700" y="4857750"/>
          <p14:tracePt t="35556" x="11049000" y="4832350"/>
          <p14:tracePt t="35573" x="11036300" y="4819650"/>
          <p14:tracePt t="35577" x="11036300" y="4813300"/>
          <p14:tracePt t="35589" x="11029950" y="4800600"/>
          <p14:tracePt t="35606" x="11010900" y="4787900"/>
          <p14:tracePt t="35623" x="11010900" y="4781550"/>
          <p14:tracePt t="35639" x="11004550" y="4775200"/>
          <p14:tracePt t="35656" x="10998200" y="4775200"/>
          <p14:tracePt t="37292" x="10953750" y="4819650"/>
          <p14:tracePt t="37300" x="10896600" y="4883150"/>
          <p14:tracePt t="37308" x="10833100" y="4946650"/>
          <p14:tracePt t="37321" x="10712450" y="5054600"/>
          <p14:tracePt t="37338" x="10617200" y="5137150"/>
          <p14:tracePt t="37355" x="10515600" y="5194300"/>
          <p14:tracePt t="37371" x="10464800" y="5219700"/>
          <p14:tracePt t="37388" x="10350500" y="5270500"/>
          <p14:tracePt t="37404" x="10248900" y="5289550"/>
          <p14:tracePt t="37421" x="10140950" y="5295900"/>
          <p14:tracePt t="37437" x="10013950" y="5302250"/>
          <p14:tracePt t="37454" x="9906000" y="5302250"/>
          <p14:tracePt t="37472" x="9709150" y="5295900"/>
          <p14:tracePt t="37488" x="9550400" y="5276850"/>
          <p14:tracePt t="37505" x="9398000" y="5245100"/>
          <p14:tracePt t="37521" x="9251950" y="5181600"/>
          <p14:tracePt t="37538" x="9169400" y="5130800"/>
          <p14:tracePt t="37554" x="9017000" y="5003800"/>
          <p14:tracePt t="37571" x="8883650" y="4883150"/>
          <p14:tracePt t="37588" x="8763000" y="4775200"/>
          <p14:tracePt t="37604" x="8667750" y="4679950"/>
          <p14:tracePt t="37621" x="8597900" y="4591050"/>
          <p14:tracePt t="37637" x="8566150" y="4546600"/>
          <p14:tracePt t="37654" x="8483600" y="4438650"/>
          <p14:tracePt t="37671" x="8432800" y="4368800"/>
          <p14:tracePt t="37687" x="8382000" y="4311650"/>
          <p14:tracePt t="37704" x="8343900" y="4248150"/>
          <p14:tracePt t="37721" x="8305800" y="4197350"/>
          <p14:tracePt t="37737" x="8286750" y="4152900"/>
          <p14:tracePt t="37754" x="8274050" y="4127500"/>
          <p14:tracePt t="37771" x="8267700" y="4095750"/>
          <p14:tracePt t="37788" x="8267700" y="4083050"/>
          <p14:tracePt t="37804" x="8267700" y="4070350"/>
          <p14:tracePt t="37821" x="8274050" y="4051300"/>
          <p14:tracePt t="37838" x="8280400" y="4038600"/>
          <p14:tracePt t="37854" x="8286750" y="4032250"/>
          <p14:tracePt t="37873" x="8312150" y="3994150"/>
          <p14:tracePt t="37887" x="8331200" y="3962400"/>
          <p14:tracePt t="37904" x="8369300" y="3898900"/>
          <p14:tracePt t="37921" x="8451850" y="3790950"/>
          <p14:tracePt t="37938" x="8521700" y="3714750"/>
          <p14:tracePt t="37955" x="8623300" y="3625850"/>
          <p14:tracePt t="37971" x="8661400" y="3594100"/>
          <p14:tracePt t="37987" x="8718550" y="3556000"/>
          <p14:tracePt t="38004" x="8801100" y="3498850"/>
          <p14:tracePt t="38021" x="8909050" y="3454400"/>
          <p14:tracePt t="38038" x="9137650" y="3365500"/>
          <p14:tracePt t="38054" x="9271000" y="3327400"/>
          <p14:tracePt t="38070" x="9372600" y="3314700"/>
          <p14:tracePt t="38087" x="9467850" y="3302000"/>
          <p14:tracePt t="38104" x="9563100" y="3302000"/>
          <p14:tracePt t="38122" x="9690100" y="3302000"/>
          <p14:tracePt t="38137" x="9753600" y="3302000"/>
          <p14:tracePt t="38154" x="9829800" y="3327400"/>
          <p14:tracePt t="38170" x="9937750" y="3371850"/>
          <p14:tracePt t="38187" x="10033000" y="3429000"/>
          <p14:tracePt t="38204" x="10102850" y="3486150"/>
          <p14:tracePt t="38220" x="10134600" y="3517900"/>
          <p14:tracePt t="38237" x="10166350" y="3556000"/>
          <p14:tracePt t="38253" x="10204450" y="3600450"/>
          <p14:tracePt t="38270" x="10267950" y="3670300"/>
          <p14:tracePt t="38287" x="10382250" y="3841750"/>
          <p14:tracePt t="38304" x="10471150" y="3981450"/>
          <p14:tracePt t="38320" x="10515600" y="4070350"/>
          <p14:tracePt t="38337" x="10572750" y="4235450"/>
          <p14:tracePt t="38354" x="10642600" y="4470400"/>
          <p14:tracePt t="38370" x="10725150" y="4838700"/>
          <p14:tracePt t="38387" x="10744200" y="5067300"/>
          <p14:tracePt t="38403" x="10750550" y="5219700"/>
          <p14:tracePt t="38420" x="10750550" y="5365750"/>
          <p14:tracePt t="38437" x="10712450" y="5568950"/>
          <p14:tracePt t="38453" x="10585450" y="5842000"/>
          <p14:tracePt t="38470" x="10458450" y="6026150"/>
          <p14:tracePt t="38487" x="10299700" y="6203950"/>
          <p14:tracePt t="38503" x="10217150" y="6280150"/>
          <p14:tracePt t="38520" x="10058400" y="6388100"/>
          <p14:tracePt t="38537" x="9804400" y="6515100"/>
          <p14:tracePt t="38553" x="9645650" y="6572250"/>
          <p14:tracePt t="38570" x="9467850" y="6604000"/>
          <p14:tracePt t="38587" x="9385300" y="6610350"/>
          <p14:tracePt t="38590" x="9321800" y="6610350"/>
          <p14:tracePt t="38604" x="9201150" y="6610350"/>
          <p14:tracePt t="38620" x="9036050" y="6572250"/>
          <p14:tracePt t="38637" x="8864600" y="6515100"/>
          <p14:tracePt t="38654" x="8674100" y="6394450"/>
          <p14:tracePt t="38670" x="8547100" y="6299200"/>
          <p14:tracePt t="38688" x="8356600" y="6121400"/>
          <p14:tracePt t="38704" x="8223250" y="5962650"/>
          <p14:tracePt t="38720" x="8089900" y="5772150"/>
          <p14:tracePt t="38737" x="7956550" y="5588000"/>
          <p14:tracePt t="38753" x="7880350" y="5467350"/>
          <p14:tracePt t="38770" x="7740650" y="5219700"/>
          <p14:tracePt t="38787" x="7658100" y="5022850"/>
          <p14:tracePt t="38803" x="7581900" y="4826000"/>
          <p14:tracePt t="38820" x="7543800" y="4654550"/>
          <p14:tracePt t="38837" x="7543800" y="4533900"/>
          <p14:tracePt t="38853" x="7550150" y="4464050"/>
          <p14:tracePt t="38870" x="7562850" y="4394200"/>
          <p14:tracePt t="38887" x="7600950" y="4311650"/>
          <p14:tracePt t="38903" x="7645400" y="4210050"/>
          <p14:tracePt t="38920" x="7689850" y="4159250"/>
          <p14:tracePt t="38937" x="7766050" y="4038600"/>
          <p14:tracePt t="38953" x="7829550" y="3930650"/>
          <p14:tracePt t="38970" x="7931150" y="3784600"/>
          <p14:tracePt t="38986" x="8045450" y="3657600"/>
          <p14:tracePt t="39003" x="8134350" y="3562350"/>
          <p14:tracePt t="39020" x="8293100" y="3390900"/>
          <p14:tracePt t="39036" x="8432800" y="3270250"/>
          <p14:tracePt t="39053" x="8559800" y="3175000"/>
          <p14:tracePt t="39070" x="8674100" y="3092450"/>
          <p14:tracePt t="39086" x="8750300" y="3041650"/>
          <p14:tracePt t="39090" x="8788400" y="3016250"/>
          <p14:tracePt t="39103" x="8934450" y="2965450"/>
          <p14:tracePt t="39119" x="9086850" y="2908300"/>
          <p14:tracePt t="39136" x="9245600" y="2870200"/>
          <p14:tracePt t="39153" x="9429750" y="2857500"/>
          <p14:tracePt t="39169" x="9575800" y="2863850"/>
          <p14:tracePt t="39186" x="9696450" y="2927350"/>
          <p14:tracePt t="39203" x="9855200" y="3022600"/>
          <p14:tracePt t="39220" x="10001250" y="3162300"/>
          <p14:tracePt t="39236" x="10121900" y="3289300"/>
          <p14:tracePt t="39253" x="10248900" y="3460750"/>
          <p14:tracePt t="39269" x="10363200" y="3638550"/>
          <p14:tracePt t="39286" x="10452100" y="3803650"/>
          <p14:tracePt t="39303" x="10528300" y="3987800"/>
          <p14:tracePt t="39319" x="10604500" y="4210050"/>
          <p14:tracePt t="39336" x="10674350" y="4406900"/>
          <p14:tracePt t="39353" x="10731500" y="4610100"/>
          <p14:tracePt t="39369" x="10775950" y="4813300"/>
          <p14:tracePt t="39386" x="10795000" y="5010150"/>
          <p14:tracePt t="39403" x="10795000" y="5187950"/>
          <p14:tracePt t="39419" x="10769600" y="5346700"/>
          <p14:tracePt t="39436" x="10712450" y="5486400"/>
          <p14:tracePt t="39453" x="10655300" y="5600700"/>
          <p14:tracePt t="39469" x="10566400" y="5746750"/>
          <p14:tracePt t="39486" x="10439400" y="5930900"/>
          <p14:tracePt t="39503" x="10185400" y="6191250"/>
          <p14:tracePt t="39519" x="10077450" y="6299200"/>
          <p14:tracePt t="39536" x="9931400" y="6413500"/>
          <p14:tracePt t="39553" x="9753600" y="6502400"/>
          <p14:tracePt t="39569" x="9505950" y="6591300"/>
          <p14:tracePt t="39586" x="8985250" y="6635750"/>
          <p14:tracePt t="39602" x="8756650" y="6610350"/>
          <p14:tracePt t="39619" x="8566150" y="6559550"/>
          <p14:tracePt t="39636" x="8255000" y="6413500"/>
          <p14:tracePt t="39653" x="7937500" y="6159500"/>
          <p14:tracePt t="39669" x="7581900" y="5734050"/>
          <p14:tracePt t="39686" x="7131050" y="4972050"/>
          <p14:tracePt t="39702" x="7035800" y="4762500"/>
          <p14:tracePt t="39719" x="6908800" y="4349750"/>
          <p14:tracePt t="39736" x="6826250" y="3968750"/>
          <p14:tracePt t="39753" x="6800850" y="3606800"/>
          <p14:tracePt t="39769" x="6826250" y="3416300"/>
          <p14:tracePt t="39786" x="6858000" y="3302000"/>
          <p14:tracePt t="39802" x="6889750" y="3162300"/>
          <p14:tracePt t="39819" x="6946900" y="3009900"/>
          <p14:tracePt t="39836" x="7016750" y="2838450"/>
          <p14:tracePt t="39852" x="7073900" y="2724150"/>
          <p14:tracePt t="39869" x="7124700" y="2667000"/>
          <p14:tracePt t="39885" x="7232650" y="2552700"/>
          <p14:tracePt t="39902" x="7404100" y="2425700"/>
          <p14:tracePt t="39919" x="7715250" y="2266950"/>
          <p14:tracePt t="39936" x="8172450" y="2120900"/>
          <p14:tracePt t="39952" x="8337550" y="2095500"/>
          <p14:tracePt t="39969" x="8585200" y="2076450"/>
          <p14:tracePt t="39985" x="8915400" y="2082800"/>
          <p14:tracePt t="40002" x="9182100" y="2133600"/>
          <p14:tracePt t="40019" x="9518650" y="2279650"/>
          <p14:tracePt t="40035" x="9632950" y="2336800"/>
          <p14:tracePt t="40052" x="9810750" y="2470150"/>
          <p14:tracePt t="40069" x="10026650" y="2667000"/>
          <p14:tracePt t="40085" x="10299700" y="3092450"/>
          <p14:tracePt t="40102" x="10477500" y="3429000"/>
          <p14:tracePt t="40119" x="10547350" y="3651250"/>
          <p14:tracePt t="40135" x="10648950" y="4019550"/>
          <p14:tracePt t="40152" x="10731500" y="4356100"/>
          <p14:tracePt t="40169" x="10763250" y="4813300"/>
          <p14:tracePt t="40185" x="10750550" y="5054600"/>
          <p14:tracePt t="40202" x="10718800" y="5194300"/>
          <p14:tracePt t="40218" x="10661650" y="5359400"/>
          <p14:tracePt t="40235" x="10496550" y="5626100"/>
          <p14:tracePt t="40252" x="10318750" y="5835650"/>
          <p14:tracePt t="40269" x="10128250" y="5994400"/>
          <p14:tracePt t="40285" x="9975850" y="6115050"/>
          <p14:tracePt t="40302" x="9848850" y="6210300"/>
          <p14:tracePt t="40319" x="9575800" y="6324600"/>
          <p14:tracePt t="40335" x="9404350" y="6350000"/>
          <p14:tracePt t="40352" x="9232900" y="6362700"/>
          <p14:tracePt t="40368" x="9048750" y="6343650"/>
          <p14:tracePt t="40385" x="8972550" y="6324600"/>
          <p14:tracePt t="40402" x="8750300" y="6203950"/>
          <p14:tracePt t="40419" x="8585200" y="6057900"/>
          <p14:tracePt t="40435" x="8439150" y="5873750"/>
          <p14:tracePt t="40452" x="8293100" y="5657850"/>
          <p14:tracePt t="40468" x="8235950" y="5543550"/>
          <p14:tracePt t="40486" x="8102600" y="5308600"/>
          <p14:tracePt t="40502" x="8026400" y="5130800"/>
          <p14:tracePt t="40518" x="7969250" y="4927600"/>
          <p14:tracePt t="40535" x="7937500" y="4743450"/>
          <p14:tracePt t="40552" x="7918450" y="4616450"/>
          <p14:tracePt t="40569" x="7912100" y="4514850"/>
          <p14:tracePt t="40585" x="7912100" y="4451350"/>
          <p14:tracePt t="40601" x="7937500" y="4368800"/>
          <p14:tracePt t="40618" x="7981950" y="4267200"/>
          <p14:tracePt t="40635" x="8058150" y="4146550"/>
          <p14:tracePt t="40652" x="8134350" y="4044950"/>
          <p14:tracePt t="40669" x="8210550" y="3975100"/>
          <p14:tracePt t="40685" x="8305800" y="3905250"/>
          <p14:tracePt t="40702" x="8420100" y="3854450"/>
          <p14:tracePt t="40718" x="8559800" y="3829050"/>
          <p14:tracePt t="40735" x="8705850" y="3816350"/>
          <p14:tracePt t="40752" x="8813800" y="3816350"/>
          <p14:tracePt t="40768" x="8940800" y="3829050"/>
          <p14:tracePt t="40785" x="9048750" y="3848100"/>
          <p14:tracePt t="40801" x="9182100" y="3898900"/>
          <p14:tracePt t="40818" x="9334500" y="3956050"/>
          <p14:tracePt t="40835" x="9423400" y="4000500"/>
          <p14:tracePt t="40852" x="9531350" y="4057650"/>
          <p14:tracePt t="40868" x="9607550" y="4121150"/>
          <p14:tracePt t="40886" x="9702800" y="4191000"/>
          <p14:tracePt t="40901" x="9753600" y="4216400"/>
          <p14:tracePt t="40918" x="9779000" y="4241800"/>
          <p14:tracePt t="40935" x="9791700" y="4254500"/>
          <p14:tracePt t="40951" x="9810750" y="4254500"/>
          <p14:tracePt t="40968" x="9817100" y="4260850"/>
          <p14:tracePt t="40985" x="9823450" y="4267200"/>
          <p14:tracePt t="41001" x="9829800" y="4267200"/>
          <p14:tracePt t="41067" x="9836150" y="4267200"/>
          <p14:tracePt t="41226" x="9836150" y="4260850"/>
          <p14:tracePt t="41242" x="9829800" y="4260850"/>
          <p14:tracePt t="41271" x="9823450" y="4260850"/>
          <p14:tracePt t="41279" x="9810750" y="4260850"/>
          <p14:tracePt t="41287" x="9791700" y="4260850"/>
          <p14:tracePt t="41301" x="9709150" y="4279900"/>
          <p14:tracePt t="41318" x="9544050" y="4349750"/>
          <p14:tracePt t="41334" x="9448800" y="4400550"/>
          <p14:tracePt t="41351" x="9347200" y="4457700"/>
          <p14:tracePt t="41367" x="9220200" y="4559300"/>
          <p14:tracePt t="41384" x="9086850" y="4660900"/>
          <p14:tracePt t="41401" x="8890000" y="4838700"/>
          <p14:tracePt t="41418" x="8813800" y="4914900"/>
          <p14:tracePt t="41434" x="8743950" y="5003800"/>
          <p14:tracePt t="41451" x="8680450" y="5099050"/>
          <p14:tracePt t="41468" x="8572500" y="5245100"/>
          <p14:tracePt t="41484" x="8534400" y="5308600"/>
          <p14:tracePt t="41501" x="8502650" y="5353050"/>
          <p14:tracePt t="41518" x="8489950" y="5378450"/>
          <p14:tracePt t="41534" x="8477250" y="5410200"/>
          <p14:tracePt t="41551" x="8470900" y="5416550"/>
          <p14:tracePt t="41621" x="8470900" y="5397500"/>
          <p14:tracePt t="41628" x="8470900" y="5384800"/>
          <p14:tracePt t="41637" x="8470900" y="5365750"/>
          <p14:tracePt t="41651" x="8477250" y="5308600"/>
          <p14:tracePt t="41668" x="8502650" y="5226050"/>
          <p14:tracePt t="41684" x="8528050" y="5187950"/>
          <p14:tracePt t="41701" x="8610600" y="5111750"/>
          <p14:tracePt t="41717" x="8763000" y="5003800"/>
          <p14:tracePt t="41734" x="9144000" y="4832350"/>
          <p14:tracePt t="41751" x="9442450" y="4756150"/>
          <p14:tracePt t="41767" x="9639300" y="4699000"/>
          <p14:tracePt t="41785" x="9779000" y="4667250"/>
          <p14:tracePt t="41801" x="10001250" y="4565650"/>
          <p14:tracePt t="41817" x="10115550" y="4495800"/>
          <p14:tracePt t="41834" x="10185400" y="4419600"/>
          <p14:tracePt t="41851" x="10223500" y="4362450"/>
          <p14:tracePt t="41869" x="10261600" y="4248150"/>
          <p14:tracePt t="41884" x="10261600" y="4171950"/>
          <p14:tracePt t="41901" x="10204450" y="4038600"/>
          <p14:tracePt t="41917" x="10064750" y="3810000"/>
          <p14:tracePt t="41934" x="9855200" y="3556000"/>
          <p14:tracePt t="41951" x="9690100" y="3321050"/>
          <p14:tracePt t="41967" x="9474200" y="3136900"/>
          <p14:tracePt t="41984" x="9290050" y="3054350"/>
          <p14:tracePt t="42001" x="9099550" y="3028950"/>
          <p14:tracePt t="42017" x="8915400" y="3028950"/>
          <p14:tracePt t="42034" x="8839200" y="3041650"/>
          <p14:tracePt t="42050" x="8693150" y="3092450"/>
          <p14:tracePt t="42067" x="8610600" y="3124200"/>
          <p14:tracePt t="42084" x="8534400" y="3175000"/>
          <p14:tracePt t="42101" x="8445500" y="3244850"/>
          <p14:tracePt t="42104" x="8439150" y="3263900"/>
          <p14:tracePt t="42118" x="8350250" y="3397250"/>
          <p14:tracePt t="42134" x="8216900" y="3587750"/>
          <p14:tracePt t="42150" x="8102600" y="3746500"/>
          <p14:tracePt t="42167" x="8001000" y="3892550"/>
          <p14:tracePt t="42184" x="7924800" y="4038600"/>
          <p14:tracePt t="42200" x="7842250" y="4191000"/>
          <p14:tracePt t="42217" x="7791450" y="4324350"/>
          <p14:tracePt t="42234" x="7753350" y="4489450"/>
          <p14:tracePt t="42250" x="7715250" y="4616450"/>
          <p14:tracePt t="42267" x="7715250" y="4737100"/>
          <p14:tracePt t="42283" x="7721600" y="4838700"/>
          <p14:tracePt t="42300" x="7766050" y="4959350"/>
          <p14:tracePt t="42317" x="7835900" y="5099050"/>
          <p14:tracePt t="42333" x="7981950" y="5308600"/>
          <p14:tracePt t="42350" x="8248650" y="5562600"/>
          <p14:tracePt t="42367" x="8502650" y="5797550"/>
          <p14:tracePt t="42383" x="8731250" y="5988050"/>
          <p14:tracePt t="42400" x="8959850" y="6115050"/>
          <p14:tracePt t="42417" x="9201150" y="6229350"/>
          <p14:tracePt t="42434" x="9480550" y="6299200"/>
          <p14:tracePt t="42450" x="10033000" y="6311900"/>
          <p14:tracePt t="42467" x="10331450" y="6273800"/>
          <p14:tracePt t="42483" x="10648950" y="6197600"/>
          <p14:tracePt t="42500" x="10845800" y="6134100"/>
          <p14:tracePt t="42516" x="10998200" y="6064250"/>
          <p14:tracePt t="42533" x="11169650" y="5924550"/>
          <p14:tracePt t="42550" x="11207750" y="5861050"/>
          <p14:tracePt t="42567" x="11283950" y="5715000"/>
          <p14:tracePt t="42583" x="11404600" y="5480050"/>
          <p14:tracePt t="42587" x="11449050" y="5378450"/>
          <p14:tracePt t="42600" x="11468100" y="5295900"/>
          <p14:tracePt t="42617" x="11480800" y="4953000"/>
          <p14:tracePt t="42633" x="11461750" y="4806950"/>
          <p14:tracePt t="42650" x="11398250" y="4495800"/>
          <p14:tracePt t="42667" x="11271250" y="4064000"/>
          <p14:tracePt t="42685" x="11029950" y="3435350"/>
          <p14:tracePt t="42700" x="10915650" y="3238500"/>
          <p14:tracePt t="42717" x="10820400" y="3098800"/>
          <p14:tracePt t="42733" x="10725150" y="3003550"/>
          <p14:tracePt t="42750" x="10566400" y="2870200"/>
          <p14:tracePt t="42767" x="10274300" y="2724150"/>
          <p14:tracePt t="42783" x="10090150" y="2667000"/>
          <p14:tracePt t="42800" x="9963150" y="2654300"/>
          <p14:tracePt t="42816" x="9855200" y="2647950"/>
          <p14:tracePt t="42833" x="9728200" y="2647950"/>
          <p14:tracePt t="42850" x="9486900" y="2673350"/>
          <p14:tracePt t="42866" x="9315450" y="2724150"/>
          <p14:tracePt t="42883" x="9144000" y="2768600"/>
          <p14:tracePt t="42900" x="9067800" y="2794000"/>
          <p14:tracePt t="42916" x="8966200" y="2825750"/>
          <p14:tracePt t="42933" x="8851900" y="2870200"/>
          <p14:tracePt t="42949" x="8769350" y="2908300"/>
          <p14:tracePt t="42966" x="8693150" y="2952750"/>
          <p14:tracePt t="42983" x="8610600" y="3009900"/>
          <p14:tracePt t="42999" x="8515350" y="3073400"/>
          <p14:tracePt t="43016" x="8388350" y="3187700"/>
          <p14:tracePt t="43033" x="8312150" y="3270250"/>
          <p14:tracePt t="43050" x="8267700" y="3314700"/>
          <p14:tracePt t="43066" x="8229600" y="3359150"/>
          <p14:tracePt t="43083" x="8197850" y="3409950"/>
          <p14:tracePt t="43086" x="8178800" y="3422650"/>
          <p14:tracePt t="43100" x="8166100" y="3467100"/>
          <p14:tracePt t="43116" x="8159750" y="3486150"/>
          <p14:tracePt t="43133" x="8159750" y="3505200"/>
          <p14:tracePt t="43150" x="8159750" y="3524250"/>
          <p14:tracePt t="43167" x="8159750" y="3568700"/>
          <p14:tracePt t="43183" x="8166100" y="3581400"/>
          <p14:tracePt t="43199" x="8172450" y="3600450"/>
          <p14:tracePt t="43216" x="8172450" y="3613150"/>
          <p14:tracePt t="43232" x="8185150" y="3613150"/>
          <p14:tracePt t="43250" x="8197850" y="3619500"/>
          <p14:tracePt t="43266" x="8216900" y="3638550"/>
          <p14:tracePt t="43282" x="8280400" y="3683000"/>
          <p14:tracePt t="43299" x="8356600" y="3740150"/>
          <p14:tracePt t="43316" x="8394700" y="3752850"/>
          <p14:tracePt t="43332" x="8451850" y="3803650"/>
          <p14:tracePt t="43349" x="8553450" y="3879850"/>
          <p14:tracePt t="43366" x="8623300" y="3917950"/>
          <p14:tracePt t="43382" x="8699500" y="3975100"/>
          <p14:tracePt t="43399" x="8756650" y="4013200"/>
          <p14:tracePt t="43416" x="8896350" y="4121150"/>
          <p14:tracePt t="43432" x="8997950" y="4210050"/>
          <p14:tracePt t="43449" x="9086850" y="4298950"/>
          <p14:tracePt t="43466" x="9163050" y="4387850"/>
          <p14:tracePt t="43483" x="9226550" y="4451350"/>
          <p14:tracePt t="43500" x="9321800" y="4572000"/>
          <p14:tracePt t="43516" x="9398000" y="4667250"/>
          <p14:tracePt t="43532" x="9455150" y="4737100"/>
          <p14:tracePt t="43549" x="9486900" y="4762500"/>
          <p14:tracePt t="43566" x="9499600" y="4781550"/>
          <p14:tracePt t="43582" x="9512300" y="4794250"/>
          <p14:tracePt t="43599" x="9518650" y="4794250"/>
          <p14:tracePt t="43660" x="9518650" y="4787900"/>
          <p14:tracePt t="43667" x="9512300" y="4787900"/>
          <p14:tracePt t="43675" x="9512300" y="4775200"/>
          <p14:tracePt t="43682" x="9512300" y="4768850"/>
          <p14:tracePt t="43699" x="9505950" y="4737100"/>
          <p14:tracePt t="43715" x="9480550" y="4610100"/>
          <p14:tracePt t="43732" x="9455150" y="4356100"/>
          <p14:tracePt t="43749" x="9436100" y="4152900"/>
          <p14:tracePt t="43766" x="9436100" y="4032250"/>
          <p14:tracePt t="43782" x="9436100" y="3994150"/>
          <p14:tracePt t="43799" x="9436100" y="3968750"/>
          <p14:tracePt t="43840" x="9436100" y="3981450"/>
          <p14:tracePt t="43849" x="9436100" y="3994150"/>
          <p14:tracePt t="43866" x="9442450" y="4025900"/>
          <p14:tracePt t="43882" x="9461500" y="4083050"/>
          <p14:tracePt t="43900" x="9486900" y="4222750"/>
          <p14:tracePt t="43916" x="9505950" y="4273550"/>
          <p14:tracePt t="43932" x="9512300" y="4349750"/>
          <p14:tracePt t="43949" x="9518650" y="4413250"/>
          <p14:tracePt t="43965" x="9525000" y="4464050"/>
          <p14:tracePt t="43983" x="9525000" y="4483100"/>
          <p14:tracePt t="43999" x="9531350" y="4483100"/>
          <p14:tracePt t="44032" x="9544050" y="4483100"/>
          <p14:tracePt t="44049" x="9569450" y="4457700"/>
          <p14:tracePt t="44066" x="9607550" y="4400550"/>
          <p14:tracePt t="44082" x="9613900" y="4375150"/>
          <p14:tracePt t="44099" x="9613900" y="4356100"/>
          <p14:tracePt t="44115" x="9607550" y="4330700"/>
          <p14:tracePt t="44132" x="9563100" y="4286250"/>
          <p14:tracePt t="44149" x="9455150" y="4165600"/>
          <p14:tracePt t="44165" x="9404350" y="4127500"/>
          <p14:tracePt t="44182" x="9385300" y="4102100"/>
          <p14:tracePt t="44199" x="9366250" y="4095750"/>
          <p14:tracePt t="44215" x="9353550" y="4089400"/>
          <p14:tracePt t="44232" x="9340850" y="4083050"/>
          <p14:tracePt t="44248" x="9334500" y="4083050"/>
          <p14:tracePt t="44265" x="9328150" y="4089400"/>
          <p14:tracePt t="44282" x="9321800" y="4089400"/>
          <p14:tracePt t="44299" x="9309100" y="4102100"/>
          <p14:tracePt t="44315" x="9283700" y="4114800"/>
          <p14:tracePt t="44332" x="9271000" y="4133850"/>
          <p14:tracePt t="44349" x="9264650" y="4133850"/>
          <p14:tracePt t="44365" x="9258300" y="4133850"/>
          <p14:tracePt t="44382" x="9251950" y="4146550"/>
          <p14:tracePt t="44398" x="9232900" y="4165600"/>
          <p14:tracePt t="44415" x="9207500" y="4178300"/>
          <p14:tracePt t="44432" x="9156700" y="4203700"/>
          <p14:tracePt t="44448" x="9131300" y="4210050"/>
          <p14:tracePt t="44465" x="9086850" y="4235450"/>
          <p14:tracePt t="44481" x="8985250" y="4254500"/>
          <p14:tracePt t="44498" x="8928100" y="4260850"/>
          <p14:tracePt t="44515" x="8890000" y="4254500"/>
          <p14:tracePt t="44532" x="8870950" y="4241800"/>
          <p14:tracePt t="44548" x="8858250" y="4216400"/>
          <p14:tracePt t="44603" x="8870950" y="4229100"/>
          <p14:tracePt t="44611" x="8883650" y="4235450"/>
          <p14:tracePt t="44618" x="8890000" y="4235450"/>
          <p14:tracePt t="44632" x="8928100" y="4267200"/>
          <p14:tracePt t="44648" x="9067800" y="4381500"/>
          <p14:tracePt t="44665" x="9207500" y="4483100"/>
          <p14:tracePt t="44682" x="9302750" y="4559300"/>
          <p14:tracePt t="44698" x="9353550" y="4591050"/>
          <p14:tracePt t="44715" x="9378950" y="4597400"/>
          <p14:tracePt t="44731" x="9429750" y="4591050"/>
          <p14:tracePt t="44748" x="9474200" y="4565650"/>
          <p14:tracePt t="44765" x="9537700" y="4464050"/>
          <p14:tracePt t="44781" x="9613900" y="4337050"/>
          <p14:tracePt t="44798" x="9645650" y="4260850"/>
          <p14:tracePt t="44815" x="9645650" y="4203700"/>
          <p14:tracePt t="44831" x="9645650" y="4146550"/>
          <p14:tracePt t="44848" x="9639300" y="4057650"/>
          <p14:tracePt t="44865" x="9639300" y="3949700"/>
          <p14:tracePt t="44881" x="9639300" y="3924300"/>
          <p14:tracePt t="44898" x="9639300" y="3873500"/>
          <p14:tracePt t="44915" x="9639300" y="3867150"/>
          <p14:tracePt t="44948" x="9639300" y="3873500"/>
          <p14:tracePt t="44964" x="9626600" y="3905250"/>
          <p14:tracePt t="44981" x="9601200" y="3943350"/>
          <p14:tracePt t="44998" x="9537700" y="4013200"/>
          <p14:tracePt t="45014" x="9461500" y="4076700"/>
          <p14:tracePt t="45032" x="9385300" y="4133850"/>
          <p14:tracePt t="45048" x="9359900" y="4140200"/>
          <p14:tracePt t="45064" x="9321800" y="4133850"/>
          <p14:tracePt t="45081" x="9283700" y="4089400"/>
          <p14:tracePt t="45098" x="9239250" y="3987800"/>
          <p14:tracePt t="45115" x="9144000" y="3651250"/>
          <p14:tracePt t="45131" x="9118600" y="3549650"/>
          <p14:tracePt t="45148" x="9105900" y="3416300"/>
          <p14:tracePt t="45164" x="9105900" y="3295650"/>
          <p14:tracePt t="45181" x="9105900" y="3263900"/>
          <p14:tracePt t="45198" x="9105900" y="3251200"/>
          <p14:tracePt t="45231" x="9118600" y="3270250"/>
          <p14:tracePt t="45248" x="9131300" y="3321050"/>
          <p14:tracePt t="45264" x="9144000" y="3390900"/>
          <p14:tracePt t="45281" x="9156700" y="3479800"/>
          <p14:tracePt t="45298" x="9188450" y="3644900"/>
          <p14:tracePt t="45314" x="9213850" y="3848100"/>
          <p14:tracePt t="45331" x="9245600" y="4089400"/>
          <p14:tracePt t="45347" x="9277350" y="4305300"/>
          <p14:tracePt t="45364" x="9296400" y="4552950"/>
          <p14:tracePt t="45381" x="9296400" y="4591050"/>
          <p14:tracePt t="45398" x="9296400" y="4622800"/>
          <p14:tracePt t="45414" x="9296400" y="4635500"/>
          <p14:tracePt t="45431" x="9283700" y="4635500"/>
          <p14:tracePt t="45448" x="9239250" y="4610100"/>
          <p14:tracePt t="45464" x="9201150" y="4584700"/>
          <p14:tracePt t="45481" x="9124950" y="4540250"/>
          <p14:tracePt t="45497" x="9029700" y="4483100"/>
          <p14:tracePt t="45514" x="8940800" y="4445000"/>
          <p14:tracePt t="45530" x="8826500" y="4425950"/>
          <p14:tracePt t="45547" x="8788400" y="4413250"/>
          <p14:tracePt t="45564" x="8769350" y="4406900"/>
          <p14:tracePt t="45581" x="8763000" y="4406900"/>
          <p14:tracePt t="45600" x="8763000" y="4413250"/>
          <p14:tracePt t="45614" x="8769350" y="4419600"/>
          <p14:tracePt t="45631" x="8775700" y="4425950"/>
          <p14:tracePt t="45647" x="8801100" y="4432300"/>
          <p14:tracePt t="45664" x="8909050" y="4476750"/>
          <p14:tracePt t="45681" x="9156700" y="4546600"/>
          <p14:tracePt t="45697" x="9264650" y="4572000"/>
          <p14:tracePt t="45714" x="9315450" y="4578350"/>
          <p14:tracePt t="45731" x="9353550" y="4578350"/>
          <p14:tracePt t="45747" x="9385300" y="4565650"/>
          <p14:tracePt t="45765" x="9429750" y="4495800"/>
          <p14:tracePt t="45780" x="9448800" y="4425950"/>
          <p14:tracePt t="45797" x="9461500" y="4381500"/>
          <p14:tracePt t="45814" x="9474200" y="4362450"/>
          <p14:tracePt t="45831" x="9480550" y="4330700"/>
          <p14:tracePt t="45847" x="9486900" y="4324350"/>
          <p14:tracePt t="45864" x="9486900" y="4318000"/>
          <p14:tracePt t="45880" x="9493250" y="4318000"/>
          <p14:tracePt t="45897" x="9493250" y="4324350"/>
          <p14:tracePt t="45914" x="9499600" y="4343400"/>
          <p14:tracePt t="45931" x="9512300" y="4387850"/>
          <p14:tracePt t="45947" x="9531350" y="4413250"/>
          <p14:tracePt t="45964" x="9550400" y="4438650"/>
          <p14:tracePt t="45980" x="9556750" y="4464050"/>
          <p14:tracePt t="45997" x="9582150" y="4489450"/>
          <p14:tracePt t="46015" x="9645650" y="4578350"/>
          <p14:tracePt t="46030" x="9677400" y="4622800"/>
          <p14:tracePt t="46047" x="9728200" y="4686300"/>
          <p14:tracePt t="46064" x="9766300" y="4724400"/>
          <p14:tracePt t="46080" x="9810750" y="4768850"/>
          <p14:tracePt t="46083" x="9848850" y="4787900"/>
          <p14:tracePt t="46097" x="9861550" y="4800600"/>
          <p14:tracePt t="46114" x="9906000" y="4806950"/>
          <p14:tracePt t="46130" x="9931400" y="4806950"/>
          <p14:tracePt t="46147" x="9944100" y="4794250"/>
          <p14:tracePt t="46163" x="9950450" y="4768850"/>
          <p14:tracePt t="46180" x="9937750" y="4565650"/>
          <p14:tracePt t="46197" x="9804400" y="4070350"/>
          <p14:tracePt t="46214" x="9632950" y="3492500"/>
          <p14:tracePt t="46231" x="9531350" y="3105150"/>
          <p14:tracePt t="46247" x="9423400" y="2768600"/>
          <p14:tracePt t="46263" x="9105900" y="2374900"/>
          <p14:tracePt t="46280" x="8896350" y="2273300"/>
          <p14:tracePt t="46297" x="8705850" y="2254250"/>
          <p14:tracePt t="46313" x="8470900" y="2355850"/>
          <p14:tracePt t="46330" x="8343900" y="2438400"/>
          <p14:tracePt t="46346" x="8083550" y="2749550"/>
          <p14:tracePt t="46363" x="7880350" y="3067050"/>
          <p14:tracePt t="46380" x="7689850" y="3460750"/>
          <p14:tracePt t="46396" x="7600950" y="3803650"/>
          <p14:tracePt t="46413" x="7550150" y="4000500"/>
          <p14:tracePt t="46430" x="7512050" y="4400550"/>
          <p14:tracePt t="46446" x="7518400" y="4667250"/>
          <p14:tracePt t="46463" x="7562850" y="4933950"/>
          <p14:tracePt t="46480" x="7683500" y="5270500"/>
          <p14:tracePt t="46497" x="7848600" y="5588000"/>
          <p14:tracePt t="46513" x="8039100" y="5829300"/>
          <p14:tracePt t="46530" x="8216900" y="6108700"/>
          <p14:tracePt t="46547" x="8394700" y="6305550"/>
          <p14:tracePt t="46563" x="8540750" y="6438900"/>
          <p14:tracePt t="46580" x="8718550" y="6591300"/>
          <p14:tracePt t="46596" x="8832850" y="6654800"/>
          <p14:tracePt t="46613" x="8997950" y="6699250"/>
          <p14:tracePt t="46630" x="9150350" y="6724650"/>
          <p14:tracePt t="46646" x="9277350" y="6731000"/>
          <p14:tracePt t="46663" x="9448800" y="6673850"/>
          <p14:tracePt t="46680" x="9544050" y="6616700"/>
          <p14:tracePt t="46696" x="9664700" y="6534150"/>
          <p14:tracePt t="46713" x="9798050" y="6413500"/>
          <p14:tracePt t="46730" x="9944100" y="6235700"/>
          <p14:tracePt t="46747" x="10210800" y="5861050"/>
          <p14:tracePt t="46763" x="10274300" y="5746750"/>
          <p14:tracePt t="46780" x="10394950" y="5524500"/>
          <p14:tracePt t="46796" x="10458450" y="5372100"/>
          <p14:tracePt t="46813" x="10477500" y="5251450"/>
          <p14:tracePt t="46831" x="10483850" y="5054600"/>
          <p14:tracePt t="46846" x="10452100" y="4927600"/>
          <p14:tracePt t="46863" x="10369550" y="4743450"/>
          <p14:tracePt t="46880" x="10267950" y="4457700"/>
          <p14:tracePt t="46896" x="10147300" y="4140200"/>
          <p14:tracePt t="46913" x="10001250" y="3841750"/>
          <p14:tracePt t="46930" x="9931400" y="3695700"/>
          <p14:tracePt t="46946" x="9880600" y="3638550"/>
          <p14:tracePt t="46963" x="9810750" y="3549650"/>
          <p14:tracePt t="46980" x="9721850" y="3454400"/>
          <p14:tracePt t="46996" x="9537700" y="3295650"/>
          <p14:tracePt t="47013" x="9398000" y="3232150"/>
          <p14:tracePt t="47030" x="9328150" y="3206750"/>
          <p14:tracePt t="47047" x="9239250" y="3181350"/>
          <p14:tracePt t="47063" x="9105900" y="3155950"/>
          <p14:tracePt t="47080" x="8940800" y="3124200"/>
          <p14:tracePt t="47096" x="8845550" y="3098800"/>
          <p14:tracePt t="47113" x="8724900" y="3092450"/>
          <p14:tracePt t="47129" x="8667750" y="3092450"/>
          <p14:tracePt t="47146" x="8591550" y="3092450"/>
          <p14:tracePt t="47163" x="8521700" y="3124200"/>
          <p14:tracePt t="47179" x="8401050" y="3162300"/>
          <p14:tracePt t="47196" x="8350250" y="3194050"/>
          <p14:tracePt t="47213" x="8331200" y="3200400"/>
          <p14:tracePt t="47229" x="8312150" y="3219450"/>
          <p14:tracePt t="47246" x="8293100" y="3238500"/>
          <p14:tracePt t="47263" x="8280400" y="3244850"/>
          <p14:tracePt t="47279" x="8261350" y="3251200"/>
          <p14:tracePt t="47296" x="8255000" y="3257550"/>
          <p14:tracePt t="47312" x="8248650" y="3270250"/>
          <p14:tracePt t="47329" x="8229600" y="3276600"/>
          <p14:tracePt t="47346" x="8216900" y="3282950"/>
          <p14:tracePt t="47383" x="8210550" y="3282950"/>
          <p14:tracePt t="47504" x="8216900" y="3282950"/>
          <p14:tracePt t="47527" x="8223250" y="3276600"/>
          <p14:tracePt t="47550" x="8235950" y="3276600"/>
          <p14:tracePt t="47557" x="8242300" y="3270250"/>
          <p14:tracePt t="48230" x="8242300" y="3289300"/>
          <p14:tracePt t="48238" x="8223250" y="3333750"/>
          <p14:tracePt t="48245" x="8210550" y="3390900"/>
          <p14:tracePt t="48262" x="8159750" y="3530600"/>
          <p14:tracePt t="48278" x="8121650" y="3651250"/>
          <p14:tracePt t="48296" x="8064500" y="3841750"/>
          <p14:tracePt t="48312" x="8026400" y="3962400"/>
          <p14:tracePt t="48328" x="7994650" y="4095750"/>
          <p14:tracePt t="48345" x="7981950" y="4222750"/>
          <p14:tracePt t="48362" x="7969250" y="4311650"/>
          <p14:tracePt t="48379" x="7969250" y="4508500"/>
          <p14:tracePt t="48395" x="7975600" y="4654550"/>
          <p14:tracePt t="48412" x="8020050" y="4826000"/>
          <p14:tracePt t="48428" x="8070850" y="5010150"/>
          <p14:tracePt t="48445" x="8134350" y="5207000"/>
          <p14:tracePt t="48462" x="8216900" y="5416550"/>
          <p14:tracePt t="48478" x="8286750" y="5568950"/>
          <p14:tracePt t="48495" x="8401050" y="5740400"/>
          <p14:tracePt t="48512" x="8521700" y="5880100"/>
          <p14:tracePt t="48528" x="8629650" y="6007100"/>
          <p14:tracePt t="48545" x="8782050" y="6108700"/>
          <p14:tracePt t="48561" x="8909050" y="6203950"/>
          <p14:tracePt t="48578" x="9055100" y="6286500"/>
          <p14:tracePt t="48595" x="9194800" y="6350000"/>
          <p14:tracePt t="48611" x="9340850" y="6388100"/>
          <p14:tracePt t="48628" x="9505950" y="6432550"/>
          <p14:tracePt t="48645" x="9671050" y="6432550"/>
          <p14:tracePt t="48661" x="9893300" y="6426200"/>
          <p14:tracePt t="48678" x="10090150" y="6375400"/>
          <p14:tracePt t="48694" x="10274300" y="6299200"/>
          <p14:tracePt t="48711" x="10458450" y="6178550"/>
          <p14:tracePt t="48728" x="10585450" y="6083300"/>
          <p14:tracePt t="48744" x="10756900" y="5924550"/>
          <p14:tracePt t="48761" x="10902950" y="5778500"/>
          <p14:tracePt t="48778" x="11010900" y="5683250"/>
          <p14:tracePt t="48794" x="11055350" y="5581650"/>
          <p14:tracePt t="48811" x="11074400" y="5537200"/>
          <p14:tracePt t="48828" x="11099800" y="5378450"/>
          <p14:tracePt t="48845" x="11112500" y="5092700"/>
          <p14:tracePt t="48861" x="11106150" y="4718050"/>
          <p14:tracePt t="48878" x="11023600" y="4260850"/>
          <p14:tracePt t="48894" x="10991850" y="3962400"/>
          <p14:tracePt t="48911" x="10972800" y="3835400"/>
          <p14:tracePt t="48928" x="10928350" y="3651250"/>
          <p14:tracePt t="48946" x="10839450" y="3378200"/>
          <p14:tracePt t="48961" x="10731500" y="3175000"/>
          <p14:tracePt t="48978" x="10585450" y="2959100"/>
          <p14:tracePt t="48994" x="10515600" y="2870200"/>
          <p14:tracePt t="49011" x="10439400" y="2800350"/>
          <p14:tracePt t="49028" x="10274300" y="2705100"/>
          <p14:tracePt t="49044" x="10160000" y="2654300"/>
          <p14:tracePt t="49061" x="10058400" y="2597150"/>
          <p14:tracePt t="49078" x="9950450" y="2533650"/>
          <p14:tracePt t="49094" x="9899650" y="2508250"/>
          <p14:tracePt t="49111" x="9759950" y="2451100"/>
          <p14:tracePt t="49128" x="9664700" y="2432050"/>
          <p14:tracePt t="49144" x="9531350" y="2419350"/>
          <p14:tracePt t="49161" x="9417050" y="2419350"/>
          <p14:tracePt t="49177" x="9353550" y="2419350"/>
          <p14:tracePt t="49194" x="9150350" y="2432050"/>
          <p14:tracePt t="49211" x="8985250" y="2463800"/>
          <p14:tracePt t="49227" x="8820150" y="2533650"/>
          <p14:tracePt t="49244" x="8693150" y="2622550"/>
          <p14:tracePt t="49261" x="8636000" y="2667000"/>
          <p14:tracePt t="49278" x="8451850" y="2857500"/>
          <p14:tracePt t="49294" x="8331200" y="3003550"/>
          <p14:tracePt t="49311" x="8235950" y="3175000"/>
          <p14:tracePt t="49327" x="8153400" y="3340100"/>
          <p14:tracePt t="49344" x="8128000" y="3429000"/>
          <p14:tracePt t="49361" x="8077200" y="3575050"/>
          <p14:tracePt t="49377" x="8064500" y="3714750"/>
          <p14:tracePt t="49394" x="8064500" y="3886200"/>
          <p14:tracePt t="49411" x="8064500" y="4044950"/>
          <p14:tracePt t="49427" x="8070850" y="4165600"/>
          <p14:tracePt t="49444" x="8096250" y="4286250"/>
          <p14:tracePt t="49461" x="8191500" y="4591050"/>
          <p14:tracePt t="49477" x="8248650" y="4787900"/>
          <p14:tracePt t="49494" x="8337550" y="4972050"/>
          <p14:tracePt t="49510" x="8401050" y="5118100"/>
          <p14:tracePt t="49527" x="8553450" y="5327650"/>
          <p14:tracePt t="49544" x="8661400" y="5492750"/>
          <p14:tracePt t="49561" x="8763000" y="5651500"/>
          <p14:tracePt t="49577" x="8845550" y="5759450"/>
          <p14:tracePt t="49581" x="8896350" y="5816600"/>
          <p14:tracePt t="49594" x="8947150" y="5848350"/>
          <p14:tracePt t="49610" x="9010650" y="5905500"/>
          <p14:tracePt t="49627" x="9099550" y="5962650"/>
          <p14:tracePt t="49644" x="9188450" y="6000750"/>
          <p14:tracePt t="49660" x="9302750" y="6038850"/>
          <p14:tracePt t="49679" x="9455150" y="6057900"/>
          <p14:tracePt t="49694" x="9531350" y="6057900"/>
          <p14:tracePt t="49711" x="9740900" y="6032500"/>
          <p14:tracePt t="49727" x="10064750" y="5943600"/>
          <p14:tracePt t="49744" x="10350500" y="5848350"/>
          <p14:tracePt t="49761" x="10591800" y="5759450"/>
          <p14:tracePt t="49777" x="10655300" y="5734050"/>
          <p14:tracePt t="49793" x="10725150" y="5657850"/>
          <p14:tracePt t="49810" x="10820400" y="5518150"/>
          <p14:tracePt t="49827" x="10896600" y="5346700"/>
          <p14:tracePt t="49844" x="10991850" y="5073650"/>
          <p14:tracePt t="49860" x="11010900" y="4953000"/>
          <p14:tracePt t="49877" x="11029950" y="4851400"/>
          <p14:tracePt t="49894" x="11023600" y="4692650"/>
          <p14:tracePt t="49910" x="10998200" y="4495800"/>
          <p14:tracePt t="49927" x="10890250" y="4089400"/>
          <p14:tracePt t="49943" x="10782300" y="3740150"/>
          <p14:tracePt t="49960" x="10731500" y="3606800"/>
          <p14:tracePt t="49977" x="10693400" y="3524250"/>
          <p14:tracePt t="49993" x="10655300" y="3486150"/>
          <p14:tracePt t="50010" x="10598150" y="3422650"/>
          <p14:tracePt t="50027" x="10547350" y="3384550"/>
          <p14:tracePt t="50043" x="10490200" y="3359150"/>
          <p14:tracePt t="50060" x="10426700" y="3321050"/>
          <p14:tracePt t="50077" x="10356850" y="3289300"/>
          <p14:tracePt t="50081" x="10318750" y="3270250"/>
          <p14:tracePt t="50094" x="10274300" y="3244850"/>
          <p14:tracePt t="50110" x="10191750" y="3200400"/>
          <p14:tracePt t="50127" x="10134600" y="3181350"/>
          <p14:tracePt t="50143" x="10077450" y="3149600"/>
          <p14:tracePt t="50160" x="10001250" y="3092450"/>
          <p14:tracePt t="50177" x="9861550" y="2952750"/>
          <p14:tracePt t="50193" x="9759950" y="2857500"/>
          <p14:tracePt t="50210" x="9671050" y="2768600"/>
          <p14:tracePt t="50227" x="9626600" y="2730500"/>
          <p14:tracePt t="50243" x="9544050" y="2673350"/>
          <p14:tracePt t="50260" x="9359900" y="2609850"/>
          <p14:tracePt t="50277" x="9188450" y="2578100"/>
          <p14:tracePt t="50293" x="9023350" y="2590800"/>
          <p14:tracePt t="50310" x="8940800" y="2603500"/>
          <p14:tracePt t="50326" x="8807450" y="2647950"/>
          <p14:tracePt t="50343" x="8616950" y="2743200"/>
          <p14:tracePt t="50360" x="8483600" y="2832100"/>
          <p14:tracePt t="50377" x="8362950" y="2908300"/>
          <p14:tracePt t="50393" x="8305800" y="2952750"/>
          <p14:tracePt t="50410" x="8178800" y="3111500"/>
          <p14:tracePt t="50427" x="8102600" y="3219450"/>
          <p14:tracePt t="50443" x="8032750" y="3352800"/>
          <p14:tracePt t="50460" x="7981950" y="3448050"/>
          <p14:tracePt t="50476" x="7962900" y="3505200"/>
          <p14:tracePt t="50493" x="7886700" y="3689350"/>
          <p14:tracePt t="50510" x="7848600" y="3822700"/>
          <p14:tracePt t="50526" x="7810500" y="3949700"/>
          <p14:tracePt t="50543" x="7772400" y="4083050"/>
          <p14:tracePt t="50560" x="7766050" y="4140200"/>
          <p14:tracePt t="50577" x="7753350" y="4273550"/>
          <p14:tracePt t="50593" x="7753350" y="4381500"/>
          <p14:tracePt t="50610" x="7753350" y="4508500"/>
          <p14:tracePt t="50626" x="7759700" y="4610100"/>
          <p14:tracePt t="50643" x="7772400" y="4654550"/>
          <p14:tracePt t="50660" x="7842250" y="4819650"/>
          <p14:tracePt t="50676" x="7918450" y="4940300"/>
          <p14:tracePt t="50693" x="8007350" y="5092700"/>
          <p14:tracePt t="50709" x="8102600" y="5264150"/>
          <p14:tracePt t="50726" x="8147050" y="5372100"/>
          <p14:tracePt t="50743" x="8267700" y="5594350"/>
          <p14:tracePt t="50759" x="8343900" y="5721350"/>
          <p14:tracePt t="50776" x="8420100" y="5854700"/>
          <p14:tracePt t="50793" x="8483600" y="5949950"/>
          <p14:tracePt t="50809" x="8534400" y="6007100"/>
          <p14:tracePt t="50826" x="8591550" y="6064250"/>
          <p14:tracePt t="50843" x="8674100" y="6102350"/>
          <p14:tracePt t="50859" x="8769350" y="6127750"/>
          <p14:tracePt t="50876" x="8896350" y="6127750"/>
          <p14:tracePt t="50893" x="8978900" y="6127750"/>
          <p14:tracePt t="50909" x="9150350" y="6127750"/>
          <p14:tracePt t="50926" x="9264650" y="6102350"/>
          <p14:tracePt t="50942" x="9372600" y="6076950"/>
          <p14:tracePt t="50960" x="9474200" y="6026150"/>
          <p14:tracePt t="50976" x="9582150" y="5981700"/>
          <p14:tracePt t="50993" x="9798050" y="5810250"/>
          <p14:tracePt t="51010" x="9956800" y="5664200"/>
          <p14:tracePt t="51026" x="10058400" y="5568950"/>
          <p14:tracePt t="51042" x="10134600" y="5486400"/>
          <p14:tracePt t="51060" x="10198100" y="5410200"/>
          <p14:tracePt t="51076" x="10242550" y="5346700"/>
          <p14:tracePt t="51092" x="10299700" y="5245100"/>
          <p14:tracePt t="51109" x="10363200" y="5137150"/>
          <p14:tracePt t="51126" x="10426700" y="5035550"/>
          <p14:tracePt t="51142" x="10445750" y="4972050"/>
          <p14:tracePt t="51159" x="10452100" y="4946650"/>
          <p14:tracePt t="51176" x="10452100" y="4927600"/>
          <p14:tracePt t="51192" x="10452100" y="4914900"/>
          <p14:tracePt t="51209" x="10433050" y="4857750"/>
          <p14:tracePt t="51226" x="10363200" y="4629150"/>
          <p14:tracePt t="51242" x="10299700" y="4400550"/>
          <p14:tracePt t="51259" x="10267950" y="4298950"/>
          <p14:tracePt t="51276" x="10217150" y="4165600"/>
          <p14:tracePt t="51292" x="10179050" y="4051300"/>
          <p14:tracePt t="51309" x="10096500" y="3879850"/>
          <p14:tracePt t="51325" x="10045700" y="3784600"/>
          <p14:tracePt t="51342" x="10020300" y="3759200"/>
          <p14:tracePt t="51359" x="9982200" y="3721100"/>
          <p14:tracePt t="51376" x="9969500" y="3708400"/>
          <p14:tracePt t="51392" x="9937750" y="3695700"/>
          <p14:tracePt t="51409" x="9893300" y="3657600"/>
          <p14:tracePt t="51426" x="9874250" y="3651250"/>
          <p14:tracePt t="51442" x="9848850" y="3632200"/>
          <p14:tracePt t="51459" x="9817100" y="3613150"/>
          <p14:tracePt t="51475" x="9779000" y="3600450"/>
          <p14:tracePt t="51492" x="9759950" y="3587750"/>
          <p14:tracePt t="51509" x="9740900" y="3575050"/>
          <p14:tracePt t="51525" x="9721850" y="3562350"/>
          <p14:tracePt t="51542" x="9702800" y="3543300"/>
          <p14:tracePt t="51559" x="9658350" y="3524250"/>
          <p14:tracePt t="51575" x="9626600" y="3505200"/>
          <p14:tracePt t="51592" x="9569450" y="3486150"/>
          <p14:tracePt t="51596" x="9518650" y="3467100"/>
          <p14:tracePt t="51609" x="9512300" y="3467100"/>
          <p14:tracePt t="51626" x="9442450" y="3454400"/>
          <p14:tracePt t="51642" x="9391650" y="3435350"/>
          <p14:tracePt t="51658" x="9347200" y="3422650"/>
          <p14:tracePt t="51675" x="9283700" y="3416300"/>
          <p14:tracePt t="51692" x="9251950" y="3409950"/>
          <p14:tracePt t="51709" x="9213850" y="3403600"/>
          <p14:tracePt t="51725" x="9105900" y="3403600"/>
          <p14:tracePt t="51742" x="9017000" y="3403600"/>
          <p14:tracePt t="51758" x="8928100" y="3403600"/>
          <p14:tracePt t="51775" x="8877300" y="3409950"/>
          <p14:tracePt t="51792" x="8807450" y="3429000"/>
          <p14:tracePt t="51808" x="8680450" y="3498850"/>
          <p14:tracePt t="51825" x="8604250" y="3568700"/>
          <p14:tracePt t="51842" x="8521700" y="3657600"/>
          <p14:tracePt t="51858" x="8483600" y="3727450"/>
          <p14:tracePt t="51876" x="8413750" y="3867150"/>
          <p14:tracePt t="51892" x="8375650" y="3975100"/>
          <p14:tracePt t="51908" x="8343900" y="4089400"/>
          <p14:tracePt t="51925" x="8331200" y="4197350"/>
          <p14:tracePt t="51942" x="8318500" y="4260850"/>
          <p14:tracePt t="51958" x="8318500" y="4368800"/>
          <p14:tracePt t="51975" x="8318500" y="4445000"/>
          <p14:tracePt t="51992" x="8318500" y="4540250"/>
          <p14:tracePt t="52008" x="8318500" y="4667250"/>
          <p14:tracePt t="52025" x="8318500" y="4743450"/>
          <p14:tracePt t="52042" x="8318500" y="4883150"/>
          <p14:tracePt t="52058" x="8343900" y="4997450"/>
          <p14:tracePt t="52075" x="8375650" y="5105400"/>
          <p14:tracePt t="52091" x="8432800" y="5238750"/>
          <p14:tracePt t="52108" x="8489950" y="5353050"/>
          <p14:tracePt t="52125" x="8572500" y="5480050"/>
          <p14:tracePt t="52142" x="8724900" y="5670550"/>
          <p14:tracePt t="52158" x="8813800" y="5778500"/>
          <p14:tracePt t="52175" x="8915400" y="5892800"/>
          <p14:tracePt t="52192" x="9004300" y="5969000"/>
          <p14:tracePt t="52208" x="9137650" y="6057900"/>
          <p14:tracePt t="52225" x="9220200" y="6096000"/>
          <p14:tracePt t="52242" x="9283700" y="6127750"/>
          <p14:tracePt t="52258" x="9334500" y="6140450"/>
          <p14:tracePt t="52275" x="9391650" y="6140450"/>
          <p14:tracePt t="52291" x="9467850" y="6146800"/>
          <p14:tracePt t="52308" x="9550400" y="6146800"/>
          <p14:tracePt t="52325" x="9626600" y="6146800"/>
          <p14:tracePt t="52342" x="9683750" y="6146800"/>
          <p14:tracePt t="52358" x="9747250" y="6140450"/>
          <p14:tracePt t="52375" x="9823450" y="6134100"/>
          <p14:tracePt t="52391" x="9893300" y="6121400"/>
          <p14:tracePt t="52408" x="9988550" y="6083300"/>
          <p14:tracePt t="52425" x="10077450" y="6045200"/>
          <p14:tracePt t="52442" x="10160000" y="6007100"/>
          <p14:tracePt t="52458" x="10166350" y="6000750"/>
          <p14:tracePt t="52475" x="10179050" y="5994400"/>
          <p14:tracePt t="52491" x="10179050" y="5988050"/>
          <p14:tracePt t="52508" x="10185400" y="5981700"/>
          <p14:tracePt t="52525" x="10185400" y="5975350"/>
          <p14:tracePt t="52541" x="10185400" y="5962650"/>
          <p14:tracePt t="53721" x="0" y="0"/>
        </p14:tracePtLst>
      </p14:laserTrace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703B7-2078-4EF9-864F-4A3A5D72E228}"/>
              </a:ext>
            </a:extLst>
          </p:cNvPr>
          <p:cNvSpPr>
            <a:spLocks noGrp="1"/>
          </p:cNvSpPr>
          <p:nvPr>
            <p:ph type="title"/>
          </p:nvPr>
        </p:nvSpPr>
        <p:spPr/>
        <p:txBody>
          <a:bodyPr/>
          <a:lstStyle/>
          <a:p>
            <a:r>
              <a:rPr lang="en-US" dirty="0"/>
              <a:t>Some Definitions</a:t>
            </a:r>
            <a:endParaRPr lang="en-IN" dirty="0"/>
          </a:p>
        </p:txBody>
      </p:sp>
      <p:sp>
        <p:nvSpPr>
          <p:cNvPr id="3" name="Content Placeholder 2">
            <a:extLst>
              <a:ext uri="{FF2B5EF4-FFF2-40B4-BE49-F238E27FC236}">
                <a16:creationId xmlns:a16="http://schemas.microsoft.com/office/drawing/2014/main" id="{94AF3251-156E-4325-A721-DF6795C9502C}"/>
              </a:ext>
            </a:extLst>
          </p:cNvPr>
          <p:cNvSpPr>
            <a:spLocks noGrp="1"/>
          </p:cNvSpPr>
          <p:nvPr>
            <p:ph idx="1"/>
          </p:nvPr>
        </p:nvSpPr>
        <p:spPr/>
        <p:txBody>
          <a:bodyPr/>
          <a:lstStyle/>
          <a:p>
            <a:endParaRPr lang="en-IN" dirty="0"/>
          </a:p>
          <a:p>
            <a:r>
              <a:rPr lang="en-US" dirty="0"/>
              <a:t> The minimum number of colors required to color the vertices of a graph such that no two adjacent vertices share the same color is called the </a:t>
            </a:r>
            <a:r>
              <a:rPr lang="en-US" b="1" dirty="0"/>
              <a:t>chromatic number </a:t>
            </a:r>
            <a:r>
              <a:rPr lang="en-US" dirty="0"/>
              <a:t>of a Graph. </a:t>
            </a:r>
          </a:p>
          <a:p>
            <a:r>
              <a:rPr lang="en-US" dirty="0"/>
              <a:t>For e.g., chromatic number of any tree (excluding single vertex trees) is 2. </a:t>
            </a:r>
            <a:endParaRPr lang="en-IN" dirty="0"/>
          </a:p>
        </p:txBody>
      </p:sp>
      <p:pic>
        <p:nvPicPr>
          <p:cNvPr id="4" name="Picture 3">
            <a:extLst>
              <a:ext uri="{FF2B5EF4-FFF2-40B4-BE49-F238E27FC236}">
                <a16:creationId xmlns:a16="http://schemas.microsoft.com/office/drawing/2014/main" id="{FEA009F2-F2BD-44B6-BB94-E284933BB15C}"/>
              </a:ext>
            </a:extLst>
          </p:cNvPr>
          <p:cNvPicPr>
            <a:picLocks noChangeAspect="1"/>
          </p:cNvPicPr>
          <p:nvPr/>
        </p:nvPicPr>
        <p:blipFill>
          <a:blip r:embed="rId2"/>
          <a:stretch>
            <a:fillRect/>
          </a:stretch>
        </p:blipFill>
        <p:spPr>
          <a:xfrm>
            <a:off x="4988416" y="4843713"/>
            <a:ext cx="2215166" cy="1886755"/>
          </a:xfrm>
          <a:prstGeom prst="rect">
            <a:avLst/>
          </a:prstGeom>
        </p:spPr>
      </p:pic>
    </p:spTree>
    <p:extLst>
      <p:ext uri="{BB962C8B-B14F-4D97-AF65-F5344CB8AC3E}">
        <p14:creationId xmlns:p14="http://schemas.microsoft.com/office/powerpoint/2010/main" val="848228946"/>
      </p:ext>
    </p:extLst>
  </p:cSld>
  <p:clrMapOvr>
    <a:masterClrMapping/>
  </p:clrMapOvr>
  <mc:AlternateContent xmlns:mc="http://schemas.openxmlformats.org/markup-compatibility/2006" xmlns:p14="http://schemas.microsoft.com/office/powerpoint/2010/main">
    <mc:Choice Requires="p14">
      <p:transition spd="slow" p14:dur="2000" advTm="59556"/>
    </mc:Choice>
    <mc:Fallback xmlns="">
      <p:transition spd="slow" advTm="59556"/>
    </mc:Fallback>
  </mc:AlternateContent>
  <p:extLst>
    <p:ext uri="{3A86A75C-4F4B-4683-9AE1-C65F6400EC91}">
      <p14:laserTraceLst xmlns:p14="http://schemas.microsoft.com/office/powerpoint/2010/main">
        <p14:tracePtLst>
          <p14:tracePt t="3014" x="742950" y="5232400"/>
          <p14:tracePt t="3134" x="749300" y="5232400"/>
          <p14:tracePt t="3149" x="755650" y="5232400"/>
          <p14:tracePt t="3173" x="762000" y="5232400"/>
          <p14:tracePt t="3189" x="768350" y="5226050"/>
          <p14:tracePt t="3195" x="781050" y="5219700"/>
          <p14:tracePt t="3205" x="781050" y="5213350"/>
          <p14:tracePt t="3216" x="806450" y="5181600"/>
          <p14:tracePt t="3232" x="831850" y="5156200"/>
          <p14:tracePt t="3249" x="869950" y="5118100"/>
          <p14:tracePt t="3266" x="895350" y="5080000"/>
          <p14:tracePt t="3283" x="946150" y="5035550"/>
          <p14:tracePt t="3300" x="990600" y="4991100"/>
          <p14:tracePt t="3316" x="1047750" y="4933950"/>
          <p14:tracePt t="3334" x="1149350" y="4851400"/>
          <p14:tracePt t="3349" x="1250950" y="4743450"/>
          <p14:tracePt t="3366" x="1346200" y="4648200"/>
          <p14:tracePt t="3382" x="1466850" y="4552950"/>
          <p14:tracePt t="3399" x="1606550" y="4464050"/>
          <p14:tracePt t="3415" x="1816100" y="4330700"/>
          <p14:tracePt t="3433" x="1968500" y="4216400"/>
          <p14:tracePt t="3449" x="2108200" y="4121150"/>
          <p14:tracePt t="3466" x="2216150" y="4064000"/>
          <p14:tracePt t="3482" x="2254250" y="4051300"/>
          <p14:tracePt t="3499" x="2286000" y="4044950"/>
          <p14:tracePt t="3516" x="2305050" y="4051300"/>
          <p14:tracePt t="3817" x="2286000" y="3994150"/>
          <p14:tracePt t="3824" x="2260600" y="3911600"/>
          <p14:tracePt t="3832" x="2228850" y="3822700"/>
          <p14:tracePt t="3849" x="2184400" y="3689350"/>
          <p14:tracePt t="3866" x="2152650" y="3613150"/>
          <p14:tracePt t="3882" x="2127250" y="3568700"/>
          <p14:tracePt t="3899" x="2114550" y="3536950"/>
          <p14:tracePt t="3915" x="2089150" y="3511550"/>
          <p14:tracePt t="3932" x="2070100" y="3467100"/>
          <p14:tracePt t="3948" x="2044700" y="3429000"/>
          <p14:tracePt t="3965" x="2032000" y="3403600"/>
          <p14:tracePt t="3982" x="2019300" y="3397250"/>
          <p14:tracePt t="3999" x="2012950" y="3397250"/>
          <p14:tracePt t="4015" x="2000250" y="3397250"/>
          <p14:tracePt t="4032" x="1987550" y="3416300"/>
          <p14:tracePt t="4049" x="1981200" y="3429000"/>
          <p14:tracePt t="4065" x="1974850" y="3441700"/>
          <p14:tracePt t="4082" x="1968500" y="3467100"/>
          <p14:tracePt t="4098" x="1962150" y="3473450"/>
          <p14:tracePt t="4115" x="1962150" y="3479800"/>
          <p14:tracePt t="4236" x="1974850" y="3479800"/>
          <p14:tracePt t="4243" x="2006600" y="3492500"/>
          <p14:tracePt t="4253" x="2101850" y="3492500"/>
          <p14:tracePt t="4266" x="2330450" y="3505200"/>
          <p14:tracePt t="4281" x="2552700" y="3505200"/>
          <p14:tracePt t="4298" x="2679700" y="3505200"/>
          <p14:tracePt t="4315" x="2844800" y="3505200"/>
          <p14:tracePt t="4332" x="3028950" y="3517900"/>
          <p14:tracePt t="4348" x="3384550" y="3562350"/>
          <p14:tracePt t="4365" x="3689350" y="3606800"/>
          <p14:tracePt t="4381" x="3873500" y="3632200"/>
          <p14:tracePt t="4398" x="3949700" y="3632200"/>
          <p14:tracePt t="4415" x="3975100" y="3632200"/>
          <p14:tracePt t="4431" x="3981450" y="3638550"/>
          <p14:tracePt t="4711" x="4006850" y="3644900"/>
          <p14:tracePt t="4718" x="4102100" y="3651250"/>
          <p14:tracePt t="4726" x="4210050" y="3651250"/>
          <p14:tracePt t="4734" x="4324350" y="3651250"/>
          <p14:tracePt t="4748" x="4514850" y="3651250"/>
          <p14:tracePt t="4764" x="4724400" y="3663950"/>
          <p14:tracePt t="4781" x="4902200" y="3663950"/>
          <p14:tracePt t="4798" x="5029200" y="3663950"/>
          <p14:tracePt t="4814" x="5200650" y="3663950"/>
          <p14:tracePt t="4831" x="5378450" y="3651250"/>
          <p14:tracePt t="4848" x="5695950" y="3632200"/>
          <p14:tracePt t="4864" x="5854700" y="3625850"/>
          <p14:tracePt t="4881" x="5956300" y="3632200"/>
          <p14:tracePt t="4898" x="6070600" y="3651250"/>
          <p14:tracePt t="4914" x="6254750" y="3676650"/>
          <p14:tracePt t="4931" x="6356350" y="3683000"/>
          <p14:tracePt t="4947" x="6464300" y="3689350"/>
          <p14:tracePt t="4964" x="6572250" y="3689350"/>
          <p14:tracePt t="4981" x="6604000" y="3689350"/>
          <p14:tracePt t="4998" x="6673850" y="3689350"/>
          <p14:tracePt t="5015" x="6705600" y="3689350"/>
          <p14:tracePt t="5031" x="6775450" y="3689350"/>
          <p14:tracePt t="5048" x="6889750" y="3689350"/>
          <p14:tracePt t="5064" x="6946900" y="3689350"/>
          <p14:tracePt t="5081" x="6997700" y="3689350"/>
          <p14:tracePt t="5098" x="7067550" y="3689350"/>
          <p14:tracePt t="5115" x="7131050" y="3689350"/>
          <p14:tracePt t="5132" x="7239000" y="3689350"/>
          <p14:tracePt t="5148" x="7302500" y="3689350"/>
          <p14:tracePt t="5165" x="7397750" y="3689350"/>
          <p14:tracePt t="5181" x="7486650" y="3689350"/>
          <p14:tracePt t="5198" x="7512050" y="3689350"/>
          <p14:tracePt t="5215" x="7524750" y="3689350"/>
          <p14:tracePt t="5231" x="7537450" y="3689350"/>
          <p14:tracePt t="5249" x="7562850" y="3695700"/>
          <p14:tracePt t="5264" x="7620000" y="3695700"/>
          <p14:tracePt t="5281" x="7683500" y="3695700"/>
          <p14:tracePt t="5297" x="7740650" y="3695700"/>
          <p14:tracePt t="5314" x="7772400" y="3695700"/>
          <p14:tracePt t="5331" x="7816850" y="3695700"/>
          <p14:tracePt t="5347" x="7861300" y="3695700"/>
          <p14:tracePt t="5364" x="7937500" y="3689350"/>
          <p14:tracePt t="5381" x="8007350" y="3683000"/>
          <p14:tracePt t="5398" x="8058150" y="3676650"/>
          <p14:tracePt t="5414" x="8096250" y="3670300"/>
          <p14:tracePt t="5431" x="8121650" y="3657600"/>
          <p14:tracePt t="5448" x="8172450" y="3651250"/>
          <p14:tracePt t="5464" x="8229600" y="3625850"/>
          <p14:tracePt t="5481" x="8286750" y="3606800"/>
          <p14:tracePt t="5497" x="8305800" y="3594100"/>
          <p14:tracePt t="5514" x="8331200" y="3587750"/>
          <p14:tracePt t="5530" x="8350250" y="3581400"/>
          <p14:tracePt t="5547" x="8382000" y="3575050"/>
          <p14:tracePt t="5564" x="8451850" y="3562350"/>
          <p14:tracePt t="5581" x="8528050" y="3549650"/>
          <p14:tracePt t="5597" x="8585200" y="3543300"/>
          <p14:tracePt t="5614" x="8642350" y="3543300"/>
          <p14:tracePt t="5631" x="8699500" y="3543300"/>
          <p14:tracePt t="5648" x="8794750" y="3562350"/>
          <p14:tracePt t="5664" x="8845550" y="3575050"/>
          <p14:tracePt t="5680" x="8934450" y="3606800"/>
          <p14:tracePt t="5697" x="9067800" y="3632200"/>
          <p14:tracePt t="5714" x="9163050" y="3670300"/>
          <p14:tracePt t="5730" x="9258300" y="3721100"/>
          <p14:tracePt t="5747" x="9309100" y="3752850"/>
          <p14:tracePt t="5764" x="9321800" y="3765550"/>
          <p14:tracePt t="5780" x="9334500" y="3765550"/>
          <p14:tracePt t="5814" x="9340850" y="3765550"/>
          <p14:tracePt t="5837" x="9334500" y="3771900"/>
          <p14:tracePt t="5853" x="9328150" y="3778250"/>
          <p14:tracePt t="5864" x="9290050" y="3797300"/>
          <p14:tracePt t="5880" x="9131300" y="3835400"/>
          <p14:tracePt t="5897" x="8947150" y="3860800"/>
          <p14:tracePt t="5914" x="8451850" y="3860800"/>
          <p14:tracePt t="5930" x="7931150" y="3854450"/>
          <p14:tracePt t="5947" x="7550150" y="3835400"/>
          <p14:tracePt t="5963" x="7131050" y="3835400"/>
          <p14:tracePt t="5980" x="6261100" y="3873500"/>
          <p14:tracePt t="5997" x="5613400" y="3962400"/>
          <p14:tracePt t="6014" x="5067300" y="3987800"/>
          <p14:tracePt t="6030" x="4533900" y="4038600"/>
          <p14:tracePt t="6034" x="4445000" y="4051300"/>
          <p14:tracePt t="6047" x="4318000" y="4051300"/>
          <p14:tracePt t="6064" x="3765550" y="4057650"/>
          <p14:tracePt t="6081" x="3454400" y="4044950"/>
          <p14:tracePt t="6097" x="3162300" y="3981450"/>
          <p14:tracePt t="6115" x="2952750" y="3917950"/>
          <p14:tracePt t="6130" x="2813050" y="3873500"/>
          <p14:tracePt t="6147" x="2463800" y="3803650"/>
          <p14:tracePt t="6163" x="2222500" y="3771900"/>
          <p14:tracePt t="6180" x="2000250" y="3727450"/>
          <p14:tracePt t="6197" x="1816100" y="3702050"/>
          <p14:tracePt t="6214" x="1651000" y="3689350"/>
          <p14:tracePt t="6230" x="1549400" y="3689350"/>
          <p14:tracePt t="6247" x="1441450" y="3689350"/>
          <p14:tracePt t="6263" x="1397000" y="3689350"/>
          <p14:tracePt t="6280" x="1339850" y="3689350"/>
          <p14:tracePt t="6296" x="1295400" y="3695700"/>
          <p14:tracePt t="6313" x="1238250" y="3708400"/>
          <p14:tracePt t="6330" x="1219200" y="3721100"/>
          <p14:tracePt t="6348" x="1212850" y="3733800"/>
          <p14:tracePt t="6363" x="1200150" y="3740150"/>
          <p14:tracePt t="6380" x="1200150" y="3746500"/>
          <p14:tracePt t="6397" x="1200150" y="3752850"/>
          <p14:tracePt t="6413" x="1200150" y="3759200"/>
          <p14:tracePt t="6430" x="1206500" y="3759200"/>
          <p14:tracePt t="6446" x="1225550" y="3759200"/>
          <p14:tracePt t="6463" x="1238250" y="3759200"/>
          <p14:tracePt t="6480" x="1250950" y="3759200"/>
          <p14:tracePt t="6496" x="1289050" y="3765550"/>
          <p14:tracePt t="6513" x="1377950" y="3797300"/>
          <p14:tracePt t="6530" x="1504950" y="3841750"/>
          <p14:tracePt t="6533" x="1517650" y="3848100"/>
          <p14:tracePt t="6547" x="1587500" y="3873500"/>
          <p14:tracePt t="6563" x="1670050" y="3898900"/>
          <p14:tracePt t="6579" x="1784350" y="3937000"/>
          <p14:tracePt t="6596" x="1924050" y="3962400"/>
          <p14:tracePt t="6613" x="2082800" y="4006850"/>
          <p14:tracePt t="6629" x="2197100" y="4064000"/>
          <p14:tracePt t="6646" x="2260600" y="4102100"/>
          <p14:tracePt t="6663" x="2305050" y="4114800"/>
          <p14:tracePt t="6680" x="2362200" y="4140200"/>
          <p14:tracePt t="6697" x="2432050" y="4159250"/>
          <p14:tracePt t="6713" x="2470150" y="4171950"/>
          <p14:tracePt t="6730" x="2520950" y="4171950"/>
          <p14:tracePt t="6746" x="2540000" y="4171950"/>
          <p14:tracePt t="6763" x="2559050" y="4171950"/>
          <p14:tracePt t="6780" x="2565400" y="4171950"/>
          <p14:tracePt t="6796" x="2571750" y="4171950"/>
          <p14:tracePt t="7069" x="2635250" y="4146550"/>
          <p14:tracePt t="7077" x="2724150" y="4114800"/>
          <p14:tracePt t="7086" x="2825750" y="4070350"/>
          <p14:tracePt t="7096" x="2921000" y="4044950"/>
          <p14:tracePt t="7113" x="3130550" y="3975100"/>
          <p14:tracePt t="7129" x="3282950" y="3924300"/>
          <p14:tracePt t="7146" x="3454400" y="3879850"/>
          <p14:tracePt t="7163" x="3606800" y="3835400"/>
          <p14:tracePt t="7179" x="3727450" y="3822700"/>
          <p14:tracePt t="7196" x="3816350" y="3810000"/>
          <p14:tracePt t="7212" x="3860800" y="3803650"/>
          <p14:tracePt t="7229" x="3898900" y="3803650"/>
          <p14:tracePt t="7246" x="3930650" y="3803650"/>
          <p14:tracePt t="7262" x="3943350" y="3803650"/>
          <p14:tracePt t="7279" x="3956050" y="3810000"/>
          <p14:tracePt t="7296" x="3962400" y="3810000"/>
          <p14:tracePt t="7312" x="3968750" y="3810000"/>
          <p14:tracePt t="7330" x="3975100" y="3810000"/>
          <p14:tracePt t="7687" x="4006850" y="3810000"/>
          <p14:tracePt t="7695" x="4051300" y="3803650"/>
          <p14:tracePt t="7701" x="4089400" y="3797300"/>
          <p14:tracePt t="7712" x="4133850" y="3790950"/>
          <p14:tracePt t="7729" x="4184650" y="3784600"/>
          <p14:tracePt t="7745" x="4292600" y="3771900"/>
          <p14:tracePt t="7762" x="4451350" y="3746500"/>
          <p14:tracePt t="7779" x="4756150" y="3740150"/>
          <p14:tracePt t="7795" x="4978400" y="3740150"/>
          <p14:tracePt t="7812" x="5137150" y="3740150"/>
          <p14:tracePt t="7829" x="5384800" y="3752850"/>
          <p14:tracePt t="7846" x="5734050" y="3790950"/>
          <p14:tracePt t="7862" x="5937250" y="3816350"/>
          <p14:tracePt t="7878" x="6076950" y="3829050"/>
          <p14:tracePt t="7895" x="6146800" y="3835400"/>
          <p14:tracePt t="7912" x="6159500" y="3835400"/>
          <p14:tracePt t="7928" x="6165850" y="3835400"/>
          <p14:tracePt t="7952" x="6165850" y="3829050"/>
          <p14:tracePt t="8256" x="6216650" y="3822700"/>
          <p14:tracePt t="8263" x="6292850" y="3822700"/>
          <p14:tracePt t="8271" x="6356350" y="3822700"/>
          <p14:tracePt t="8278" x="6388100" y="3822700"/>
          <p14:tracePt t="8295" x="6457950" y="3829050"/>
          <p14:tracePt t="8311" x="6546850" y="3841750"/>
          <p14:tracePt t="8329" x="6737350" y="3854450"/>
          <p14:tracePt t="8344" x="6858000" y="3854450"/>
          <p14:tracePt t="8362" x="6940550" y="3854450"/>
          <p14:tracePt t="8378" x="7061200" y="3854450"/>
          <p14:tracePt t="8395" x="7188200" y="3841750"/>
          <p14:tracePt t="8412" x="7340600" y="3829050"/>
          <p14:tracePt t="8428" x="7493000" y="3790950"/>
          <p14:tracePt t="8444" x="7613650" y="3765550"/>
          <p14:tracePt t="8461" x="7683500" y="3746500"/>
          <p14:tracePt t="8478" x="7785100" y="3740150"/>
          <p14:tracePt t="8496" x="7937500" y="3708400"/>
          <p14:tracePt t="8511" x="8045450" y="3702050"/>
          <p14:tracePt t="8528" x="8147050" y="3683000"/>
          <p14:tracePt t="8545" x="8191500" y="3670300"/>
          <p14:tracePt t="8562" x="8274050" y="3670300"/>
          <p14:tracePt t="8579" x="8394700" y="3670300"/>
          <p14:tracePt t="8595" x="8445500" y="3676650"/>
          <p14:tracePt t="8612" x="8477250" y="3683000"/>
          <p14:tracePt t="8628" x="8528050" y="3689350"/>
          <p14:tracePt t="8645" x="8559800" y="3695700"/>
          <p14:tracePt t="8662" x="8693150" y="3721100"/>
          <p14:tracePt t="8678" x="8794750" y="3733800"/>
          <p14:tracePt t="8695" x="8877300" y="3752850"/>
          <p14:tracePt t="8711" x="8921750" y="3759200"/>
          <p14:tracePt t="8728" x="8953500" y="3759200"/>
          <p14:tracePt t="8744" x="8997950" y="3765550"/>
          <p14:tracePt t="8761" x="9042400" y="3765550"/>
          <p14:tracePt t="8778" x="9086850" y="3765550"/>
          <p14:tracePt t="8794" x="9099550" y="3765550"/>
          <p14:tracePt t="8811" x="9112250" y="3765550"/>
          <p14:tracePt t="9088" x="9124950" y="3765550"/>
          <p14:tracePt t="9094" x="9131300" y="3765550"/>
          <p14:tracePt t="9103" x="9144000" y="3771900"/>
          <p14:tracePt t="9111" x="9156700" y="3771900"/>
          <p14:tracePt t="9128" x="9169400" y="3771900"/>
          <p14:tracePt t="9144" x="9175750" y="3771900"/>
          <p14:tracePt t="9161" x="9188450" y="3771900"/>
          <p14:tracePt t="9403" x="9207500" y="3778250"/>
          <p14:tracePt t="9411" x="9232900" y="3784600"/>
          <p14:tracePt t="9418" x="9258300" y="3784600"/>
          <p14:tracePt t="9427" x="9264650" y="3784600"/>
          <p14:tracePt t="9444" x="9277350" y="3784600"/>
          <p14:tracePt t="9460" x="9296400" y="3784600"/>
          <p14:tracePt t="9478" x="9372600" y="3790950"/>
          <p14:tracePt t="9494" x="9448800" y="3790950"/>
          <p14:tracePt t="9510" x="9499600" y="3790950"/>
          <p14:tracePt t="9527" x="9537700" y="3790950"/>
          <p14:tracePt t="9544" x="9563100" y="3790950"/>
          <p14:tracePt t="9560" x="9582150" y="3790950"/>
          <p14:tracePt t="9577" x="9594850" y="3790950"/>
          <p14:tracePt t="9630" x="9575800" y="3810000"/>
          <p14:tracePt t="9637" x="9499600" y="3841750"/>
          <p14:tracePt t="9645" x="9461500" y="3854450"/>
          <p14:tracePt t="9661" x="8845550" y="4133850"/>
          <p14:tracePt t="9677" x="7829550" y="4483100"/>
          <p14:tracePt t="9694" x="6540500" y="4883150"/>
          <p14:tracePt t="9710" x="5334000" y="5137150"/>
          <p14:tracePt t="9727" x="4152900" y="5327650"/>
          <p14:tracePt t="9744" x="3219450" y="5403850"/>
          <p14:tracePt t="9760" x="2508250" y="5435600"/>
          <p14:tracePt t="9777" x="2070100" y="5435600"/>
          <p14:tracePt t="9794" x="1752600" y="5410200"/>
          <p14:tracePt t="9810" x="1466850" y="5340350"/>
          <p14:tracePt t="9827" x="1384300" y="5321300"/>
          <p14:tracePt t="9843" x="1244600" y="5276850"/>
          <p14:tracePt t="9860" x="1123950" y="5251450"/>
          <p14:tracePt t="9877" x="990600" y="5213350"/>
          <p14:tracePt t="9893" x="812800" y="5162550"/>
          <p14:tracePt t="9910" x="736600" y="5149850"/>
          <p14:tracePt t="9927" x="660400" y="5130800"/>
          <p14:tracePt t="9943" x="603250" y="5118100"/>
          <p14:tracePt t="9960" x="552450" y="5105400"/>
          <p14:tracePt t="9976" x="495300" y="5067300"/>
          <p14:tracePt t="9993" x="476250" y="5035550"/>
          <p14:tracePt t="10010" x="450850" y="5003800"/>
          <p14:tracePt t="10026" x="431800" y="4940300"/>
          <p14:tracePt t="10030" x="425450" y="4914900"/>
          <p14:tracePt t="10043" x="425450" y="4876800"/>
          <p14:tracePt t="10060" x="431800" y="4845050"/>
          <p14:tracePt t="10076" x="450850" y="4826000"/>
          <p14:tracePt t="10093" x="476250" y="4813300"/>
          <p14:tracePt t="10110" x="508000" y="4794250"/>
          <p14:tracePt t="10127" x="571500" y="4768850"/>
          <p14:tracePt t="10143" x="762000" y="4705350"/>
          <p14:tracePt t="10159" x="958850" y="4622800"/>
          <p14:tracePt t="10176" x="1098550" y="4572000"/>
          <p14:tracePt t="10193" x="1263650" y="4540250"/>
          <p14:tracePt t="10210" x="1371600" y="4527550"/>
          <p14:tracePt t="10226" x="1555750" y="4514850"/>
          <p14:tracePt t="10243" x="1733550" y="4514850"/>
          <p14:tracePt t="10260" x="1860550" y="4508500"/>
          <p14:tracePt t="10276" x="2082800" y="4489450"/>
          <p14:tracePt t="10293" x="2444750" y="4464050"/>
          <p14:tracePt t="10310" x="2647950" y="4432300"/>
          <p14:tracePt t="10326" x="2832100" y="4406900"/>
          <p14:tracePt t="10344" x="3054350" y="4356100"/>
          <p14:tracePt t="10360" x="3181350" y="4337050"/>
          <p14:tracePt t="10378" x="3505200" y="4286250"/>
          <p14:tracePt t="10393" x="3708400" y="4248150"/>
          <p14:tracePt t="10410" x="3854450" y="4241800"/>
          <p14:tracePt t="10426" x="3981450" y="4229100"/>
          <p14:tracePt t="10443" x="4051300" y="4229100"/>
          <p14:tracePt t="10460" x="4197350" y="4229100"/>
          <p14:tracePt t="10476" x="4337050" y="4229100"/>
          <p14:tracePt t="10493" x="4508500" y="4235450"/>
          <p14:tracePt t="10510" x="4673600" y="4235450"/>
          <p14:tracePt t="10527" x="4832350" y="4241800"/>
          <p14:tracePt t="10532" x="4908550" y="4248150"/>
          <p14:tracePt t="10543" x="4965700" y="4248150"/>
          <p14:tracePt t="10560" x="5054600" y="4273550"/>
          <p14:tracePt t="10576" x="5168900" y="4279900"/>
          <p14:tracePt t="10593" x="5289550" y="4279900"/>
          <p14:tracePt t="10610" x="5391150" y="4279900"/>
          <p14:tracePt t="10627" x="5441950" y="4279900"/>
          <p14:tracePt t="10643" x="5461000" y="4279900"/>
          <p14:tracePt t="10676" x="5467350" y="4279900"/>
          <p14:tracePt t="10694" x="5473700" y="4279900"/>
          <p14:tracePt t="12010" x="5473700" y="4286250"/>
          <p14:tracePt t="12016" x="5473700" y="4292600"/>
          <p14:tracePt t="12025" x="5473700" y="4305300"/>
          <p14:tracePt t="12042" x="5473700" y="4318000"/>
          <p14:tracePt t="12058" x="5473700" y="4356100"/>
          <p14:tracePt t="12075" x="5473700" y="4419600"/>
          <p14:tracePt t="12091" x="5473700" y="4502150"/>
          <p14:tracePt t="12108" x="5473700" y="4559300"/>
          <p14:tracePt t="12125" x="5473700" y="4591050"/>
          <p14:tracePt t="12141" x="5473700" y="4603750"/>
          <p14:tracePt t="12159" x="5473700" y="4629150"/>
          <p14:tracePt t="12174" x="5467350" y="4635500"/>
          <p14:tracePt t="12191" x="5454650" y="4654550"/>
          <p14:tracePt t="12208" x="5416550" y="4686300"/>
          <p14:tracePt t="12225" x="5340350" y="4737100"/>
          <p14:tracePt t="12242" x="5168900" y="4851400"/>
          <p14:tracePt t="12258" x="5067300" y="4902200"/>
          <p14:tracePt t="12275" x="4953000" y="4946650"/>
          <p14:tracePt t="12291" x="4832350" y="4978400"/>
          <p14:tracePt t="12308" x="4781550" y="4997450"/>
          <p14:tracePt t="12325" x="4667250" y="5022850"/>
          <p14:tracePt t="12341" x="4546600" y="5035550"/>
          <p14:tracePt t="12358" x="4451350" y="5041900"/>
          <p14:tracePt t="12375" x="4362450" y="5041900"/>
          <p14:tracePt t="12391" x="4324350" y="5041900"/>
          <p14:tracePt t="12409" x="4171950" y="5041900"/>
          <p14:tracePt t="12425" x="4044950" y="5035550"/>
          <p14:tracePt t="12441" x="3956050" y="5016500"/>
          <p14:tracePt t="12459" x="3854450" y="4965700"/>
          <p14:tracePt t="12475" x="3784600" y="4933950"/>
          <p14:tracePt t="12493" x="3651250" y="4876800"/>
          <p14:tracePt t="12508" x="3556000" y="4819650"/>
          <p14:tracePt t="12525" x="3479800" y="4781550"/>
          <p14:tracePt t="12541" x="3416300" y="4737100"/>
          <p14:tracePt t="12558" x="3371850" y="4699000"/>
          <p14:tracePt t="12575" x="3302000" y="4610100"/>
          <p14:tracePt t="12591" x="3263900" y="4527550"/>
          <p14:tracePt t="12608" x="3225800" y="4451350"/>
          <p14:tracePt t="12624" x="3213100" y="4400550"/>
          <p14:tracePt t="12641" x="3206750" y="4375150"/>
          <p14:tracePt t="12659" x="3194050" y="4330700"/>
          <p14:tracePt t="12674" x="3194050" y="4279900"/>
          <p14:tracePt t="12691" x="3194050" y="4248150"/>
          <p14:tracePt t="12709" x="3200400" y="4210050"/>
          <p14:tracePt t="12724" x="3206750" y="4184650"/>
          <p14:tracePt t="12741" x="3213100" y="4171950"/>
          <p14:tracePt t="12758" x="3225800" y="4159250"/>
          <p14:tracePt t="12774" x="3238500" y="4152900"/>
          <p14:tracePt t="12791" x="3263900" y="4121150"/>
          <p14:tracePt t="12807" x="3314700" y="4102100"/>
          <p14:tracePt t="12824" x="3441700" y="4038600"/>
          <p14:tracePt t="12841" x="3536950" y="3987800"/>
          <p14:tracePt t="12858" x="3638550" y="3968750"/>
          <p14:tracePt t="12874" x="3721100" y="3956050"/>
          <p14:tracePt t="12891" x="3765550" y="3956050"/>
          <p14:tracePt t="12908" x="3822700" y="3956050"/>
          <p14:tracePt t="12924" x="3835400" y="3956050"/>
          <p14:tracePt t="12941" x="3854450" y="3968750"/>
          <p14:tracePt t="12958" x="3860800" y="3981450"/>
          <p14:tracePt t="12992" x="3822700" y="4000500"/>
          <p14:tracePt t="13007" x="3746500" y="4000500"/>
          <p14:tracePt t="13024" x="3619500" y="3981450"/>
          <p14:tracePt t="13040" x="3505200" y="3937000"/>
          <p14:tracePt t="13057" x="3371850" y="3898900"/>
          <p14:tracePt t="13074" x="3219450" y="3860800"/>
          <p14:tracePt t="13090" x="3086100" y="3816350"/>
          <p14:tracePt t="13107" x="3003550" y="3784600"/>
          <p14:tracePt t="13124" x="2914650" y="3765550"/>
          <p14:tracePt t="13141" x="2838450" y="3752850"/>
          <p14:tracePt t="13158" x="2774950" y="3746500"/>
          <p14:tracePt t="13174" x="2755900" y="3733800"/>
          <p14:tracePt t="13190" x="2749550" y="3733800"/>
          <p14:tracePt t="13207" x="2730500" y="3733800"/>
          <p14:tracePt t="13224" x="2711450" y="3740150"/>
          <p14:tracePt t="13240" x="2705100" y="3771900"/>
          <p14:tracePt t="13257" x="2692400" y="3803650"/>
          <p14:tracePt t="13274" x="2692400" y="3854450"/>
          <p14:tracePt t="13290" x="2692400" y="3879850"/>
          <p14:tracePt t="13307" x="2698750" y="3930650"/>
          <p14:tracePt t="13324" x="2698750" y="3949700"/>
          <p14:tracePt t="13340" x="2698750" y="3981450"/>
          <p14:tracePt t="13357" x="2698750" y="4000500"/>
          <p14:tracePt t="13374" x="2692400" y="4019550"/>
          <p14:tracePt t="13391" x="2673350" y="4044950"/>
          <p14:tracePt t="13407" x="2660650" y="4070350"/>
          <p14:tracePt t="13424" x="2647950" y="4102100"/>
          <p14:tracePt t="13440" x="2635250" y="4114800"/>
          <p14:tracePt t="13457" x="2616200" y="4152900"/>
          <p14:tracePt t="13474" x="2590800" y="4203700"/>
          <p14:tracePt t="13490" x="2552700" y="4279900"/>
          <p14:tracePt t="13507" x="2540000" y="4318000"/>
          <p14:tracePt t="13524" x="2533650" y="4343400"/>
          <p14:tracePt t="13527" x="2527300" y="4362450"/>
          <p14:tracePt t="13540" x="2520950" y="4368800"/>
          <p14:tracePt t="13557" x="2514600" y="4387850"/>
          <p14:tracePt t="13573" x="2508250" y="4400550"/>
          <p14:tracePt t="13590" x="2508250" y="4413250"/>
          <p14:tracePt t="13623" x="2508250" y="4419600"/>
          <p14:tracePt t="13641" x="2508250" y="4425950"/>
          <p14:tracePt t="13657" x="2514600" y="4432300"/>
          <p14:tracePt t="13673" x="2520950" y="4438650"/>
          <p14:tracePt t="13690" x="2527300" y="4445000"/>
          <p14:tracePt t="13709" x="2559050" y="4464050"/>
          <p14:tracePt t="13723" x="2597150" y="4476750"/>
          <p14:tracePt t="13740" x="2622550" y="4483100"/>
          <p14:tracePt t="13757" x="2660650" y="4495800"/>
          <p14:tracePt t="13773" x="2698750" y="4495800"/>
          <p14:tracePt t="13792" x="2762250" y="4502150"/>
          <p14:tracePt t="13807" x="2813050" y="4514850"/>
          <p14:tracePt t="13823" x="2838450" y="4514850"/>
          <p14:tracePt t="13840" x="2882900" y="4514850"/>
          <p14:tracePt t="13857" x="2940050" y="4514850"/>
          <p14:tracePt t="13874" x="2997200" y="4521200"/>
          <p14:tracePt t="13890" x="3035300" y="4527550"/>
          <p14:tracePt t="13907" x="3054350" y="4527550"/>
          <p14:tracePt t="13924" x="3092450" y="4533900"/>
          <p14:tracePt t="13940" x="3130550" y="4533900"/>
          <p14:tracePt t="13958" x="3219450" y="4533900"/>
          <p14:tracePt t="13973" x="3276600" y="4533900"/>
          <p14:tracePt t="13990" x="3314700" y="4533900"/>
          <p14:tracePt t="14007" x="3371850" y="4533900"/>
          <p14:tracePt t="14023" x="3448050" y="4540250"/>
          <p14:tracePt t="14027" x="3505200" y="4540250"/>
          <p14:tracePt t="14040" x="3600450" y="4540250"/>
          <p14:tracePt t="14057" x="3714750" y="4540250"/>
          <p14:tracePt t="14073" x="3854450" y="4540250"/>
          <p14:tracePt t="14090" x="3917950" y="4540250"/>
          <p14:tracePt t="14106" x="3994150" y="4540250"/>
          <p14:tracePt t="14123" x="4076700" y="4533900"/>
          <p14:tracePt t="14140" x="4121150" y="4527550"/>
          <p14:tracePt t="14156" x="4146550" y="4521200"/>
          <p14:tracePt t="14173" x="4159250" y="4521200"/>
          <p14:tracePt t="14190" x="4178300" y="4514850"/>
          <p14:tracePt t="14207" x="4197350" y="4502150"/>
          <p14:tracePt t="14223" x="4197350" y="4495800"/>
          <p14:tracePt t="14241" x="4222750" y="4476750"/>
          <p14:tracePt t="14256" x="4235450" y="4464050"/>
          <p14:tracePt t="14273" x="4248150" y="4432300"/>
          <p14:tracePt t="14289" x="4292600" y="4375150"/>
          <p14:tracePt t="14306" x="4311650" y="4343400"/>
          <p14:tracePt t="14323" x="4324350" y="4324350"/>
          <p14:tracePt t="14340" x="4330700" y="4311650"/>
          <p14:tracePt t="14357" x="4337050" y="4305300"/>
          <p14:tracePt t="14373" x="4337050" y="4286250"/>
          <p14:tracePt t="14389" x="4330700" y="4267200"/>
          <p14:tracePt t="14406" x="4324350" y="4260850"/>
          <p14:tracePt t="14423" x="4305300" y="4229100"/>
          <p14:tracePt t="14441" x="4260850" y="4165600"/>
          <p14:tracePt t="14456" x="4210050" y="4089400"/>
          <p14:tracePt t="14473" x="4152900" y="4006850"/>
          <p14:tracePt t="14489" x="4108450" y="3949700"/>
          <p14:tracePt t="14506" x="4076700" y="3924300"/>
          <p14:tracePt t="14523" x="4038600" y="3892550"/>
          <p14:tracePt t="14540" x="4000500" y="3873500"/>
          <p14:tracePt t="14556" x="3962400" y="3841750"/>
          <p14:tracePt t="14573" x="3905250" y="3810000"/>
          <p14:tracePt t="14589" x="3829050" y="3778250"/>
          <p14:tracePt t="14607" x="3771900" y="3765550"/>
          <p14:tracePt t="14623" x="3721100" y="3752850"/>
          <p14:tracePt t="14639" x="3670300" y="3746500"/>
          <p14:tracePt t="14656" x="3600450" y="3733800"/>
          <p14:tracePt t="14673" x="3524250" y="3714750"/>
          <p14:tracePt t="14690" x="3448050" y="3708400"/>
          <p14:tracePt t="14706" x="3390900" y="3714750"/>
          <p14:tracePt t="14722" x="3327400" y="3746500"/>
          <p14:tracePt t="14739" x="3244850" y="3771900"/>
          <p14:tracePt t="14756" x="3130550" y="3771900"/>
          <p14:tracePt t="14773" x="2984500" y="3759200"/>
          <p14:tracePt t="14790" x="2825750" y="3746500"/>
          <p14:tracePt t="14806" x="2679700" y="3727450"/>
          <p14:tracePt t="14822" x="2584450" y="3708400"/>
          <p14:tracePt t="14839" x="2533650" y="3702050"/>
          <p14:tracePt t="14856" x="2501900" y="3689350"/>
          <p14:tracePt t="14872" x="2489200" y="3689350"/>
          <p14:tracePt t="14889" x="2476500" y="3689350"/>
          <p14:tracePt t="14906" x="2457450" y="3689350"/>
          <p14:tracePt t="14922" x="2444750" y="3689350"/>
          <p14:tracePt t="14939" x="2432050" y="3689350"/>
          <p14:tracePt t="14955" x="2425700" y="3689350"/>
          <p14:tracePt t="14972" x="2413000" y="3689350"/>
          <p14:tracePt t="14989" x="2393950" y="3689350"/>
          <p14:tracePt t="15007" x="2387600" y="3689350"/>
          <p14:tracePt t="15023" x="2374900" y="3689350"/>
          <p14:tracePt t="15039" x="2362200" y="3689350"/>
          <p14:tracePt t="15056" x="2355850" y="3689350"/>
          <p14:tracePt t="15060" x="2349500" y="3695700"/>
          <p14:tracePt t="15072" x="2343150" y="3695700"/>
          <p14:tracePt t="15090" x="2330450" y="3702050"/>
          <p14:tracePt t="15105" x="2311400" y="3714750"/>
          <p14:tracePt t="15122" x="2305050" y="3727450"/>
          <p14:tracePt t="15139" x="2286000" y="3752850"/>
          <p14:tracePt t="15155" x="2273300" y="3771900"/>
          <p14:tracePt t="15172" x="2254250" y="3790950"/>
          <p14:tracePt t="15189" x="2235200" y="3803650"/>
          <p14:tracePt t="15206" x="2222500" y="3822700"/>
          <p14:tracePt t="15222" x="2190750" y="3841750"/>
          <p14:tracePt t="15239" x="2184400" y="3848100"/>
          <p14:tracePt t="15255" x="2171700" y="3854450"/>
          <p14:tracePt t="15272" x="2133600" y="3886200"/>
          <p14:tracePt t="15288" x="2120900" y="3892550"/>
          <p14:tracePt t="15305" x="2089150" y="3924300"/>
          <p14:tracePt t="15322" x="2076450" y="3943350"/>
          <p14:tracePt t="15339" x="2044700" y="3987800"/>
          <p14:tracePt t="15355" x="2006600" y="4038600"/>
          <p14:tracePt t="15372" x="2000250" y="4044950"/>
          <p14:tracePt t="15388" x="1987550" y="4051300"/>
          <p14:tracePt t="15405" x="1981200" y="4057650"/>
          <p14:tracePt t="15438" x="1974850" y="4057650"/>
          <p14:tracePt t="15460" x="1968500" y="4057650"/>
          <p14:tracePt t="15574" x="1968500" y="4064000"/>
          <p14:tracePt t="15582" x="1968500" y="4070350"/>
          <p14:tracePt t="15590" x="1968500" y="4083050"/>
          <p14:tracePt t="15605" x="1968500" y="4089400"/>
          <p14:tracePt t="15622" x="1968500" y="4102100"/>
          <p14:tracePt t="15639" x="1968500" y="4108450"/>
          <p14:tracePt t="15655" x="1968500" y="4127500"/>
          <p14:tracePt t="15673" x="1968500" y="4140200"/>
          <p14:tracePt t="15712" x="1968500" y="4146550"/>
          <p14:tracePt t="15744" x="1968500" y="4152900"/>
          <p14:tracePt t="15772" x="1974850" y="4159250"/>
          <p14:tracePt t="15787" x="1981200" y="4159250"/>
          <p14:tracePt t="15795" x="1993900" y="4171950"/>
          <p14:tracePt t="15805" x="2000250" y="4171950"/>
          <p14:tracePt t="15822" x="2006600" y="4184650"/>
          <p14:tracePt t="15838" x="2032000" y="4191000"/>
          <p14:tracePt t="15855" x="2057400" y="4197350"/>
          <p14:tracePt t="15872" x="2076450" y="4210050"/>
          <p14:tracePt t="15888" x="2101850" y="4222750"/>
          <p14:tracePt t="15905" x="2120900" y="4235450"/>
          <p14:tracePt t="15921" x="2152650" y="4248150"/>
          <p14:tracePt t="15938" x="2171700" y="4254500"/>
          <p14:tracePt t="15955" x="2203450" y="4267200"/>
          <p14:tracePt t="15972" x="2241550" y="4286250"/>
          <p14:tracePt t="15989" x="2343150" y="4311650"/>
          <p14:tracePt t="16005" x="2393950" y="4324350"/>
          <p14:tracePt t="16022" x="2457450" y="4356100"/>
          <p14:tracePt t="16038" x="2533650" y="4381500"/>
          <p14:tracePt t="16055" x="2635250" y="4419600"/>
          <p14:tracePt t="16059" x="2692400" y="4445000"/>
          <p14:tracePt t="16073" x="2813050" y="4476750"/>
          <p14:tracePt t="16088" x="2870200" y="4508500"/>
          <p14:tracePt t="16105" x="2946400" y="4527550"/>
          <p14:tracePt t="16121" x="3035300" y="4559300"/>
          <p14:tracePt t="16138" x="3136900" y="4591050"/>
          <p14:tracePt t="16156" x="3333750" y="4629150"/>
          <p14:tracePt t="16171" x="3435350" y="4660900"/>
          <p14:tracePt t="16188" x="3498850" y="4660900"/>
          <p14:tracePt t="16205" x="3606800" y="4679950"/>
          <p14:tracePt t="16221" x="3714750" y="4692650"/>
          <p14:tracePt t="16238" x="3860800" y="4711700"/>
          <p14:tracePt t="16254" x="3975100" y="4718050"/>
          <p14:tracePt t="16271" x="4032250" y="4718050"/>
          <p14:tracePt t="16289" x="4121150" y="4718050"/>
          <p14:tracePt t="16305" x="4197350" y="4718050"/>
          <p14:tracePt t="16321" x="4330700" y="4699000"/>
          <p14:tracePt t="16338" x="4387850" y="4686300"/>
          <p14:tracePt t="16355" x="4413250" y="4679950"/>
          <p14:tracePt t="16371" x="4432300" y="4673600"/>
          <p14:tracePt t="16388" x="4445000" y="4660900"/>
          <p14:tracePt t="16405" x="4483100" y="4641850"/>
          <p14:tracePt t="16421" x="4495800" y="4635500"/>
          <p14:tracePt t="16438" x="4495800" y="4622800"/>
          <p14:tracePt t="16455" x="4502150" y="4610100"/>
          <p14:tracePt t="16471" x="4502150" y="4597400"/>
          <p14:tracePt t="16488" x="4502150" y="4540250"/>
          <p14:tracePt t="16504" x="4489450" y="4457700"/>
          <p14:tracePt t="16521" x="4476750" y="4387850"/>
          <p14:tracePt t="16537" x="4464050" y="4356100"/>
          <p14:tracePt t="16554" x="4438650" y="4311650"/>
          <p14:tracePt t="16558" x="4425950" y="4286250"/>
          <p14:tracePt t="16571" x="4413250" y="4267200"/>
          <p14:tracePt t="16588" x="4368800" y="4210050"/>
          <p14:tracePt t="16604" x="4337050" y="4159250"/>
          <p14:tracePt t="16621" x="4298950" y="4127500"/>
          <p14:tracePt t="16637" x="4248150" y="4095750"/>
          <p14:tracePt t="16655" x="4140200" y="4038600"/>
          <p14:tracePt t="16671" x="4038600" y="4006850"/>
          <p14:tracePt t="16687" x="3962400" y="3962400"/>
          <p14:tracePt t="16704" x="3924300" y="3943350"/>
          <p14:tracePt t="16721" x="3873500" y="3917950"/>
          <p14:tracePt t="16738" x="3752850" y="3867150"/>
          <p14:tracePt t="16754" x="3683000" y="3841750"/>
          <p14:tracePt t="16770" x="3613150" y="3822700"/>
          <p14:tracePt t="16787" x="3549650" y="3816350"/>
          <p14:tracePt t="16806" x="3486150" y="3810000"/>
          <p14:tracePt t="16820" x="3416300" y="3790950"/>
          <p14:tracePt t="16837" x="3321050" y="3778250"/>
          <p14:tracePt t="16854" x="3213100" y="3778250"/>
          <p14:tracePt t="16871" x="3073400" y="3778250"/>
          <p14:tracePt t="16887" x="3016250" y="3771900"/>
          <p14:tracePt t="16904" x="2844800" y="3759200"/>
          <p14:tracePt t="16920" x="2724150" y="3740150"/>
          <p14:tracePt t="16937" x="2647950" y="3733800"/>
          <p14:tracePt t="16954" x="2590800" y="3733800"/>
          <p14:tracePt t="16972" x="2552700" y="3733800"/>
          <p14:tracePt t="16988" x="2514600" y="3740150"/>
          <p14:tracePt t="17004" x="2470150" y="3759200"/>
          <p14:tracePt t="17020" x="2438400" y="3771900"/>
          <p14:tracePt t="17038" x="2406650" y="3784600"/>
          <p14:tracePt t="17055" x="2362200" y="3803650"/>
          <p14:tracePt t="17070" x="2330450" y="3835400"/>
          <p14:tracePt t="17087" x="2286000" y="3860800"/>
          <p14:tracePt t="17104" x="2260600" y="3898900"/>
          <p14:tracePt t="17121" x="2235200" y="3911600"/>
          <p14:tracePt t="17138" x="2203450" y="3949700"/>
          <p14:tracePt t="17154" x="2178050" y="3975100"/>
          <p14:tracePt t="17170" x="2165350" y="4006850"/>
          <p14:tracePt t="17187" x="2146300" y="4025900"/>
          <p14:tracePt t="17204" x="2139950" y="4044950"/>
          <p14:tracePt t="17221" x="2133600" y="4070350"/>
          <p14:tracePt t="17237" x="2127250" y="4095750"/>
          <p14:tracePt t="17254" x="2120900" y="4108450"/>
          <p14:tracePt t="17270" x="2120900" y="4121150"/>
          <p14:tracePt t="17287" x="2120900" y="4127500"/>
          <p14:tracePt t="17303" x="2120900" y="4133850"/>
          <p14:tracePt t="17320" x="2120900" y="4140200"/>
          <p14:tracePt t="17337" x="2120900" y="4152900"/>
          <p14:tracePt t="17353" x="2127250" y="4152900"/>
          <p14:tracePt t="17370" x="2127250" y="4159250"/>
          <p14:tracePt t="17387" x="2133600" y="4171950"/>
          <p14:tracePt t="17404" x="2139950" y="4171950"/>
          <p14:tracePt t="17420" x="2146300" y="4184650"/>
          <p14:tracePt t="17437" x="2152650" y="4197350"/>
          <p14:tracePt t="17453" x="2159000" y="4203700"/>
          <p14:tracePt t="17470" x="2184400" y="4216400"/>
          <p14:tracePt t="17487" x="2197100" y="4229100"/>
          <p14:tracePt t="17504" x="2209800" y="4241800"/>
          <p14:tracePt t="17520" x="2222500" y="4248150"/>
          <p14:tracePt t="17539" x="2266950" y="4267200"/>
          <p14:tracePt t="17553" x="2279650" y="4273550"/>
          <p14:tracePt t="17570" x="2336800" y="4298950"/>
          <p14:tracePt t="17587" x="2381250" y="4311650"/>
          <p14:tracePt t="17603" x="2425700" y="4324350"/>
          <p14:tracePt t="17620" x="2501900" y="4337050"/>
          <p14:tracePt t="17636" x="2584450" y="4368800"/>
          <p14:tracePt t="17654" x="2692400" y="4381500"/>
          <p14:tracePt t="17670" x="2762250" y="4394200"/>
          <p14:tracePt t="17687" x="2800350" y="4400550"/>
          <p14:tracePt t="17703" x="2851150" y="4406900"/>
          <p14:tracePt t="17720" x="2927350" y="4406900"/>
          <p14:tracePt t="17737" x="2978150" y="4406900"/>
          <p14:tracePt t="17753" x="3022600" y="4406900"/>
          <p14:tracePt t="17770" x="3067050" y="4406900"/>
          <p14:tracePt t="17788" x="3194050" y="4406900"/>
          <p14:tracePt t="17804" x="3327400" y="4381500"/>
          <p14:tracePt t="17820" x="3429000" y="4368800"/>
          <p14:tracePt t="17836" x="3549650" y="4330700"/>
          <p14:tracePt t="17853" x="3619500" y="4324350"/>
          <p14:tracePt t="17871" x="3721100" y="4305300"/>
          <p14:tracePt t="17886" x="3797300" y="4286250"/>
          <p14:tracePt t="17903" x="3911600" y="4254500"/>
          <p14:tracePt t="17920" x="3968750" y="4248150"/>
          <p14:tracePt t="17937" x="3987800" y="4241800"/>
          <p14:tracePt t="17954" x="4006850" y="4235450"/>
          <p14:tracePt t="17970" x="4013200" y="4229100"/>
          <p14:tracePt t="17987" x="4019550" y="4222750"/>
          <p14:tracePt t="18003" x="4025900" y="4216400"/>
          <p14:tracePt t="18020" x="4025900" y="4197350"/>
          <p14:tracePt t="18037" x="4032250" y="4184650"/>
          <p14:tracePt t="18054" x="4038600" y="4184650"/>
          <p14:tracePt t="18070" x="4044950" y="4178300"/>
          <p14:tracePt t="18086" x="4044950" y="4171950"/>
          <p14:tracePt t="18103" x="4044950" y="4152900"/>
          <p14:tracePt t="18136" x="4044950" y="4146550"/>
          <p14:tracePt t="18160" x="4044950" y="4140200"/>
          <p14:tracePt t="18228" x="4044950" y="4146550"/>
          <p14:tracePt t="18236" x="4044950" y="4165600"/>
          <p14:tracePt t="18242" x="4044950" y="4184650"/>
          <p14:tracePt t="18253" x="4032250" y="4210050"/>
          <p14:tracePt t="18270" x="4006850" y="4279900"/>
          <p14:tracePt t="18286" x="3898900" y="4457700"/>
          <p14:tracePt t="18303" x="3810000" y="4610100"/>
          <p14:tracePt t="18319" x="3714750" y="4775200"/>
          <p14:tracePt t="18336" x="3606800" y="4914900"/>
          <p14:tracePt t="18352" x="3505200" y="5016500"/>
          <p14:tracePt t="18369" x="3390900" y="5092700"/>
          <p14:tracePt t="18386" x="3371850" y="5099050"/>
          <p14:tracePt t="18403" x="3340100" y="5105400"/>
          <p14:tracePt t="18420" x="3327400" y="5105400"/>
          <p14:tracePt t="18436" x="3321050" y="5105400"/>
          <p14:tracePt t="18476" x="3321050" y="5099050"/>
          <p14:tracePt t="18498" x="3327400" y="5092700"/>
          <p14:tracePt t="18506" x="3340100" y="5092700"/>
          <p14:tracePt t="18519" x="3384550" y="5067300"/>
          <p14:tracePt t="18536" x="3975100" y="4864100"/>
          <p14:tracePt t="18553" x="4216400" y="4794250"/>
          <p14:tracePt t="18569" x="4737100" y="4648200"/>
          <p14:tracePt t="18586" x="5257800" y="4483100"/>
          <p14:tracePt t="18602" x="5676900" y="4394200"/>
          <p14:tracePt t="18619" x="6184900" y="4330700"/>
          <p14:tracePt t="18636" x="6337300" y="4330700"/>
          <p14:tracePt t="18652" x="6432550" y="4330700"/>
          <p14:tracePt t="18669" x="6546850" y="4324350"/>
          <p14:tracePt t="18686" x="6667500" y="4305300"/>
          <p14:tracePt t="18977" x="6673850" y="4318000"/>
          <p14:tracePt t="18984" x="6680200" y="4337050"/>
          <p14:tracePt t="18993" x="6686550" y="4356100"/>
          <p14:tracePt t="19003" x="6686550" y="4368800"/>
          <p14:tracePt t="19021" x="6692900" y="4400550"/>
          <p14:tracePt t="19036" x="6692900" y="4413250"/>
          <p14:tracePt t="19052" x="6692900" y="4425950"/>
          <p14:tracePt t="19069" x="6692900" y="4438650"/>
          <p14:tracePt t="19085" x="6692900" y="4457700"/>
          <p14:tracePt t="19102" x="6692900" y="4464050"/>
          <p14:tracePt t="19119" x="6692900" y="4476750"/>
          <p14:tracePt t="19135" x="6686550" y="4483100"/>
          <p14:tracePt t="19152" x="6686550" y="4495800"/>
          <p14:tracePt t="19169" x="6686550" y="4508500"/>
          <p14:tracePt t="19185" x="6673850" y="4514850"/>
          <p14:tracePt t="19202" x="6673850" y="4527550"/>
          <p14:tracePt t="19218" x="6667500" y="4533900"/>
          <p14:tracePt t="19236" x="6654800" y="4552950"/>
          <p14:tracePt t="19252" x="6648450" y="4578350"/>
          <p14:tracePt t="19269" x="6616700" y="4641850"/>
          <p14:tracePt t="19285" x="6591300" y="4692650"/>
          <p14:tracePt t="19302" x="6540500" y="4749800"/>
          <p14:tracePt t="19319" x="6470650" y="4800600"/>
          <p14:tracePt t="19335" x="6375400" y="4876800"/>
          <p14:tracePt t="19352" x="6210300" y="5010150"/>
          <p14:tracePt t="19369" x="6076950" y="5067300"/>
          <p14:tracePt t="19385" x="5943600" y="5092700"/>
          <p14:tracePt t="19402" x="5835650" y="5092700"/>
          <p14:tracePt t="19418" x="5734050" y="5054600"/>
          <p14:tracePt t="19435" x="5651500" y="4997450"/>
          <p14:tracePt t="19451" x="5594350" y="4933950"/>
          <p14:tracePt t="19468" x="5562600" y="4889500"/>
          <p14:tracePt t="19485" x="5530850" y="4851400"/>
          <p14:tracePt t="19502" x="5524500" y="4838700"/>
          <p14:tracePt t="19518" x="5524500" y="4832350"/>
          <p14:tracePt t="19535" x="5524500" y="4826000"/>
          <p14:tracePt t="19580" x="5524500" y="4819650"/>
          <p14:tracePt t="19589" x="5530850" y="4819650"/>
          <p14:tracePt t="19610" x="5537200" y="4819650"/>
          <p14:tracePt t="19617" x="5549900" y="4819650"/>
          <p14:tracePt t="19625" x="5549900" y="4813300"/>
          <p14:tracePt t="19640" x="5556250" y="4813300"/>
          <p14:tracePt t="19651" x="5562600" y="4813300"/>
          <p14:tracePt t="19668" x="5568950" y="4800600"/>
          <p14:tracePt t="19685" x="5607050" y="4800600"/>
          <p14:tracePt t="19702" x="5689600" y="4787900"/>
          <p14:tracePt t="19718" x="5861050" y="4768850"/>
          <p14:tracePt t="19735" x="5969000" y="4768850"/>
          <p14:tracePt t="19752" x="6076950" y="4775200"/>
          <p14:tracePt t="19768" x="6127750" y="4794250"/>
          <p14:tracePt t="19786" x="6153150" y="4813300"/>
          <p14:tracePt t="19801" x="6178550" y="4826000"/>
          <p14:tracePt t="19818" x="6197600" y="4826000"/>
          <p14:tracePt t="19836" x="6203950" y="4838700"/>
          <p14:tracePt t="19852" x="6210300" y="4838700"/>
          <p14:tracePt t="19868" x="6216650" y="4838700"/>
          <p14:tracePt t="19974" x="6229350" y="4838700"/>
          <p14:tracePt t="19982" x="6235700" y="4838700"/>
          <p14:tracePt t="19991" x="6248400" y="4838700"/>
          <p14:tracePt t="20002" x="6343650" y="4838700"/>
          <p14:tracePt t="20018" x="6565900" y="4838700"/>
          <p14:tracePt t="20035" x="6794500" y="4832350"/>
          <p14:tracePt t="20051" x="7232650" y="4806950"/>
          <p14:tracePt t="20068" x="7981950" y="4737100"/>
          <p14:tracePt t="20072" x="8350250" y="4718050"/>
          <p14:tracePt t="20085" x="9213850" y="4730750"/>
          <p14:tracePt t="20101" x="10109200" y="4826000"/>
          <p14:tracePt t="20118" x="10680700" y="4946650"/>
          <p14:tracePt t="20135" x="10852150" y="4991100"/>
          <p14:tracePt t="20151" x="11017250" y="5060950"/>
          <p14:tracePt t="20168" x="11182350" y="5137150"/>
          <p14:tracePt t="20184" x="11398250" y="5232400"/>
          <p14:tracePt t="20201" x="11487150" y="5276850"/>
          <p14:tracePt t="20218" x="11557000" y="5289550"/>
          <p14:tracePt t="20234" x="11595100" y="5295900"/>
          <p14:tracePt t="20251" x="11664950" y="5289550"/>
          <p14:tracePt t="20268" x="11753850" y="5238750"/>
          <p14:tracePt t="20285" x="11830050" y="5149850"/>
          <p14:tracePt t="20301" x="11918950" y="5080000"/>
          <p14:tracePt t="20318" x="12007850" y="5010150"/>
          <p14:tracePt t="20334" x="12058650" y="4965700"/>
          <p14:tracePt t="20351" x="12096750" y="4940300"/>
          <p14:tracePt t="20368" x="12109450" y="4933950"/>
          <p14:tracePt t="20384" x="12115800" y="4933950"/>
          <p14:tracePt t="20417" x="12096750" y="4933950"/>
          <p14:tracePt t="20434" x="11976100" y="4933950"/>
          <p14:tracePt t="20451" x="11811000" y="4933950"/>
          <p14:tracePt t="20467" x="11658600" y="4933950"/>
          <p14:tracePt t="20484" x="11582400" y="4933950"/>
          <p14:tracePt t="20501" x="11525250" y="4933950"/>
          <p14:tracePt t="20517" x="11506200" y="4933950"/>
          <p14:tracePt t="20534" x="11480800" y="4933950"/>
          <p14:tracePt t="20551" x="11468100" y="4940300"/>
          <p14:tracePt t="20568" x="11455400" y="4946650"/>
          <p14:tracePt t="20584" x="11449050" y="4946650"/>
          <p14:tracePt t="20600" x="11423650" y="4953000"/>
          <p14:tracePt t="20617" x="11391900" y="4978400"/>
          <p14:tracePt t="20634" x="11290300" y="5022850"/>
          <p14:tracePt t="20651" x="11163300" y="5073650"/>
          <p14:tracePt t="20667" x="10934700" y="5130800"/>
          <p14:tracePt t="20684" x="10839450" y="5149850"/>
          <p14:tracePt t="20700" x="10674350" y="5175250"/>
          <p14:tracePt t="20717" x="10483850" y="5200650"/>
          <p14:tracePt t="20734" x="10204450" y="5251450"/>
          <p14:tracePt t="20751" x="9632950" y="5372100"/>
          <p14:tracePt t="20767" x="9353550" y="5416550"/>
          <p14:tracePt t="20784" x="9118600" y="5448300"/>
          <p14:tracePt t="20801" x="8807450" y="5480050"/>
          <p14:tracePt t="20818" x="8502650" y="5486400"/>
          <p14:tracePt t="20835" x="8350250" y="5486400"/>
          <p14:tracePt t="20850" x="8280400" y="5486400"/>
          <p14:tracePt t="20867" x="8242300" y="5486400"/>
          <p14:tracePt t="21206" x="8204200" y="5492750"/>
          <p14:tracePt t="21213" x="8134350" y="5499100"/>
          <p14:tracePt t="21223" x="8058150" y="5511800"/>
          <p14:tracePt t="21233" x="8001000" y="5511800"/>
          <p14:tracePt t="21250" x="7823200" y="5518150"/>
          <p14:tracePt t="21267" x="7670800" y="5537200"/>
          <p14:tracePt t="21284" x="7550150" y="5556250"/>
          <p14:tracePt t="21300" x="7480300" y="5562600"/>
          <p14:tracePt t="21317" x="7359650" y="5588000"/>
          <p14:tracePt t="21333" x="7277100" y="5613400"/>
          <p14:tracePt t="21350" x="7213600" y="5645150"/>
          <p14:tracePt t="21367" x="7131050" y="5676900"/>
          <p14:tracePt t="21383" x="7029450" y="5721350"/>
          <p14:tracePt t="21400" x="6940550" y="5759450"/>
          <p14:tracePt t="21417" x="6851650" y="5816600"/>
          <p14:tracePt t="21433" x="6756400" y="5880100"/>
          <p14:tracePt t="21450" x="6673850" y="5949950"/>
          <p14:tracePt t="21468" x="6578600" y="6051550"/>
          <p14:tracePt t="21483" x="6515100" y="6134100"/>
          <p14:tracePt t="21500" x="6426200" y="6248400"/>
          <p14:tracePt t="21517" x="6330950" y="6369050"/>
          <p14:tracePt t="21536" x="6273800" y="6451600"/>
          <p14:tracePt t="21550" x="6210300" y="6527800"/>
          <p14:tracePt t="21566" x="6203950" y="6546850"/>
          <p14:tracePt t="21583" x="6178550" y="6572250"/>
          <p14:tracePt t="21600" x="6165850" y="6591300"/>
          <p14:tracePt t="21616" x="6159500" y="6616700"/>
          <p14:tracePt t="21634" x="6146800" y="6635750"/>
          <p14:tracePt t="21650" x="6146800" y="6642100"/>
          <p14:tracePt t="21667" x="6146800" y="6654800"/>
          <p14:tracePt t="21717" x="6140450" y="6654800"/>
          <p14:tracePt t="21733" x="6140450" y="6648450"/>
          <p14:tracePt t="21741" x="6127750" y="6648450"/>
          <p14:tracePt t="21763" x="6127750" y="6642100"/>
          <p14:tracePt t="21786" x="6121400" y="6642100"/>
          <p14:tracePt t="21804" x="6121400" y="6635750"/>
          <p14:tracePt t="21810" x="6115050" y="6635750"/>
          <p14:tracePt t="21825" x="6115050" y="6629400"/>
          <p14:tracePt t="21840" x="6115050" y="6623050"/>
          <p14:tracePt t="21850" x="6108700" y="6623050"/>
          <p14:tracePt t="21886" x="6108700" y="6616700"/>
          <p14:tracePt t="21900" x="6108700" y="6610350"/>
          <p14:tracePt t="21907" x="6102350" y="6610350"/>
          <p14:tracePt t="21916" x="6102350" y="6604000"/>
          <p14:tracePt t="21933" x="6096000" y="6591300"/>
          <p14:tracePt t="21967" x="6083300" y="6565900"/>
          <p14:tracePt t="21983" x="6070600" y="6534150"/>
          <p14:tracePt t="22000" x="6057900" y="6477000"/>
          <p14:tracePt t="22016" x="6045200" y="6375400"/>
          <p14:tracePt t="22033" x="6038850" y="6286500"/>
          <p14:tracePt t="22050" x="6038850" y="6102350"/>
          <p14:tracePt t="22066" x="6057900" y="5962650"/>
          <p14:tracePt t="22083" x="6089650" y="5835650"/>
          <p14:tracePt t="22100" x="6127750" y="5746750"/>
          <p14:tracePt t="22117" x="6178550" y="5657850"/>
          <p14:tracePt t="22133" x="6229350" y="5581650"/>
          <p14:tracePt t="22150" x="6318250" y="5480050"/>
          <p14:tracePt t="22166" x="6477000" y="5359400"/>
          <p14:tracePt t="22183" x="6635750" y="5232400"/>
          <p14:tracePt t="22199" x="6743700" y="5175250"/>
          <p14:tracePt t="22216" x="6819900" y="5130800"/>
          <p14:tracePt t="22233" x="6870700" y="5105400"/>
          <p14:tracePt t="22249" x="6915150" y="5067300"/>
          <p14:tracePt t="22266" x="6927850" y="5048250"/>
          <p14:tracePt t="22283" x="6927850" y="5035550"/>
          <p14:tracePt t="22299" x="6927850" y="5022850"/>
          <p14:tracePt t="22316" x="6927850" y="5010150"/>
          <p14:tracePt t="22333" x="6902450" y="4959350"/>
          <p14:tracePt t="22350" x="6819900" y="4838700"/>
          <p14:tracePt t="22366" x="6737350" y="4737100"/>
          <p14:tracePt t="22383" x="6623050" y="4641850"/>
          <p14:tracePt t="22399" x="6540500" y="4622800"/>
          <p14:tracePt t="22416" x="6432550" y="4597400"/>
          <p14:tracePt t="22433" x="6305550" y="4578350"/>
          <p14:tracePt t="22450" x="6045200" y="4572000"/>
          <p14:tracePt t="22466" x="5886450" y="4616450"/>
          <p14:tracePt t="22482" x="5797550" y="4641850"/>
          <p14:tracePt t="22499" x="5594350" y="4718050"/>
          <p14:tracePt t="22516" x="5403850" y="4819650"/>
          <p14:tracePt t="22536" x="5162550" y="4978400"/>
          <p14:tracePt t="22549" x="5010150" y="5099050"/>
          <p14:tracePt t="22566" x="4953000" y="5168900"/>
          <p14:tracePt t="22583" x="4895850" y="5251450"/>
          <p14:tracePt t="22599" x="4838700" y="5384800"/>
          <p14:tracePt t="22618" x="4813300" y="5600700"/>
          <p14:tracePt t="22632" x="4806950" y="5753100"/>
          <p14:tracePt t="22649" x="4806950" y="5861050"/>
          <p14:tracePt t="22665" x="4826000" y="6019800"/>
          <p14:tracePt t="22682" x="4851400" y="6223000"/>
          <p14:tracePt t="22701" x="4959350" y="6534150"/>
          <p14:tracePt t="22716" x="5092700" y="6686550"/>
          <p14:tracePt t="22732" x="5238750" y="6832600"/>
          <p14:tracePt t="22749" x="5340350" y="6851650"/>
          <p14:tracePt t="22766" x="5505450" y="6851650"/>
          <p14:tracePt t="22783" x="5740400" y="6851650"/>
          <p14:tracePt t="22799" x="5911850" y="6851650"/>
          <p14:tracePt t="22816" x="6140450" y="6851650"/>
          <p14:tracePt t="22832" x="6254750" y="6851650"/>
          <p14:tracePt t="22849" x="6426200" y="6826250"/>
          <p14:tracePt t="22866" x="6667500" y="6731000"/>
          <p14:tracePt t="22882" x="6819900" y="6629400"/>
          <p14:tracePt t="22899" x="6915150" y="6515100"/>
          <p14:tracePt t="22915" x="6997700" y="6413500"/>
          <p14:tracePt t="22932" x="7035800" y="6350000"/>
          <p14:tracePt t="22949" x="7080250" y="6235700"/>
          <p14:tracePt t="22966" x="7162800" y="5994400"/>
          <p14:tracePt t="22982" x="7169150" y="5886450"/>
          <p14:tracePt t="22999" x="7169150" y="5759450"/>
          <p14:tracePt t="23015" x="7162800" y="5664200"/>
          <p14:tracePt t="23032" x="7143750" y="5511800"/>
          <p14:tracePt t="23049" x="7105650" y="5384800"/>
          <p14:tracePt t="23065" x="7073900" y="5264150"/>
          <p14:tracePt t="23082" x="7010400" y="5143500"/>
          <p14:tracePt t="23098" x="6978650" y="5080000"/>
          <p14:tracePt t="23115" x="6883400" y="4965700"/>
          <p14:tracePt t="23132" x="6788150" y="4864100"/>
          <p14:tracePt t="23149" x="6686550" y="4756150"/>
          <p14:tracePt t="23165" x="6591300" y="4679950"/>
          <p14:tracePt t="23182" x="6489700" y="4622800"/>
          <p14:tracePt t="23199" x="6381750" y="4578350"/>
          <p14:tracePt t="23215" x="6286500" y="4559300"/>
          <p14:tracePt t="23232" x="6159500" y="4559300"/>
          <p14:tracePt t="23249" x="6051550" y="4559300"/>
          <p14:tracePt t="23265" x="5930900" y="4591050"/>
          <p14:tracePt t="23282" x="5822950" y="4660900"/>
          <p14:tracePt t="23298" x="5695950" y="4743450"/>
          <p14:tracePt t="23315" x="5581650" y="4870450"/>
          <p14:tracePt t="23332" x="5492750" y="4991100"/>
          <p14:tracePt t="23348" x="5397500" y="5105400"/>
          <p14:tracePt t="23365" x="5321300" y="5251450"/>
          <p14:tracePt t="23382" x="5283200" y="5346700"/>
          <p14:tracePt t="23398" x="5257800" y="5448300"/>
          <p14:tracePt t="23415" x="5251450" y="5556250"/>
          <p14:tracePt t="23431" x="5257800" y="5721350"/>
          <p14:tracePt t="23448" x="5321300" y="5981700"/>
          <p14:tracePt t="23465" x="5359400" y="6083300"/>
          <p14:tracePt t="23482" x="5454650" y="6261100"/>
          <p14:tracePt t="23498" x="5588000" y="6445250"/>
          <p14:tracePt t="23516" x="5784850" y="6673850"/>
          <p14:tracePt t="23531" x="5911850" y="6813550"/>
          <p14:tracePt t="23548" x="5994400" y="6851650"/>
          <p14:tracePt t="23565" x="6096000" y="6851650"/>
          <p14:tracePt t="23582" x="6191250" y="6851650"/>
          <p14:tracePt t="23599" x="6343650" y="6851650"/>
          <p14:tracePt t="23616" x="6451600" y="6851650"/>
          <p14:tracePt t="23631" x="6572250" y="6838950"/>
          <p14:tracePt t="23648" x="6642100" y="6813550"/>
          <p14:tracePt t="23664" x="6750050" y="6737350"/>
          <p14:tracePt t="23682" x="6877050" y="6654800"/>
          <p14:tracePt t="23698" x="6934200" y="6591300"/>
          <p14:tracePt t="23714" x="6991350" y="6496050"/>
          <p14:tracePt t="23731" x="7054850" y="6356350"/>
          <p14:tracePt t="23748" x="7105650" y="6248400"/>
          <p14:tracePt t="23766" x="7156450" y="5988050"/>
          <p14:tracePt t="23781" x="7162800" y="5880100"/>
          <p14:tracePt t="23798" x="7162800" y="5803900"/>
          <p14:tracePt t="23815" x="7143750" y="5702300"/>
          <p14:tracePt t="23831" x="7124700" y="5651500"/>
          <p14:tracePt t="23849" x="7061200" y="5454650"/>
          <p14:tracePt t="23865" x="7016750" y="5340350"/>
          <p14:tracePt t="23881" x="6978650" y="5264150"/>
          <p14:tracePt t="23898" x="6927850" y="5219700"/>
          <p14:tracePt t="23915" x="6915150" y="5187950"/>
          <p14:tracePt t="23931" x="6877050" y="5143500"/>
          <p14:tracePt t="23948" x="6807200" y="5003800"/>
          <p14:tracePt t="23964" x="6756400" y="4940300"/>
          <p14:tracePt t="23981" x="6699250" y="4889500"/>
          <p14:tracePt t="23998" x="6635750" y="4864100"/>
          <p14:tracePt t="24015" x="6578600" y="4826000"/>
          <p14:tracePt t="24031" x="6515100" y="4787900"/>
          <p14:tracePt t="24048" x="6432550" y="4749800"/>
          <p14:tracePt t="24056" x="6394450" y="4737100"/>
          <p14:tracePt t="24065" x="6350000" y="4730750"/>
          <p14:tracePt t="24081" x="6280150" y="4724400"/>
          <p14:tracePt t="24098" x="6216650" y="4718050"/>
          <p14:tracePt t="24114" x="6159500" y="4718050"/>
          <p14:tracePt t="24131" x="6096000" y="4724400"/>
          <p14:tracePt t="24148" x="6007100" y="4743450"/>
          <p14:tracePt t="24164" x="5924550" y="4781550"/>
          <p14:tracePt t="24181" x="5829300" y="4851400"/>
          <p14:tracePt t="24197" x="5784850" y="4883150"/>
          <p14:tracePt t="24214" x="5727700" y="4940300"/>
          <p14:tracePt t="24231" x="5664200" y="5010150"/>
          <p14:tracePt t="24248" x="5607050" y="5073650"/>
          <p14:tracePt t="24264" x="5543550" y="5162550"/>
          <p14:tracePt t="24281" x="5511800" y="5219700"/>
          <p14:tracePt t="24298" x="5473700" y="5283200"/>
          <p14:tracePt t="24314" x="5454650" y="5346700"/>
          <p14:tracePt t="24331" x="5441950" y="5410200"/>
          <p14:tracePt t="24347" x="5429250" y="5480050"/>
          <p14:tracePt t="24365" x="5429250" y="5537200"/>
          <p14:tracePt t="24381" x="5429250" y="5588000"/>
          <p14:tracePt t="24398" x="5429250" y="5651500"/>
          <p14:tracePt t="24414" x="5435600" y="5734050"/>
          <p14:tracePt t="24431" x="5461000" y="5842000"/>
          <p14:tracePt t="24447" x="5486400" y="5911850"/>
          <p14:tracePt t="24464" x="5518150" y="6000750"/>
          <p14:tracePt t="24481" x="5575300" y="6096000"/>
          <p14:tracePt t="24498" x="5670550" y="6248400"/>
          <p14:tracePt t="24514" x="5740400" y="6337300"/>
          <p14:tracePt t="24531" x="5784850" y="6388100"/>
          <p14:tracePt t="24547" x="5835650" y="6432550"/>
          <p14:tracePt t="24564" x="5905500" y="6502400"/>
          <p14:tracePt t="24568" x="5943600" y="6540500"/>
          <p14:tracePt t="24582" x="5994400" y="6584950"/>
          <p14:tracePt t="24597" x="6051550" y="6654800"/>
          <p14:tracePt t="24614" x="6096000" y="6692900"/>
          <p14:tracePt t="24631" x="6121400" y="6718300"/>
          <p14:tracePt t="24647" x="6146800" y="6737350"/>
          <p14:tracePt t="24665" x="6210300" y="6762750"/>
          <p14:tracePt t="24680" x="6267450" y="6775450"/>
          <p14:tracePt t="24697" x="6337300" y="6781800"/>
          <p14:tracePt t="24714" x="6432550" y="6781800"/>
          <p14:tracePt t="24730" x="6534150" y="6756400"/>
          <p14:tracePt t="24748" x="6858000" y="6553200"/>
          <p14:tracePt t="24764" x="7035800" y="6419850"/>
          <p14:tracePt t="24780" x="7188200" y="6267450"/>
          <p14:tracePt t="24797" x="7296150" y="6121400"/>
          <p14:tracePt t="24813" x="7346950" y="6013450"/>
          <p14:tracePt t="24831" x="7353300" y="5918200"/>
          <p14:tracePt t="24847" x="7346950" y="5765800"/>
          <p14:tracePt t="24865" x="7270750" y="5543550"/>
          <p14:tracePt t="24880" x="7181850" y="5397500"/>
          <p14:tracePt t="24897" x="7099300" y="5289550"/>
          <p14:tracePt t="24914" x="7016750" y="5207000"/>
          <p14:tracePt t="24930" x="6940550" y="5149850"/>
          <p14:tracePt t="24947" x="6851650" y="5073650"/>
          <p14:tracePt t="24964" x="6762750" y="5003800"/>
          <p14:tracePt t="24980" x="6692900" y="4972050"/>
          <p14:tracePt t="24997" x="6648450" y="4940300"/>
          <p14:tracePt t="25014" x="6616700" y="4927600"/>
          <p14:tracePt t="25030" x="6584950" y="4921250"/>
          <p14:tracePt t="25047" x="6553200" y="4921250"/>
          <p14:tracePt t="25063" x="6527800" y="4921250"/>
          <p14:tracePt t="25067" x="6489700" y="4927600"/>
          <p14:tracePt t="25080" x="6432550" y="4940300"/>
          <p14:tracePt t="25097" x="6400800" y="4959350"/>
          <p14:tracePt t="25113" x="6337300" y="4978400"/>
          <p14:tracePt t="25130" x="6280150" y="4984750"/>
          <p14:tracePt t="25147" x="6248400" y="4997450"/>
          <p14:tracePt t="25164" x="6203950" y="5016500"/>
          <p14:tracePt t="25180" x="6178550" y="5016500"/>
          <p14:tracePt t="25197" x="6153150" y="5029200"/>
          <p14:tracePt t="25213" x="6108700" y="5041900"/>
          <p14:tracePt t="25230" x="6076950" y="5048250"/>
          <p14:tracePt t="25247" x="6045200" y="5080000"/>
          <p14:tracePt t="25263" x="6007100" y="5092700"/>
          <p14:tracePt t="25280" x="5994400" y="5111750"/>
          <p14:tracePt t="25297" x="5956300" y="5130800"/>
          <p14:tracePt t="25313" x="5937250" y="5137150"/>
          <p14:tracePt t="25330" x="5911850" y="5143500"/>
          <p14:tracePt t="25347" x="5899150" y="5143500"/>
          <p14:tracePt t="25384" x="5892800" y="5143500"/>
          <p14:tracePt t="25406" x="5886450" y="5143500"/>
          <p14:tracePt t="25429" x="5880100" y="5143500"/>
          <p14:tracePt t="25452" x="5880100" y="5137150"/>
          <p14:tracePt t="25468" x="5873750" y="5137150"/>
          <p14:tracePt t="25474" x="5873750" y="5124450"/>
          <p14:tracePt t="25483" x="5861050" y="5124450"/>
          <p14:tracePt t="25512" x="5861050" y="5118100"/>
          <p14:tracePt t="25520" x="5854700" y="5118100"/>
          <p14:tracePt t="25530" x="5848350" y="5118100"/>
          <p14:tracePt t="25547" x="5842000" y="5118100"/>
          <p14:tracePt t="25564" x="5816600" y="5118100"/>
          <p14:tracePt t="25580" x="5803900" y="5118100"/>
          <p14:tracePt t="25597" x="5791200" y="5118100"/>
          <p14:tracePt t="25631" x="5784850" y="5118100"/>
          <p14:tracePt t="25686" x="5784850" y="5130800"/>
          <p14:tracePt t="25709" x="5784850" y="5137150"/>
          <p14:tracePt t="25761" x="5791200" y="5137150"/>
          <p14:tracePt t="25777" x="5797550" y="5143500"/>
          <p14:tracePt t="25807" x="5803900" y="5143500"/>
          <p14:tracePt t="25820" x="5810250" y="5143500"/>
          <p14:tracePt t="25843" x="5816600" y="5143500"/>
          <p14:tracePt t="25866" x="5822950" y="5143500"/>
          <p14:tracePt t="25919" x="5829300" y="5143500"/>
          <p14:tracePt t="25934" x="5835650" y="5143500"/>
          <p14:tracePt t="25987" x="5842000" y="5137150"/>
          <p14:tracePt t="26002" x="5848350" y="5137150"/>
          <p14:tracePt t="26017" x="5848350" y="5124450"/>
          <p14:tracePt t="26025" x="5854700" y="5124450"/>
          <p14:tracePt t="26033" x="5867400" y="5124450"/>
          <p14:tracePt t="26055" x="5873750" y="5124450"/>
          <p14:tracePt t="26069" x="5880100" y="5124450"/>
          <p14:tracePt t="26085" x="5886450" y="5118100"/>
          <p14:tracePt t="26096" x="5892800" y="5118100"/>
          <p14:tracePt t="26113" x="5924550" y="5111750"/>
          <p14:tracePt t="26129" x="5962650" y="5105400"/>
          <p14:tracePt t="26146" x="6019800" y="5092700"/>
          <p14:tracePt t="26163" x="6070600" y="5092700"/>
          <p14:tracePt t="26180" x="6134100" y="5080000"/>
          <p14:tracePt t="26196" x="6203950" y="5067300"/>
          <p14:tracePt t="26214" x="6305550" y="5048250"/>
          <p14:tracePt t="26229" x="6330950" y="5041900"/>
          <p14:tracePt t="26246" x="6375400" y="5041900"/>
          <p14:tracePt t="26263" x="6400800" y="5041900"/>
          <p14:tracePt t="26279" x="6426200" y="5041900"/>
          <p14:tracePt t="26298" x="6438900" y="5041900"/>
          <p14:tracePt t="26488" x="6438900" y="5035550"/>
          <p14:tracePt t="26504" x="6432550" y="5029200"/>
          <p14:tracePt t="26510" x="6426200" y="5029200"/>
          <p14:tracePt t="26518" x="6419850" y="5022850"/>
          <p14:tracePt t="26529" x="6413500" y="5022850"/>
          <p14:tracePt t="26546" x="6394450" y="5010150"/>
          <p14:tracePt t="26562" x="6388100" y="5003800"/>
          <p14:tracePt t="26579" x="6362700" y="4991100"/>
          <p14:tracePt t="26596" x="6350000" y="4991100"/>
          <p14:tracePt t="26612" x="6324600" y="4984750"/>
          <p14:tracePt t="26630" x="6299200" y="4984750"/>
          <p14:tracePt t="26646" x="6292850" y="4984750"/>
          <p14:tracePt t="26662" x="6267450" y="4984750"/>
          <p14:tracePt t="26679" x="6254750" y="4984750"/>
          <p14:tracePt t="26696" x="6235700" y="4984750"/>
          <p14:tracePt t="26712" x="6197600" y="4984750"/>
          <p14:tracePt t="26729" x="6165850" y="4984750"/>
          <p14:tracePt t="26745" x="6153150" y="4984750"/>
          <p14:tracePt t="26762" x="6127750" y="4984750"/>
          <p14:tracePt t="26779" x="6089650" y="4984750"/>
          <p14:tracePt t="26795" x="6038850" y="4984750"/>
          <p14:tracePt t="26812" x="6007100" y="4984750"/>
          <p14:tracePt t="26829" x="5994400" y="4984750"/>
          <p14:tracePt t="26845" x="5988050" y="4997450"/>
          <p14:tracePt t="26862" x="5981700" y="5003800"/>
          <p14:tracePt t="26878" x="5975350" y="5003800"/>
          <p14:tracePt t="26895" x="5969000" y="5010150"/>
          <p14:tracePt t="26928" x="5956300" y="5016500"/>
          <p14:tracePt t="27008" x="5956300" y="5022850"/>
          <p14:tracePt t="27055" x="5956300" y="5029200"/>
          <p14:tracePt t="27076" x="5956300" y="5035550"/>
          <p14:tracePt t="27100" x="5949950" y="5041900"/>
          <p14:tracePt t="27107" x="5949950" y="5048250"/>
          <p14:tracePt t="27115" x="5949950" y="5054600"/>
          <p14:tracePt t="27130" x="5949950" y="5067300"/>
          <p14:tracePt t="27145" x="5949950" y="5080000"/>
          <p14:tracePt t="27162" x="5949950" y="5105400"/>
          <p14:tracePt t="27179" x="5949950" y="5124450"/>
          <p14:tracePt t="27196" x="5949950" y="5143500"/>
          <p14:tracePt t="27212" x="5949950" y="5156200"/>
          <p14:tracePt t="27245" x="5962650" y="5162550"/>
          <p14:tracePt t="27266" x="5969000" y="5162550"/>
          <p14:tracePt t="27279" x="5975350" y="5175250"/>
          <p14:tracePt t="27295" x="5988050" y="5194300"/>
          <p14:tracePt t="27312" x="6013450" y="5213350"/>
          <p14:tracePt t="27328" x="6032500" y="5219700"/>
          <p14:tracePt t="27345" x="6038850" y="5226050"/>
          <p14:tracePt t="27363" x="6045200" y="5226050"/>
          <p14:tracePt t="27378" x="6057900" y="5226050"/>
          <p14:tracePt t="27395" x="6064250" y="5226050"/>
          <p14:tracePt t="27412" x="6070600" y="5226050"/>
          <p14:tracePt t="27428" x="6083300" y="5226050"/>
          <p14:tracePt t="27445" x="6089650" y="5219700"/>
          <p14:tracePt t="27462" x="6115050" y="5207000"/>
          <p14:tracePt t="27478" x="6140450" y="5181600"/>
          <p14:tracePt t="27495" x="6184900" y="5156200"/>
          <p14:tracePt t="27511" x="6197600" y="5149850"/>
          <p14:tracePt t="27528" x="6203950" y="5137150"/>
          <p14:tracePt t="27545" x="6216650" y="5130800"/>
          <p14:tracePt t="27561" x="6216650" y="5124450"/>
          <p14:tracePt t="27583" x="6216650" y="5118100"/>
          <p14:tracePt t="27594" x="6203950" y="5118100"/>
          <p14:tracePt t="27611" x="6172200" y="5105400"/>
          <p14:tracePt t="27628" x="6083300" y="5067300"/>
          <p14:tracePt t="27645" x="5969000" y="5041900"/>
          <p14:tracePt t="27661" x="5892800" y="5035550"/>
          <p14:tracePt t="27678" x="5835650" y="5029200"/>
          <p14:tracePt t="27696" x="5791200" y="5029200"/>
          <p14:tracePt t="27711" x="5784850" y="5029200"/>
          <p14:tracePt t="27728" x="5772150" y="5029200"/>
          <p14:tracePt t="27745" x="5765800" y="5029200"/>
          <p14:tracePt t="27761" x="5753100" y="5041900"/>
          <p14:tracePt t="27778" x="5753100" y="5067300"/>
          <p14:tracePt t="27811" x="5753100" y="5080000"/>
          <p14:tracePt t="27828" x="5753100" y="5086350"/>
          <p14:tracePt t="27946" x="5759450" y="5086350"/>
          <p14:tracePt t="27970" x="5772150" y="5086350"/>
          <p14:tracePt t="27976" x="5778500" y="5086350"/>
          <p14:tracePt t="27982" x="5784850" y="5086350"/>
          <p14:tracePt t="27994" x="5797550" y="5086350"/>
          <p14:tracePt t="28011" x="5822950" y="5086350"/>
          <p14:tracePt t="28027" x="5848350" y="5080000"/>
          <p14:tracePt t="28044" x="5867400" y="5080000"/>
          <p14:tracePt t="28061" x="5892800" y="5073650"/>
          <p14:tracePt t="28065" x="5911850" y="5073650"/>
          <p14:tracePt t="28077" x="5930900" y="5073650"/>
          <p14:tracePt t="28095" x="5988050" y="5073650"/>
          <p14:tracePt t="28111" x="6038850" y="5073650"/>
          <p14:tracePt t="28128" x="6064250" y="5073650"/>
          <p14:tracePt t="28144" x="6108700" y="5073650"/>
          <p14:tracePt t="28161" x="6146800" y="5073650"/>
          <p14:tracePt t="28178" x="6203950" y="5073650"/>
          <p14:tracePt t="28194" x="6229350" y="5073650"/>
          <p14:tracePt t="28211" x="6242050" y="5073650"/>
          <p14:tracePt t="28227" x="6261100" y="5073650"/>
          <p14:tracePt t="28244" x="6267450" y="5073650"/>
          <p14:tracePt t="28261" x="6280150" y="5073650"/>
          <p14:tracePt t="28277" x="6286500" y="5073650"/>
          <p14:tracePt t="28294" x="6292850" y="5073650"/>
          <p14:tracePt t="28311" x="6299200" y="5073650"/>
          <p14:tracePt t="28353" x="6299200" y="5067300"/>
          <p14:tracePt t="28375" x="6299200" y="5060950"/>
          <p14:tracePt t="28421" x="6305550" y="5048250"/>
          <p14:tracePt t="28443" x="6305550" y="5041900"/>
          <p14:tracePt t="28459" x="6311900" y="5041900"/>
          <p14:tracePt t="28483" x="6318250" y="5035550"/>
          <p14:tracePt t="28504" x="6318250" y="5029200"/>
          <p14:tracePt t="28527" x="6324600" y="5029200"/>
          <p14:tracePt t="28542" x="6330950" y="5022850"/>
          <p14:tracePt t="28557" x="6330950" y="5016500"/>
          <p14:tracePt t="28572" x="6330950" y="5010150"/>
          <p14:tracePt t="28587" x="6330950" y="5003800"/>
          <p14:tracePt t="28595" x="6330950" y="4997450"/>
          <p14:tracePt t="28610" x="6324600" y="4991100"/>
          <p14:tracePt t="28627" x="6324600" y="4984750"/>
          <p14:tracePt t="28644" x="6311900" y="4972050"/>
          <p14:tracePt t="28661" x="6286500" y="4953000"/>
          <p14:tracePt t="28677" x="6267450" y="4940300"/>
          <p14:tracePt t="28694" x="6235700" y="4927600"/>
          <p14:tracePt t="28711" x="6223000" y="4921250"/>
          <p14:tracePt t="28727" x="6203950" y="4914900"/>
          <p14:tracePt t="28745" x="6184900" y="4914900"/>
          <p14:tracePt t="28761" x="6165850" y="4914900"/>
          <p14:tracePt t="28777" x="6134100" y="4914900"/>
          <p14:tracePt t="28793" x="6115050" y="4914900"/>
          <p14:tracePt t="28810" x="6070600" y="4914900"/>
          <p14:tracePt t="28827" x="6051550" y="4914900"/>
          <p14:tracePt t="28844" x="6019800" y="4921250"/>
          <p14:tracePt t="28861" x="5994400" y="4927600"/>
          <p14:tracePt t="28877" x="5962650" y="4940300"/>
          <p14:tracePt t="28893" x="5943600" y="4953000"/>
          <p14:tracePt t="28910" x="5924550" y="4959350"/>
          <p14:tracePt t="28927" x="5911850" y="4972050"/>
          <p14:tracePt t="28944" x="5911850" y="4978400"/>
          <p14:tracePt t="28961" x="5905500" y="4991100"/>
          <p14:tracePt t="28977" x="5905500" y="5003800"/>
          <p14:tracePt t="28993" x="5905500" y="5022850"/>
          <p14:tracePt t="29010" x="5905500" y="5029200"/>
          <p14:tracePt t="29027" x="5905500" y="5041900"/>
          <p14:tracePt t="29043" x="5905500" y="5060950"/>
          <p14:tracePt t="29060" x="5905500" y="5067300"/>
          <p14:tracePt t="29063" x="5905500" y="5073650"/>
          <p14:tracePt t="29084" x="5905500" y="5080000"/>
          <p14:tracePt t="29093" x="5905500" y="5086350"/>
          <p14:tracePt t="29110" x="5905500" y="5099050"/>
          <p14:tracePt t="29127" x="5911850" y="5105400"/>
          <p14:tracePt t="29143" x="5918200" y="5111750"/>
          <p14:tracePt t="29160" x="5930900" y="5137150"/>
          <p14:tracePt t="29177" x="5937250" y="5149850"/>
          <p14:tracePt t="29193" x="5943600" y="5162550"/>
          <p14:tracePt t="29210" x="5943600" y="5168900"/>
          <p14:tracePt t="29226" x="5949950" y="5181600"/>
          <p14:tracePt t="29243" x="5956300" y="5194300"/>
          <p14:tracePt t="29260" x="5962650" y="5200650"/>
          <p14:tracePt t="29293" x="5962650" y="5207000"/>
          <p14:tracePt t="29310" x="5975350" y="5207000"/>
          <p14:tracePt t="29327" x="5981700" y="5213350"/>
          <p14:tracePt t="29343" x="5981700" y="5219700"/>
          <p14:tracePt t="29360" x="5988050" y="5219700"/>
          <p14:tracePt t="29377" x="5988050" y="5226050"/>
          <p14:tracePt t="29393" x="5994400" y="5232400"/>
          <p14:tracePt t="29410" x="5994400" y="5238750"/>
          <p14:tracePt t="29427" x="6000750" y="5238750"/>
          <p14:tracePt t="29458" x="6007100" y="5245100"/>
          <p14:tracePt t="29471" x="6013450" y="5245100"/>
          <p14:tracePt t="29486" x="6019800" y="5251450"/>
          <p14:tracePt t="29494" x="6026150" y="5251450"/>
          <p14:tracePt t="29510" x="6038850" y="5251450"/>
          <p14:tracePt t="29526" x="6051550" y="5251450"/>
          <p14:tracePt t="29543" x="6070600" y="5257800"/>
          <p14:tracePt t="29560" x="6089650" y="5264150"/>
          <p14:tracePt t="29562" x="6096000" y="5264150"/>
          <p14:tracePt t="29576" x="6121400" y="5270500"/>
          <p14:tracePt t="29593" x="6127750" y="5270500"/>
          <p14:tracePt t="29610" x="6134100" y="5270500"/>
          <p14:tracePt t="29626" x="6146800" y="5270500"/>
          <p14:tracePt t="29643" x="6153150" y="5270500"/>
          <p14:tracePt t="29660" x="6165850" y="5264150"/>
          <p14:tracePt t="29676" x="6178550" y="5257800"/>
          <p14:tracePt t="29693" x="6184900" y="5245100"/>
          <p14:tracePt t="29710" x="6197600" y="5232400"/>
          <p14:tracePt t="29726" x="6216650" y="5226050"/>
          <p14:tracePt t="29743" x="6229350" y="5207000"/>
          <p14:tracePt t="29760" x="6235700" y="5200650"/>
          <p14:tracePt t="29776" x="6242050" y="5187950"/>
          <p14:tracePt t="29793" x="6248400" y="5175250"/>
          <p14:tracePt t="29809" x="6248400" y="5162550"/>
          <p14:tracePt t="29826" x="6248400" y="5143500"/>
          <p14:tracePt t="29843" x="6248400" y="5130800"/>
          <p14:tracePt t="29860" x="6248400" y="5118100"/>
          <p14:tracePt t="29876" x="6248400" y="5111750"/>
          <p14:tracePt t="29892" x="6248400" y="5086350"/>
          <p14:tracePt t="29909" x="6248400" y="5054600"/>
          <p14:tracePt t="29926" x="6248400" y="5035550"/>
          <p14:tracePt t="29943" x="6248400" y="5022850"/>
          <p14:tracePt t="29961" x="6248400" y="5016500"/>
          <p14:tracePt t="29976" x="6242050" y="5016500"/>
          <p14:tracePt t="29993" x="6235700" y="5010150"/>
          <p14:tracePt t="30009" x="6229350" y="4984750"/>
          <p14:tracePt t="30026" x="6191250" y="4953000"/>
          <p14:tracePt t="30043" x="6140450" y="4914900"/>
          <p14:tracePt t="30059" x="6115050" y="4889500"/>
          <p14:tracePt t="30076" x="6076950" y="4883150"/>
          <p14:tracePt t="30092" x="6057900" y="4870450"/>
          <p14:tracePt t="30109" x="6026150" y="4864100"/>
          <p14:tracePt t="30126" x="6013450" y="4857750"/>
          <p14:tracePt t="30142" x="6000750" y="4857750"/>
          <p14:tracePt t="30159" x="5994400" y="4857750"/>
          <p14:tracePt t="30176" x="5988050" y="4857750"/>
          <p14:tracePt t="30193" x="5981700" y="4864100"/>
          <p14:tracePt t="30209" x="5975350" y="4864100"/>
          <p14:tracePt t="30226" x="5969000" y="4870450"/>
          <p14:tracePt t="30242" x="5969000" y="4883150"/>
          <p14:tracePt t="30259" x="5969000" y="4889500"/>
          <p14:tracePt t="30276" x="5969000" y="4895850"/>
          <p14:tracePt t="30293" x="5969000" y="4902200"/>
          <p14:tracePt t="30309" x="5969000" y="4908550"/>
          <p14:tracePt t="30325" x="5969000" y="4914900"/>
          <p14:tracePt t="30342" x="5969000" y="4921250"/>
          <p14:tracePt t="30359" x="5969000" y="4927600"/>
          <p14:tracePt t="30376" x="5969000" y="4933950"/>
          <p14:tracePt t="30392" x="5969000" y="4940300"/>
          <p14:tracePt t="30409" x="5956300" y="4946650"/>
          <p14:tracePt t="30426" x="5943600" y="4972050"/>
          <p14:tracePt t="30442" x="5899150" y="5016500"/>
          <p14:tracePt t="30459" x="5822950" y="5105400"/>
          <p14:tracePt t="30475" x="5759450" y="5187950"/>
          <p14:tracePt t="30492" x="5715000" y="5238750"/>
          <p14:tracePt t="30509" x="5683250" y="5283200"/>
          <p14:tracePt t="30525" x="5651500" y="5314950"/>
          <p14:tracePt t="30542" x="5638800" y="5353050"/>
          <p14:tracePt t="30559" x="5632450" y="5372100"/>
          <p14:tracePt t="30575" x="5613400" y="5410200"/>
          <p14:tracePt t="30592" x="5607050" y="5441950"/>
          <p14:tracePt t="30609" x="5594350" y="5467350"/>
          <p14:tracePt t="30625" x="5600700" y="5467350"/>
          <p14:tracePt t="30875" x="5600700" y="5486400"/>
          <p14:tracePt t="30883" x="5600700" y="5511800"/>
          <p14:tracePt t="30892" x="5594350" y="5549900"/>
          <p14:tracePt t="30909" x="5588000" y="5588000"/>
          <p14:tracePt t="30925" x="5575300" y="5626100"/>
          <p14:tracePt t="30942" x="5562600" y="5670550"/>
          <p14:tracePt t="30959" x="5556250" y="5689600"/>
          <p14:tracePt t="30975" x="5556250" y="5702300"/>
          <p14:tracePt t="31008" x="5549900" y="5702300"/>
          <p14:tracePt t="31125" x="5549900" y="5695950"/>
          <p14:tracePt t="31139" x="5556250" y="5689600"/>
          <p14:tracePt t="31146" x="5562600" y="5689600"/>
          <p14:tracePt t="31158" x="5575300" y="5683250"/>
          <p14:tracePt t="31175" x="5638800" y="5651500"/>
          <p14:tracePt t="31192" x="5797550" y="5607050"/>
          <p14:tracePt t="31208" x="6051550" y="5537200"/>
          <p14:tracePt t="31225" x="6191250" y="5530850"/>
          <p14:tracePt t="31241" x="6350000" y="5518150"/>
          <p14:tracePt t="31258" x="6477000" y="5511800"/>
          <p14:tracePt t="31274" x="6597650" y="5511800"/>
          <p14:tracePt t="31291" x="6762750" y="5511800"/>
          <p14:tracePt t="31308" x="6921500" y="5511800"/>
          <p14:tracePt t="31325" x="7092950" y="5492750"/>
          <p14:tracePt t="31341" x="7219950" y="5486400"/>
          <p14:tracePt t="31358" x="7302500" y="5480050"/>
          <p14:tracePt t="31374" x="7334250" y="5480050"/>
          <p14:tracePt t="31391" x="7366000" y="5480050"/>
          <p14:tracePt t="31408" x="7372350" y="5480050"/>
          <p14:tracePt t="31425" x="7378700" y="5480050"/>
          <p14:tracePt t="31480" x="7372350" y="5480050"/>
          <p14:tracePt t="31489" x="7359650" y="5480050"/>
          <p14:tracePt t="31498" x="7327900" y="5480050"/>
          <p14:tracePt t="31510" x="7188200" y="5480050"/>
          <p14:tracePt t="31525" x="7092950" y="5480050"/>
          <p14:tracePt t="31542" x="6953250" y="5499100"/>
          <p14:tracePt t="31558" x="6781800" y="5524500"/>
          <p14:tracePt t="31564" x="6718300" y="5537200"/>
          <p14:tracePt t="31575" x="6642100" y="5556250"/>
          <p14:tracePt t="31592" x="6521450" y="5581650"/>
          <p14:tracePt t="31608" x="6388100" y="5600700"/>
          <p14:tracePt t="31625" x="6299200" y="5619750"/>
          <p14:tracePt t="31642" x="6172200" y="5651500"/>
          <p14:tracePt t="31658" x="6045200" y="5683250"/>
          <p14:tracePt t="31677" x="5886450" y="5727700"/>
          <p14:tracePt t="31692" x="5822950" y="5753100"/>
          <p14:tracePt t="31708" x="5778500" y="5765800"/>
          <p14:tracePt t="31725" x="5734050" y="5784850"/>
          <p14:tracePt t="31741" x="5702300" y="5791200"/>
          <p14:tracePt t="31759" x="5683250" y="5803900"/>
          <p14:tracePt t="31791" x="5676900" y="5803900"/>
          <p14:tracePt t="31941" x="5676900" y="5797550"/>
          <p14:tracePt t="31979" x="5676900" y="5791200"/>
          <p14:tracePt t="31986" x="5676900" y="5778500"/>
          <p14:tracePt t="31995" x="5683250" y="5778500"/>
          <p14:tracePt t="32008" x="5683250" y="5759450"/>
          <p14:tracePt t="32024" x="5695950" y="5746750"/>
          <p14:tracePt t="32041" x="5695950" y="5734050"/>
          <p14:tracePt t="32057" x="5721350" y="5715000"/>
          <p14:tracePt t="32062" x="5727700" y="5702300"/>
          <p14:tracePt t="32074" x="5746750" y="5676900"/>
          <p14:tracePt t="32090" x="5810250" y="5638800"/>
          <p14:tracePt t="32107" x="5861050" y="5600700"/>
          <p14:tracePt t="32124" x="5905500" y="5581650"/>
          <p14:tracePt t="32141" x="5949950" y="5549900"/>
          <p14:tracePt t="32159" x="6045200" y="5518150"/>
          <p14:tracePt t="32174" x="6115050" y="5499100"/>
          <p14:tracePt t="32190" x="6184900" y="5492750"/>
          <p14:tracePt t="32207" x="6235700" y="5492750"/>
          <p14:tracePt t="32224" x="6261100" y="5492750"/>
          <p14:tracePt t="32241" x="6292850" y="5492750"/>
          <p14:tracePt t="32257" x="6356350" y="5518150"/>
          <p14:tracePt t="32274" x="6375400" y="5530850"/>
          <p14:tracePt t="32290" x="6419850" y="5556250"/>
          <p14:tracePt t="32307" x="6445250" y="5568950"/>
          <p14:tracePt t="32324" x="6515100" y="5607050"/>
          <p14:tracePt t="32341" x="6572250" y="5632450"/>
          <p14:tracePt t="32357" x="6604000" y="5645150"/>
          <p14:tracePt t="32374" x="6642100" y="5670550"/>
          <p14:tracePt t="32390" x="6661150" y="5683250"/>
          <p14:tracePt t="32407" x="6692900" y="5695950"/>
          <p14:tracePt t="32424" x="6705600" y="5702300"/>
          <p14:tracePt t="32440" x="6718300" y="5708650"/>
          <p14:tracePt t="32474" x="6724650" y="5708650"/>
          <p14:tracePt t="32514" x="6731000" y="5708650"/>
          <p14:tracePt t="32538" x="6737350" y="5708650"/>
          <p14:tracePt t="32554" x="6743700" y="5708650"/>
          <p14:tracePt t="32561" x="6756400" y="5708650"/>
          <p14:tracePt t="32575" x="6762750" y="5702300"/>
          <p14:tracePt t="32583" x="6769100" y="5695950"/>
          <p14:tracePt t="32598" x="6775450" y="5695950"/>
          <p14:tracePt t="32614" x="6781800" y="5689600"/>
          <p14:tracePt t="32628" x="6788150" y="5683250"/>
          <p14:tracePt t="32644" x="6788150" y="5670550"/>
          <p14:tracePt t="32660" x="6788150" y="5664200"/>
          <p14:tracePt t="32681" x="6788150" y="5657850"/>
          <p14:tracePt t="32703" x="6788150" y="5651500"/>
          <p14:tracePt t="32712" x="6781800" y="5651500"/>
          <p14:tracePt t="32725" x="6775450" y="5638800"/>
          <p14:tracePt t="32741" x="6775450" y="5632450"/>
          <p14:tracePt t="32757" x="6769100" y="5626100"/>
          <p14:tracePt t="32774" x="6762750" y="5613400"/>
          <p14:tracePt t="32790" x="6737350" y="5613400"/>
          <p14:tracePt t="32808" x="6724650" y="5600700"/>
          <p14:tracePt t="32824" x="6718300" y="5594350"/>
          <p14:tracePt t="32857" x="6711950" y="5594350"/>
          <p14:tracePt t="33118" x="6711950" y="5581650"/>
          <p14:tracePt t="33128" x="6705600" y="5568950"/>
          <p14:tracePt t="33132" x="6699250" y="5556250"/>
          <p14:tracePt t="33142" x="6699250" y="5543550"/>
          <p14:tracePt t="33157" x="6692900" y="5524500"/>
          <p14:tracePt t="33174" x="6680200" y="5511800"/>
          <p14:tracePt t="33190" x="6673850" y="5505450"/>
          <p14:tracePt t="33206" x="6661150" y="5499100"/>
          <p14:tracePt t="33223" x="6623050" y="5467350"/>
          <p14:tracePt t="33240" x="6553200" y="5441950"/>
          <p14:tracePt t="33257" x="6451600" y="5397500"/>
          <p14:tracePt t="33273" x="6330950" y="5359400"/>
          <p14:tracePt t="33291" x="6203950" y="5334000"/>
          <p14:tracePt t="33306" x="6115050" y="5308600"/>
          <p14:tracePt t="33323" x="6013450" y="5295900"/>
          <p14:tracePt t="33340" x="5899150" y="5295900"/>
          <p14:tracePt t="33356" x="5759450" y="5295900"/>
          <p14:tracePt t="33373" x="5645150" y="5295900"/>
          <p14:tracePt t="33389" x="5537200" y="5302250"/>
          <p14:tracePt t="33406" x="5441950" y="5327650"/>
          <p14:tracePt t="33423" x="5353050" y="5359400"/>
          <p14:tracePt t="33440" x="5295900" y="5378450"/>
          <p14:tracePt t="33457" x="5245100" y="5397500"/>
          <p14:tracePt t="33473" x="5238750" y="5403850"/>
          <p14:tracePt t="33490" x="5226050" y="5416550"/>
          <p14:tracePt t="33507" x="5226050" y="5422900"/>
          <p14:tracePt t="33523" x="5232400" y="5435600"/>
          <p14:tracePt t="33540" x="5238750" y="5441950"/>
          <p14:tracePt t="33556" x="5264150" y="5467350"/>
          <p14:tracePt t="33573" x="5295900" y="5511800"/>
          <p14:tracePt t="33590" x="5340350" y="5568950"/>
          <p14:tracePt t="33606" x="5378450" y="5626100"/>
          <p14:tracePt t="33623" x="5410200" y="5664200"/>
          <p14:tracePt t="33639" x="5441950" y="5695950"/>
          <p14:tracePt t="33656" x="5473700" y="5721350"/>
          <p14:tracePt t="33673" x="5524500" y="5759450"/>
          <p14:tracePt t="33690" x="5588000" y="5784850"/>
          <p14:tracePt t="33707" x="5645150" y="5803900"/>
          <p14:tracePt t="33723" x="5689600" y="5822950"/>
          <p14:tracePt t="33740" x="5746750" y="5842000"/>
          <p14:tracePt t="33756" x="5803900" y="5848350"/>
          <p14:tracePt t="33773" x="5892800" y="5854700"/>
          <p14:tracePt t="33789" x="5988050" y="5854700"/>
          <p14:tracePt t="33806" x="6064250" y="5854700"/>
          <p14:tracePt t="33823" x="6121400" y="5854700"/>
          <p14:tracePt t="33839" x="6172200" y="5854700"/>
          <p14:tracePt t="33857" x="6267450" y="5835650"/>
          <p14:tracePt t="33873" x="6330950" y="5803900"/>
          <p14:tracePt t="33889" x="6362700" y="5797550"/>
          <p14:tracePt t="33905" x="6394450" y="5784850"/>
          <p14:tracePt t="33923" x="6432550" y="5765800"/>
          <p14:tracePt t="33939" x="6464300" y="5740400"/>
          <p14:tracePt t="33956" x="6515100" y="5721350"/>
          <p14:tracePt t="33972" x="6546850" y="5695950"/>
          <p14:tracePt t="33989" x="6565900" y="5689600"/>
          <p14:tracePt t="34006" x="6604000" y="5676900"/>
          <p14:tracePt t="34023" x="6667500" y="5651500"/>
          <p14:tracePt t="34039" x="6705600" y="5626100"/>
          <p14:tracePt t="34056" x="6731000" y="5619750"/>
          <p14:tracePt t="34072" x="6743700" y="5613400"/>
          <p14:tracePt t="34089" x="6762750" y="5594350"/>
          <p14:tracePt t="34106" x="6788150" y="5581650"/>
          <p14:tracePt t="34122" x="6794500" y="5575300"/>
          <p14:tracePt t="34139" x="6800850" y="5568950"/>
          <p14:tracePt t="34156" x="6800850" y="5562600"/>
          <p14:tracePt t="34172" x="6800850" y="5549900"/>
          <p14:tracePt t="34190" x="6800850" y="5537200"/>
          <p14:tracePt t="34206" x="6794500" y="5530850"/>
          <p14:tracePt t="34222" x="6794500" y="5524500"/>
          <p14:tracePt t="34239" x="6788150" y="5511800"/>
          <p14:tracePt t="34256" x="6781800" y="5499100"/>
          <p14:tracePt t="34272" x="6750050" y="5473700"/>
          <p14:tracePt t="34289" x="6724650" y="5461000"/>
          <p14:tracePt t="34306" x="6699250" y="5441950"/>
          <p14:tracePt t="34322" x="6673850" y="5429250"/>
          <p14:tracePt t="34339" x="6635750" y="5422900"/>
          <p14:tracePt t="34356" x="6584950" y="5410200"/>
          <p14:tracePt t="34372" x="6534150" y="5403850"/>
          <p14:tracePt t="34389" x="6489700" y="5403850"/>
          <p14:tracePt t="34406" x="6451600" y="5403850"/>
          <p14:tracePt t="34422" x="6419850" y="5403850"/>
          <p14:tracePt t="34438" x="6369050" y="5403850"/>
          <p14:tracePt t="34455" x="6330950" y="5403850"/>
          <p14:tracePt t="34472" x="6292850" y="5403850"/>
          <p14:tracePt t="34489" x="6267450" y="5403850"/>
          <p14:tracePt t="34508" x="6216650" y="5403850"/>
          <p14:tracePt t="34522" x="6159500" y="5403850"/>
          <p14:tracePt t="34539" x="6076950" y="5403850"/>
          <p14:tracePt t="34555" x="5981700" y="5403850"/>
          <p14:tracePt t="34572" x="5911850" y="5403850"/>
          <p14:tracePt t="34588" x="5880100" y="5403850"/>
          <p14:tracePt t="34605" x="5829300" y="5403850"/>
          <p14:tracePt t="34622" x="5791200" y="5403850"/>
          <p14:tracePt t="34638" x="5765800" y="5416550"/>
          <p14:tracePt t="34655" x="5721350" y="5429250"/>
          <p14:tracePt t="34674" x="5664200" y="5454650"/>
          <p14:tracePt t="34688" x="5626100" y="5467350"/>
          <p14:tracePt t="34705" x="5581650" y="5486400"/>
          <p14:tracePt t="34722" x="5549900" y="5518150"/>
          <p14:tracePt t="34738" x="5524500" y="5530850"/>
          <p14:tracePt t="34756" x="5505450" y="5543550"/>
          <p14:tracePt t="34772" x="5505450" y="5556250"/>
          <p14:tracePt t="34790" x="5499100" y="5562600"/>
          <p14:tracePt t="34805" x="5492750" y="5575300"/>
          <p14:tracePt t="34822" x="5492750" y="5581650"/>
          <p14:tracePt t="34838" x="5499100" y="5588000"/>
          <p14:tracePt t="34855" x="5505450" y="5594350"/>
          <p14:tracePt t="34872" x="5511800" y="5594350"/>
          <p14:tracePt t="34888" x="5524500" y="5607050"/>
          <p14:tracePt t="34905" x="5537200" y="5613400"/>
          <p14:tracePt t="34921" x="5556250" y="5638800"/>
          <p14:tracePt t="34938" x="5568950" y="5657850"/>
          <p14:tracePt t="34955" x="5575300" y="5657850"/>
          <p14:tracePt t="34972" x="5588000" y="5670550"/>
          <p14:tracePt t="34988" x="5594350" y="5670550"/>
          <p14:tracePt t="35006" x="5638800" y="5689600"/>
          <p14:tracePt t="35022" x="5657850" y="5689600"/>
          <p14:tracePt t="35038" x="5702300" y="5708650"/>
          <p14:tracePt t="35055" x="5753100" y="5715000"/>
          <p14:tracePt t="35058" x="5778500" y="5721350"/>
          <p14:tracePt t="35071" x="5810250" y="5721350"/>
          <p14:tracePt t="35088" x="5873750" y="5721350"/>
          <p14:tracePt t="35105" x="5892800" y="5727700"/>
          <p14:tracePt t="35121" x="5924550" y="5734050"/>
          <p14:tracePt t="35138" x="5969000" y="5734050"/>
          <p14:tracePt t="35155" x="6007100" y="5734050"/>
          <p14:tracePt t="35171" x="6070600" y="5734050"/>
          <p14:tracePt t="35188" x="6115050" y="5734050"/>
          <p14:tracePt t="35205" x="6153150" y="5734050"/>
          <p14:tracePt t="35221" x="6191250" y="5721350"/>
          <p14:tracePt t="35240" x="6261100" y="5708650"/>
          <p14:tracePt t="35255" x="6292850" y="5695950"/>
          <p14:tracePt t="35271" x="6318250" y="5689600"/>
          <p14:tracePt t="35288" x="6350000" y="5689600"/>
          <p14:tracePt t="35305" x="6381750" y="5683250"/>
          <p14:tracePt t="35321" x="6400800" y="5676900"/>
          <p14:tracePt t="35338" x="6445250" y="5670550"/>
          <p14:tracePt t="35355" x="6470650" y="5664200"/>
          <p14:tracePt t="35371" x="6489700" y="5664200"/>
          <p14:tracePt t="35388" x="6508750" y="5664200"/>
          <p14:tracePt t="35406" x="6553200" y="5645150"/>
          <p14:tracePt t="35421" x="6597650" y="5632450"/>
          <p14:tracePt t="35438" x="6629400" y="5619750"/>
          <p14:tracePt t="35455" x="6654800" y="5613400"/>
          <p14:tracePt t="35471" x="6686550" y="5600700"/>
          <p14:tracePt t="35488" x="6724650" y="5594350"/>
          <p14:tracePt t="35504" x="6737350" y="5588000"/>
          <p14:tracePt t="35521" x="6743700" y="5581650"/>
          <p14:tracePt t="35537" x="6750050" y="5575300"/>
          <p14:tracePt t="35555" x="6756400" y="5575300"/>
          <p14:tracePt t="35573" x="6756400" y="5568950"/>
          <p14:tracePt t="35588" x="6756400" y="5562600"/>
          <p14:tracePt t="35604" x="6750050" y="5543550"/>
          <p14:tracePt t="35621" x="6743700" y="5543550"/>
          <p14:tracePt t="35638" x="6737350" y="5530850"/>
          <p14:tracePt t="35655" x="6724650" y="5518150"/>
          <p14:tracePt t="35671" x="6699250" y="5499100"/>
          <p14:tracePt t="35688" x="6680200" y="5486400"/>
          <p14:tracePt t="35704" x="6673850" y="5480050"/>
          <p14:tracePt t="35721" x="6667500" y="5473700"/>
          <p14:tracePt t="35739" x="6642100" y="5467350"/>
          <p14:tracePt t="35755" x="6629400" y="5454650"/>
          <p14:tracePt t="35771" x="6610350" y="5448300"/>
          <p14:tracePt t="35789" x="6591300" y="5441950"/>
          <p14:tracePt t="35804" x="6584950" y="5435600"/>
          <p14:tracePt t="35821" x="6572250" y="5422900"/>
          <p14:tracePt t="35837" x="6559550" y="5422900"/>
          <p14:tracePt t="35854" x="6540500" y="5422900"/>
          <p14:tracePt t="35871" x="6527800" y="5416550"/>
          <p14:tracePt t="35887" x="6502400" y="5403850"/>
          <p14:tracePt t="35904" x="6457950" y="5397500"/>
          <p14:tracePt t="35921" x="6426200" y="5397500"/>
          <p14:tracePt t="35937" x="6381750" y="5397500"/>
          <p14:tracePt t="35954" x="6337300" y="5391150"/>
          <p14:tracePt t="35971" x="6286500" y="5391150"/>
          <p14:tracePt t="35987" x="6248400" y="5384800"/>
          <p14:tracePt t="36004" x="6197600" y="5384800"/>
          <p14:tracePt t="36020" x="6134100" y="5384800"/>
          <p14:tracePt t="36038" x="6064250" y="5384800"/>
          <p14:tracePt t="36054" x="6007100" y="5384800"/>
          <p14:tracePt t="36070" x="5956300" y="5384800"/>
          <p14:tracePt t="36087" x="5911850" y="5391150"/>
          <p14:tracePt t="36104" x="5848350" y="5397500"/>
          <p14:tracePt t="36120" x="5784850" y="5422900"/>
          <p14:tracePt t="36138" x="5721350" y="5435600"/>
          <p14:tracePt t="36154" x="5689600" y="5435600"/>
          <p14:tracePt t="36170" x="5651500" y="5448300"/>
          <p14:tracePt t="36187" x="5619750" y="5461000"/>
          <p14:tracePt t="36204" x="5594350" y="5480050"/>
          <p14:tracePt t="36220" x="5575300" y="5486400"/>
          <p14:tracePt t="36237" x="5568950" y="5511800"/>
          <p14:tracePt t="36255" x="5556250" y="5524500"/>
          <p14:tracePt t="36271" x="5549900" y="5537200"/>
          <p14:tracePt t="36287" x="5549900" y="5549900"/>
          <p14:tracePt t="36304" x="5549900" y="5556250"/>
          <p14:tracePt t="36320" x="5549900" y="5568950"/>
          <p14:tracePt t="36337" x="5562600" y="5568950"/>
          <p14:tracePt t="36354" x="5568950" y="5575300"/>
          <p14:tracePt t="36370" x="5575300" y="5581650"/>
          <p14:tracePt t="36387" x="5594350" y="5600700"/>
          <p14:tracePt t="36403" x="5607050" y="5607050"/>
          <p14:tracePt t="36420" x="5626100" y="5632450"/>
          <p14:tracePt t="36437" x="5645150" y="5645150"/>
          <p14:tracePt t="36453" x="5670550" y="5670550"/>
          <p14:tracePt t="36470" x="5702300" y="5695950"/>
          <p14:tracePt t="36487" x="5721350" y="5708650"/>
          <p14:tracePt t="36503" x="5740400" y="5715000"/>
          <p14:tracePt t="36520" x="5753100" y="5721350"/>
          <p14:tracePt t="36538" x="5791200" y="5734050"/>
          <p14:tracePt t="36553" x="5822950" y="5734050"/>
          <p14:tracePt t="36570" x="5848350" y="5734050"/>
          <p14:tracePt t="36587" x="5899150" y="5734050"/>
          <p14:tracePt t="36603" x="5975350" y="5734050"/>
          <p14:tracePt t="36620" x="6102350" y="5734050"/>
          <p14:tracePt t="36636" x="6159500" y="5734050"/>
          <p14:tracePt t="36653" x="6197600" y="5734050"/>
          <p14:tracePt t="36670" x="6235700" y="5734050"/>
          <p14:tracePt t="36686" x="6280150" y="5734050"/>
          <p14:tracePt t="36704" x="6362700" y="5734050"/>
          <p14:tracePt t="36720" x="6432550" y="5727700"/>
          <p14:tracePt t="36737" x="6477000" y="5721350"/>
          <p14:tracePt t="36753" x="6496050" y="5708650"/>
          <p14:tracePt t="36770" x="6521450" y="5702300"/>
          <p14:tracePt t="36788" x="6553200" y="5695950"/>
          <p14:tracePt t="36804" x="6578600" y="5695950"/>
          <p14:tracePt t="36820" x="6597650" y="5695950"/>
          <p14:tracePt t="36854" x="6604000" y="5695950"/>
          <p14:tracePt t="36871" x="6616700" y="5695950"/>
          <p14:tracePt t="37401" x="6616700" y="5689600"/>
          <p14:tracePt t="37445" x="6616700" y="5683250"/>
          <p14:tracePt t="37460" x="6610350" y="5683250"/>
          <p14:tracePt t="37468" x="6610350" y="5676900"/>
          <p14:tracePt t="37475" x="6604000" y="5676900"/>
          <p14:tracePt t="37529" x="6597650" y="5676900"/>
          <p14:tracePt t="37537" x="6597650" y="5664200"/>
          <p14:tracePt t="37543" x="6591300" y="5664200"/>
          <p14:tracePt t="37553" x="6584950" y="5664200"/>
          <p14:tracePt t="37570" x="6572250" y="5657850"/>
          <p14:tracePt t="37574" x="6572250" y="5651500"/>
          <p14:tracePt t="37586" x="6559550" y="5651500"/>
          <p14:tracePt t="37603" x="6546850" y="5645150"/>
          <p14:tracePt t="37620" x="6445250" y="5619750"/>
          <p14:tracePt t="37636" x="6375400" y="5607050"/>
          <p14:tracePt t="37652" x="6318250" y="5600700"/>
          <p14:tracePt t="37669" x="6261100" y="5588000"/>
          <p14:tracePt t="37685" x="6229350" y="5581650"/>
          <p14:tracePt t="37702" x="6178550" y="5568950"/>
          <p14:tracePt t="37719" x="6121400" y="5556250"/>
          <p14:tracePt t="37737" x="6064250" y="5549900"/>
          <p14:tracePt t="37754" x="6000750" y="5549900"/>
          <p14:tracePt t="37769" x="5981700" y="5549900"/>
          <p14:tracePt t="37786" x="5943600" y="5549900"/>
          <p14:tracePt t="37803" x="5924550" y="5549900"/>
          <p14:tracePt t="37819" x="5905500" y="5549900"/>
          <p14:tracePt t="37836" x="5886450" y="5549900"/>
          <p14:tracePt t="37853" x="5880100" y="5549900"/>
          <p14:tracePt t="37869" x="5873750" y="5549900"/>
          <p14:tracePt t="37886" x="5867400" y="5549900"/>
          <p14:tracePt t="37902" x="5861050" y="5549900"/>
          <p14:tracePt t="37958" x="5861050" y="5556250"/>
          <p14:tracePt t="37989" x="5861050" y="5562600"/>
          <p14:tracePt t="38034" x="5861050" y="5568950"/>
          <p14:tracePt t="38804" x="5854700" y="5568950"/>
          <p14:tracePt t="38842" x="5848350" y="5568950"/>
          <p14:tracePt t="39075" x="5842000" y="5568950"/>
          <p14:tracePt t="39090" x="5835650" y="5568950"/>
          <p14:tracePt t="39098" x="5829300" y="5568950"/>
          <p14:tracePt t="39105" x="5822950" y="5568950"/>
          <p14:tracePt t="39118" x="5816600" y="5568950"/>
          <p14:tracePt t="39135" x="5803900" y="5568950"/>
          <p14:tracePt t="39151" x="5797550" y="5568950"/>
          <p14:tracePt t="39168" x="5791200" y="5568950"/>
          <p14:tracePt t="39185" x="5784850" y="5568950"/>
          <p14:tracePt t="39205" x="5772150" y="5568950"/>
          <p14:tracePt t="39650" x="5778500" y="5568950"/>
          <p14:tracePt t="39656" x="5784850" y="5568950"/>
          <p14:tracePt t="39668" x="5797550" y="5568950"/>
          <p14:tracePt t="39684" x="5835650" y="5568950"/>
          <p14:tracePt t="39701" x="5962650" y="5581650"/>
          <p14:tracePt t="39718" x="6057900" y="5588000"/>
          <p14:tracePt t="39734" x="6127750" y="5594350"/>
          <p14:tracePt t="39751" x="6184900" y="5600700"/>
          <p14:tracePt t="39767" x="6235700" y="5607050"/>
          <p14:tracePt t="39784" x="6286500" y="5638800"/>
          <p14:tracePt t="39800" x="6305550" y="5651500"/>
          <p14:tracePt t="39817" x="6330950" y="5664200"/>
          <p14:tracePt t="39834" x="6337300" y="5670550"/>
          <p14:tracePt t="39851" x="6356350" y="5695950"/>
          <p14:tracePt t="39868" x="6388100" y="5727700"/>
          <p14:tracePt t="39884" x="6407150" y="5753100"/>
          <p14:tracePt t="39900" x="6432550" y="5784850"/>
          <p14:tracePt t="39917" x="6438900" y="5816600"/>
          <p14:tracePt t="39934" x="6451600" y="5848350"/>
          <p14:tracePt t="39950" x="6464300" y="5918200"/>
          <p14:tracePt t="39967" x="6470650" y="5956300"/>
          <p14:tracePt t="39984" x="6477000" y="5988050"/>
          <p14:tracePt t="40000" x="6477000" y="6000750"/>
          <p14:tracePt t="40018" x="6477000" y="6032500"/>
          <p14:tracePt t="40034" x="6477000" y="6089650"/>
          <p14:tracePt t="40050" x="6470650" y="6127750"/>
          <p14:tracePt t="40067" x="6457950" y="6178550"/>
          <p14:tracePt t="40071" x="6451600" y="6197600"/>
          <p14:tracePt t="40084" x="6445250" y="6223000"/>
          <p14:tracePt t="40100" x="6445250" y="6235700"/>
          <p14:tracePt t="40117" x="6413500" y="6292850"/>
          <p14:tracePt t="40134" x="6388100" y="6337300"/>
          <p14:tracePt t="40150" x="6356350" y="6369050"/>
          <p14:tracePt t="40167" x="6311900" y="6432550"/>
          <p14:tracePt t="40184" x="6261100" y="6483350"/>
          <p14:tracePt t="40200" x="6229350" y="6502400"/>
          <p14:tracePt t="40217" x="6216650" y="6521450"/>
          <p14:tracePt t="40234" x="6210300" y="6527800"/>
          <p14:tracePt t="40250" x="6203950" y="6534150"/>
          <p14:tracePt t="40358" x="6203950" y="6527800"/>
          <p14:tracePt t="40389" x="6203950" y="6515100"/>
          <p14:tracePt t="40395" x="6210300" y="6508750"/>
          <p14:tracePt t="40404" x="6216650" y="6502400"/>
          <p14:tracePt t="40417" x="6223000" y="6483350"/>
          <p14:tracePt t="40433" x="6267450" y="6388100"/>
          <p14:tracePt t="40450" x="6286500" y="6350000"/>
          <p14:tracePt t="40467" x="6305550" y="6311900"/>
          <p14:tracePt t="40484" x="6311900" y="6286500"/>
          <p14:tracePt t="40500" x="6324600" y="6229350"/>
          <p14:tracePt t="40517" x="6337300" y="6127750"/>
          <p14:tracePt t="40533" x="6350000" y="6045200"/>
          <p14:tracePt t="40550" x="6356350" y="6019800"/>
          <p14:tracePt t="40567" x="6356350" y="5988050"/>
          <p14:tracePt t="40584" x="6356350" y="5969000"/>
          <p14:tracePt t="40600" x="6356350" y="5930900"/>
          <p14:tracePt t="40617" x="6356350" y="5892800"/>
          <p14:tracePt t="40633" x="6350000" y="5867400"/>
          <p14:tracePt t="40650" x="6337300" y="5822950"/>
          <p14:tracePt t="40666" x="6318250" y="5791200"/>
          <p14:tracePt t="40683" x="6254750" y="5708650"/>
          <p14:tracePt t="40700" x="6216650" y="5676900"/>
          <p14:tracePt t="40717" x="6197600" y="5657850"/>
          <p14:tracePt t="40733" x="6165850" y="5645150"/>
          <p14:tracePt t="40751" x="6146800" y="5632450"/>
          <p14:tracePt t="40766" x="6121400" y="5632450"/>
          <p14:tracePt t="40783" x="6096000" y="5619750"/>
          <p14:tracePt t="40800" x="6057900" y="5613400"/>
          <p14:tracePt t="40817" x="6045200" y="5607050"/>
          <p14:tracePt t="40833" x="6000750" y="5588000"/>
          <p14:tracePt t="40850" x="5962650" y="5581650"/>
          <p14:tracePt t="40866" x="5918200" y="5575300"/>
          <p14:tracePt t="40883" x="5873750" y="5568950"/>
          <p14:tracePt t="40899" x="5861050" y="5562600"/>
          <p14:tracePt t="40916" x="5829300" y="5549900"/>
          <p14:tracePt t="40933" x="5822950" y="5549900"/>
          <p14:tracePt t="40950" x="5810250" y="5549900"/>
          <p14:tracePt t="41015" x="5797550" y="5549900"/>
          <p14:tracePt t="41245" x="5803900" y="5549900"/>
          <p14:tracePt t="41252" x="5810250" y="5549900"/>
          <p14:tracePt t="41259" x="5816600" y="5549900"/>
          <p14:tracePt t="41274" x="5829300" y="5549900"/>
          <p14:tracePt t="41283" x="5835650" y="5549900"/>
          <p14:tracePt t="41299" x="5854700" y="5549900"/>
          <p14:tracePt t="41317" x="5886450" y="5549900"/>
          <p14:tracePt t="41333" x="5911850" y="5549900"/>
          <p14:tracePt t="41349" x="5943600" y="5549900"/>
          <p14:tracePt t="41366" x="6000750" y="5556250"/>
          <p14:tracePt t="41384" x="6057900" y="5562600"/>
          <p14:tracePt t="41400" x="6108700" y="5575300"/>
          <p14:tracePt t="41416" x="6153150" y="5581650"/>
          <p14:tracePt t="41432" x="6184900" y="5607050"/>
          <p14:tracePt t="41449" x="6223000" y="5613400"/>
          <p14:tracePt t="41466" x="6242050" y="5632450"/>
          <p14:tracePt t="41483" x="6286500" y="5664200"/>
          <p14:tracePt t="41499" x="6305550" y="5683250"/>
          <p14:tracePt t="41516" x="6330950" y="5702300"/>
          <p14:tracePt t="41533" x="6343650" y="5721350"/>
          <p14:tracePt t="41549" x="6356350" y="5734050"/>
          <p14:tracePt t="41566" x="6369050" y="5753100"/>
          <p14:tracePt t="41582" x="6375400" y="5759450"/>
          <p14:tracePt t="41599" x="6388100" y="5778500"/>
          <p14:tracePt t="41616" x="6388100" y="5791200"/>
          <p14:tracePt t="41633" x="6394450" y="5816600"/>
          <p14:tracePt t="41649" x="6400800" y="5835650"/>
          <p14:tracePt t="41666" x="6407150" y="5861050"/>
          <p14:tracePt t="41682" x="6413500" y="5880100"/>
          <p14:tracePt t="41699" x="6426200" y="5899150"/>
          <p14:tracePt t="41716" x="6426200" y="5943600"/>
          <p14:tracePt t="41732" x="6432550" y="5994400"/>
          <p14:tracePt t="41749" x="6432550" y="6013450"/>
          <p14:tracePt t="41766" x="6432550" y="6032500"/>
          <p14:tracePt t="41782" x="6432550" y="6051550"/>
          <p14:tracePt t="41799" x="6438900" y="6089650"/>
          <p14:tracePt t="41815" x="6438900" y="6153150"/>
          <p14:tracePt t="41832" x="6432550" y="6191250"/>
          <p14:tracePt t="41849" x="6426200" y="6216650"/>
          <p14:tracePt t="41865" x="6413500" y="6254750"/>
          <p14:tracePt t="41882" x="6375400" y="6330950"/>
          <p14:tracePt t="41899" x="6350000" y="6362700"/>
          <p14:tracePt t="41915" x="6324600" y="6400800"/>
          <p14:tracePt t="41932" x="6311900" y="6419850"/>
          <p14:tracePt t="41949" x="6292850" y="6426200"/>
          <p14:tracePt t="41965" x="6280150" y="6451600"/>
          <p14:tracePt t="41982" x="6267450" y="6470650"/>
          <p14:tracePt t="41999" x="6261100" y="6496050"/>
          <p14:tracePt t="42015" x="6242050" y="6508750"/>
          <p14:tracePt t="42032" x="6235700" y="6515100"/>
          <p14:tracePt t="42049" x="6235700" y="6521450"/>
          <p14:tracePt t="42141" x="6242050" y="6515100"/>
          <p14:tracePt t="42156" x="6248400" y="6508750"/>
          <p14:tracePt t="42164" x="6248400" y="6489700"/>
          <p14:tracePt t="42171" x="6254750" y="6483350"/>
          <p14:tracePt t="42182" x="6254750" y="6457950"/>
          <p14:tracePt t="42199" x="6273800" y="6388100"/>
          <p14:tracePt t="42216" x="6292850" y="6273800"/>
          <p14:tracePt t="42232" x="6305550" y="6146800"/>
          <p14:tracePt t="42249" x="6330950" y="5956300"/>
          <p14:tracePt t="42265" x="6330950" y="5848350"/>
          <p14:tracePt t="42282" x="6330950" y="5778500"/>
          <p14:tracePt t="42299" x="6318250" y="5695950"/>
          <p14:tracePt t="42315" x="6311900" y="5657850"/>
          <p14:tracePt t="42332" x="6299200" y="5600700"/>
          <p14:tracePt t="42349" x="6286500" y="5530850"/>
          <p14:tracePt t="42365" x="6273800" y="5486400"/>
          <p14:tracePt t="42382" x="6261100" y="5461000"/>
          <p14:tracePt t="42398" x="6248400" y="5454650"/>
          <p14:tracePt t="42415" x="6235700" y="5435600"/>
          <p14:tracePt t="42432" x="6197600" y="5416550"/>
          <p14:tracePt t="42448" x="6140450" y="5397500"/>
          <p14:tracePt t="42465" x="6064250" y="5384800"/>
          <p14:tracePt t="42481" x="6038850" y="5384800"/>
          <p14:tracePt t="42498" x="6007100" y="5384800"/>
          <p14:tracePt t="42515" x="5962650" y="5384800"/>
          <p14:tracePt t="42532" x="5937250" y="5384800"/>
          <p14:tracePt t="42548" x="5899150" y="5391150"/>
          <p14:tracePt t="42565" x="5886450" y="5397500"/>
          <p14:tracePt t="42586" x="5880100" y="5397500"/>
          <p14:tracePt t="42598" x="5880100" y="5403850"/>
          <p14:tracePt t="42616" x="5873750" y="5416550"/>
          <p14:tracePt t="42632" x="5873750" y="5429250"/>
          <p14:tracePt t="42648" x="5880100" y="5435600"/>
          <p14:tracePt t="42681" x="5880100" y="5441950"/>
          <p14:tracePt t="42698" x="5886450" y="5441950"/>
          <p14:tracePt t="42715" x="5899150" y="5448300"/>
          <p14:tracePt t="42748" x="5911850" y="5448300"/>
          <p14:tracePt t="42775" x="5918200" y="5448300"/>
          <p14:tracePt t="42785" x="5924550" y="5448300"/>
          <p14:tracePt t="42798" x="5930900" y="5448300"/>
          <p14:tracePt t="42815" x="5943600" y="5448300"/>
          <p14:tracePt t="42831" x="5962650" y="5448300"/>
          <p14:tracePt t="42848" x="5994400" y="5448300"/>
          <p14:tracePt t="42865" x="6102350" y="5448300"/>
          <p14:tracePt t="42881" x="6172200" y="5454650"/>
          <p14:tracePt t="42898" x="6223000" y="5461000"/>
          <p14:tracePt t="42915" x="6261100" y="5473700"/>
          <p14:tracePt t="42931" x="6311900" y="5505450"/>
          <p14:tracePt t="42948" x="6432550" y="5600700"/>
          <p14:tracePt t="42965" x="6502400" y="5676900"/>
          <p14:tracePt t="42981" x="6534150" y="5740400"/>
          <p14:tracePt t="42998" x="6572250" y="5803900"/>
          <p14:tracePt t="43014" x="6578600" y="5822950"/>
          <p14:tracePt t="43031" x="6591300" y="5918200"/>
          <p14:tracePt t="43048" x="6597650" y="5969000"/>
          <p14:tracePt t="43065" x="6597650" y="6007100"/>
          <p14:tracePt t="43081" x="6597650" y="6038850"/>
          <p14:tracePt t="43098" x="6597650" y="6064250"/>
          <p14:tracePt t="43115" x="6597650" y="6115050"/>
          <p14:tracePt t="43131" x="6584950" y="6178550"/>
          <p14:tracePt t="43148" x="6553200" y="6229350"/>
          <p14:tracePt t="43164" x="6527800" y="6273800"/>
          <p14:tracePt t="43182" x="6502400" y="6305550"/>
          <p14:tracePt t="43198" x="6470650" y="6343650"/>
          <p14:tracePt t="43214" x="6413500" y="6400800"/>
          <p14:tracePt t="43231" x="6381750" y="6432550"/>
          <p14:tracePt t="43248" x="6356350" y="6451600"/>
          <p14:tracePt t="43264" x="6343650" y="6464300"/>
          <p14:tracePt t="43281" x="6337300" y="6464300"/>
          <p14:tracePt t="43411" x="6337300" y="6457950"/>
          <p14:tracePt t="43419" x="6337300" y="6451600"/>
          <p14:tracePt t="43428" x="6337300" y="6438900"/>
          <p14:tracePt t="43440" x="6337300" y="6413500"/>
          <p14:tracePt t="43447" x="6337300" y="6381750"/>
          <p14:tracePt t="43464" x="6356350" y="6350000"/>
          <p14:tracePt t="43481" x="6375400" y="6254750"/>
          <p14:tracePt t="43497" x="6407150" y="6184900"/>
          <p14:tracePt t="43514" x="6438900" y="6076950"/>
          <p14:tracePt t="43530" x="6470650" y="6007100"/>
          <p14:tracePt t="43547" x="6477000" y="5962650"/>
          <p14:tracePt t="43564" x="6483350" y="5911850"/>
          <p14:tracePt t="43581" x="6489700" y="5873750"/>
          <p14:tracePt t="43598" x="6489700" y="5822950"/>
          <p14:tracePt t="43615" x="6470650" y="5772150"/>
          <p14:tracePt t="43631" x="6445250" y="5727700"/>
          <p14:tracePt t="43648" x="6438900" y="5715000"/>
          <p14:tracePt t="43664" x="6419850" y="5676900"/>
          <p14:tracePt t="43682" x="6381750" y="5632450"/>
          <p14:tracePt t="43698" x="6337300" y="5600700"/>
          <p14:tracePt t="43714" x="6299200" y="5581650"/>
          <p14:tracePt t="43731" x="6261100" y="5568950"/>
          <p14:tracePt t="43748" x="6235700" y="5556250"/>
          <p14:tracePt t="43764" x="6159500" y="5556250"/>
          <p14:tracePt t="43781" x="6089650" y="5562600"/>
          <p14:tracePt t="43798" x="6000750" y="5575300"/>
          <p14:tracePt t="43814" x="5930900" y="5575300"/>
          <p14:tracePt t="43833" x="5880100" y="5581650"/>
          <p14:tracePt t="43847" x="5854700" y="5594350"/>
          <p14:tracePt t="43864" x="5829300" y="5600700"/>
          <p14:tracePt t="43881" x="5803900" y="5607050"/>
          <p14:tracePt t="43897" x="5797550" y="5613400"/>
          <p14:tracePt t="43914" x="5784850" y="5613400"/>
          <p14:tracePt t="43954" x="5791200" y="5619750"/>
          <p14:tracePt t="43969" x="5797550" y="5626100"/>
          <p14:tracePt t="43980" x="5803900" y="5626100"/>
          <p14:tracePt t="43998" x="5829300" y="5632450"/>
          <p14:tracePt t="44014" x="5892800" y="5645150"/>
          <p14:tracePt t="44031" x="6007100" y="5670550"/>
          <p14:tracePt t="44047" x="6096000" y="5702300"/>
          <p14:tracePt t="44064" x="6178550" y="5715000"/>
          <p14:tracePt t="44068" x="6203950" y="5727700"/>
          <p14:tracePt t="44080" x="6235700" y="5734050"/>
          <p14:tracePt t="44097" x="6299200" y="5759450"/>
          <p14:tracePt t="44113" x="6343650" y="5772150"/>
          <p14:tracePt t="44130" x="6375400" y="5784850"/>
          <p14:tracePt t="44147" x="6400800" y="5791200"/>
          <p14:tracePt t="44165" x="6432550" y="5816600"/>
          <p14:tracePt t="44180" x="6457950" y="5829300"/>
          <p14:tracePt t="44197" x="6470650" y="5842000"/>
          <p14:tracePt t="44214" x="6483350" y="5854700"/>
          <p14:tracePt t="44231" x="6508750" y="5880100"/>
          <p14:tracePt t="44247" x="6521450" y="5905500"/>
          <p14:tracePt t="44264" x="6540500" y="5949950"/>
          <p14:tracePt t="44280" x="6559550" y="5994400"/>
          <p14:tracePt t="44297" x="6565900" y="6026150"/>
          <p14:tracePt t="44313" x="6572250" y="6057900"/>
          <p14:tracePt t="44330" x="6572250" y="6115050"/>
          <p14:tracePt t="44347" x="6572250" y="6134100"/>
          <p14:tracePt t="44364" x="6572250" y="6165850"/>
          <p14:tracePt t="44380" x="6572250" y="6191250"/>
          <p14:tracePt t="44396" x="6572250" y="6235700"/>
          <p14:tracePt t="44413" x="6553200" y="6273800"/>
          <p14:tracePt t="44430" x="6546850" y="6286500"/>
          <p14:tracePt t="44447" x="6540500" y="6305550"/>
          <p14:tracePt t="44463" x="6521450" y="6337300"/>
          <p14:tracePt t="44480" x="6508750" y="6356350"/>
          <p14:tracePt t="44497" x="6470650" y="6407150"/>
          <p14:tracePt t="44514" x="6438900" y="6432550"/>
          <p14:tracePt t="44530" x="6426200" y="6451600"/>
          <p14:tracePt t="44547" x="6400800" y="6470650"/>
          <p14:tracePt t="44565" x="6362700" y="6515100"/>
          <p14:tracePt t="44580" x="6337300" y="6527800"/>
          <p14:tracePt t="44597" x="6318250" y="6546850"/>
          <p14:tracePt t="44613" x="6305550" y="6553200"/>
          <p14:tracePt t="44630" x="6299200" y="6553200"/>
          <p14:tracePt t="44647" x="6286500" y="6559550"/>
          <p14:tracePt t="44680" x="6280150" y="6559550"/>
          <p14:tracePt t="44884" x="6286500" y="6553200"/>
          <p14:tracePt t="44891" x="6292850" y="6546850"/>
          <p14:tracePt t="44899" x="6299200" y="6540500"/>
          <p14:tracePt t="44913" x="6311900" y="6527800"/>
          <p14:tracePt t="44930" x="6324600" y="6508750"/>
          <p14:tracePt t="44946" x="6350000" y="6489700"/>
          <p14:tracePt t="44963" x="6369050" y="6470650"/>
          <p14:tracePt t="44979" x="6426200" y="6369050"/>
          <p14:tracePt t="44996" x="6464300" y="6324600"/>
          <p14:tracePt t="45013" x="6477000" y="6280150"/>
          <p14:tracePt t="45029" x="6483350" y="6254750"/>
          <p14:tracePt t="45046" x="6483350" y="6203950"/>
          <p14:tracePt t="45063" x="6477000" y="6108700"/>
          <p14:tracePt t="45079" x="6438900" y="5975350"/>
          <p14:tracePt t="45096" x="6400800" y="5854700"/>
          <p14:tracePt t="45113" x="6369050" y="5772150"/>
          <p14:tracePt t="45131" x="6324600" y="5689600"/>
          <p14:tracePt t="45146" x="6292850" y="5638800"/>
          <p14:tracePt t="45162" x="6229350" y="5568950"/>
          <p14:tracePt t="45179" x="6178550" y="5499100"/>
          <p14:tracePt t="45196" x="6146800" y="5473700"/>
          <p14:tracePt t="45213" x="6108700" y="5448300"/>
          <p14:tracePt t="45229" x="6102350" y="5441950"/>
          <p14:tracePt t="45246" x="6076950" y="5441950"/>
          <p14:tracePt t="45263" x="6057900" y="5441950"/>
          <p14:tracePt t="45279" x="6026150" y="5435600"/>
          <p14:tracePt t="45296" x="5988050" y="5435600"/>
          <p14:tracePt t="45312" x="5962650" y="5435600"/>
          <p14:tracePt t="45329" x="5943600" y="5435600"/>
          <p14:tracePt t="45347" x="5937250" y="5435600"/>
          <p14:tracePt t="45363" x="5924550" y="5435600"/>
          <p14:tracePt t="45379" x="5911850" y="5435600"/>
          <p14:tracePt t="45441" x="5911850" y="5441950"/>
          <p14:tracePt t="45463" x="5918200" y="5441950"/>
          <p14:tracePt t="45478" x="5930900" y="5454650"/>
          <p14:tracePt t="45485" x="5937250" y="5461000"/>
          <p14:tracePt t="45502" x="5943600" y="5467350"/>
          <p14:tracePt t="45513" x="5949950" y="5467350"/>
          <p14:tracePt t="45529" x="5981700" y="5473700"/>
          <p14:tracePt t="45546" x="6076950" y="5499100"/>
          <p14:tracePt t="45562" x="6159500" y="5530850"/>
          <p14:tracePt t="45579" x="6223000" y="5549900"/>
          <p14:tracePt t="45596" x="6254750" y="5568950"/>
          <p14:tracePt t="45612" x="6292850" y="5588000"/>
          <p14:tracePt t="45629" x="6343650" y="5613400"/>
          <p14:tracePt t="45646" x="6394450" y="5657850"/>
          <p14:tracePt t="45663" x="6426200" y="5683250"/>
          <p14:tracePt t="45679" x="6451600" y="5708650"/>
          <p14:tracePt t="45695" x="6470650" y="5727700"/>
          <p14:tracePt t="45712" x="6502400" y="5772150"/>
          <p14:tracePt t="45729" x="6515100" y="5803900"/>
          <p14:tracePt t="45745" x="6527800" y="5848350"/>
          <p14:tracePt t="45762" x="6540500" y="5892800"/>
          <p14:tracePt t="45780" x="6546850" y="5918200"/>
          <p14:tracePt t="45796" x="6559550" y="5956300"/>
          <p14:tracePt t="45812" x="6565900" y="6000750"/>
          <p14:tracePt t="45829" x="6565900" y="6038850"/>
          <p14:tracePt t="45846" x="6572250" y="6089650"/>
          <p14:tracePt t="45865" x="6572250" y="6134100"/>
          <p14:tracePt t="45879" x="6572250" y="6153150"/>
          <p14:tracePt t="45896" x="6572250" y="6178550"/>
          <p14:tracePt t="45912" x="6572250" y="6203950"/>
          <p14:tracePt t="45929" x="6572250" y="6254750"/>
          <p14:tracePt t="45946" x="6572250" y="6311900"/>
          <p14:tracePt t="45962" x="6572250" y="6362700"/>
          <p14:tracePt t="45979" x="6572250" y="6400800"/>
          <p14:tracePt t="45995" x="6565900" y="6432550"/>
          <p14:tracePt t="46012" x="6546850" y="6457950"/>
          <p14:tracePt t="46030" x="6534150" y="6477000"/>
          <p14:tracePt t="46045" x="6527800" y="6496050"/>
          <p14:tracePt t="46062" x="6515100" y="6508750"/>
          <p14:tracePt t="46079" x="6515100" y="6515100"/>
          <p14:tracePt t="46095" x="6496050" y="6521450"/>
          <p14:tracePt t="46726" x="6489700" y="6521450"/>
          <p14:tracePt t="46734" x="6470650" y="6515100"/>
          <p14:tracePt t="46745" x="6457950" y="6508750"/>
          <p14:tracePt t="46762" x="6419850" y="6502400"/>
          <p14:tracePt t="46778" x="6413500" y="6496050"/>
          <p14:tracePt t="46795" x="6388100" y="6496050"/>
          <p14:tracePt t="46811" x="6381750" y="6496050"/>
          <p14:tracePt t="46828" x="6375400" y="6496050"/>
          <p14:tracePt t="46844" x="6362700" y="6496050"/>
          <p14:tracePt t="46861" x="6356350" y="6496050"/>
          <p14:tracePt t="46878" x="6343650" y="6496050"/>
          <p14:tracePt t="46952" x="6343650" y="6489700"/>
          <p14:tracePt t="46974" x="6343650" y="6483350"/>
          <p14:tracePt t="46989" x="6343650" y="6477000"/>
          <p14:tracePt t="47011" x="6343650" y="6470650"/>
          <p14:tracePt t="47026" x="6343650" y="6464300"/>
          <p14:tracePt t="47041" x="6350000" y="6457950"/>
          <p14:tracePt t="47086" x="6356350" y="6451600"/>
          <p14:tracePt t="47094" x="6362700" y="6445250"/>
          <p14:tracePt t="47109" x="6362700" y="6438900"/>
          <p14:tracePt t="47116" x="6375400" y="6419850"/>
          <p14:tracePt t="47127" x="6388100" y="6394450"/>
          <p14:tracePt t="47144" x="6432550" y="6337300"/>
          <p14:tracePt t="47161" x="6477000" y="6254750"/>
          <p14:tracePt t="47178" x="6515100" y="6159500"/>
          <p14:tracePt t="47194" x="6515100" y="6096000"/>
          <p14:tracePt t="47211" x="6508750" y="6026150"/>
          <p14:tracePt t="47227" x="6464300" y="5937250"/>
          <p14:tracePt t="47244" x="6388100" y="5848350"/>
          <p14:tracePt t="47261" x="6286500" y="5772150"/>
          <p14:tracePt t="47277" x="6216650" y="5740400"/>
          <p14:tracePt t="47294" x="6146800" y="5715000"/>
          <p14:tracePt t="47311" x="6083300" y="5695950"/>
          <p14:tracePt t="47328" x="6007100" y="5683250"/>
          <p14:tracePt t="47344" x="5962650" y="5664200"/>
          <p14:tracePt t="47361" x="5918200" y="5657850"/>
          <p14:tracePt t="47377" x="5886450" y="5651500"/>
          <p14:tracePt t="47394" x="5854700" y="5651500"/>
          <p14:tracePt t="47411" x="5810250" y="5657850"/>
          <p14:tracePt t="47428" x="5778500" y="5670550"/>
          <p14:tracePt t="47444" x="5753100" y="5676900"/>
          <p14:tracePt t="47461" x="5721350" y="5676900"/>
          <p14:tracePt t="47478" x="5702300" y="5676900"/>
          <p14:tracePt t="47495" x="5683250" y="5676900"/>
          <p14:tracePt t="47528" x="5676900" y="5676900"/>
          <p14:tracePt t="47593" x="5683250" y="5676900"/>
          <p14:tracePt t="47601" x="5695950" y="5676900"/>
          <p14:tracePt t="47617" x="5708650" y="5676900"/>
          <p14:tracePt t="47627" x="5715000" y="5676900"/>
          <p14:tracePt t="47644" x="5772150" y="5670550"/>
          <p14:tracePt t="47660" x="6019800" y="5708650"/>
          <p14:tracePt t="47677" x="6102350" y="5734050"/>
          <p14:tracePt t="47694" x="6197600" y="5765800"/>
          <p14:tracePt t="47711" x="6261100" y="5810250"/>
          <p14:tracePt t="47727" x="6318250" y="5848350"/>
          <p14:tracePt t="47744" x="6388100" y="5911850"/>
          <p14:tracePt t="47760" x="6413500" y="5943600"/>
          <p14:tracePt t="47777" x="6445250" y="5969000"/>
          <p14:tracePt t="47794" x="6464300" y="6013450"/>
          <p14:tracePt t="47810" x="6489700" y="6057900"/>
          <p14:tracePt t="47827" x="6515100" y="6134100"/>
          <p14:tracePt t="47844" x="6527800" y="6191250"/>
          <p14:tracePt t="47860" x="6534150" y="6229350"/>
          <p14:tracePt t="47877" x="6546850" y="6267450"/>
          <p14:tracePt t="47895" x="6546850" y="6324600"/>
          <p14:tracePt t="47910" x="6540500" y="6362700"/>
          <p14:tracePt t="47927" x="6527800" y="6388100"/>
          <p14:tracePt t="47943" x="6527800" y="6407150"/>
          <p14:tracePt t="47960" x="6521450" y="6445250"/>
          <p14:tracePt t="47977" x="6477000" y="6527800"/>
          <p14:tracePt t="47994" x="6445250" y="6572250"/>
          <p14:tracePt t="48010" x="6407150" y="6610350"/>
          <p14:tracePt t="48027" x="6394450" y="6623050"/>
          <p14:tracePt t="48043" x="6388100" y="6629400"/>
          <p14:tracePt t="48060" x="6362700" y="6648450"/>
          <p14:tracePt t="48084" x="6356350" y="6648450"/>
          <p14:tracePt t="48273" x="6375400" y="6616700"/>
          <p14:tracePt t="48281" x="6388100" y="6597650"/>
          <p14:tracePt t="48289" x="6407150" y="6572250"/>
          <p14:tracePt t="48295" x="6426200" y="6534150"/>
          <p14:tracePt t="48310" x="6451600" y="6496050"/>
          <p14:tracePt t="48326" x="6508750" y="6369050"/>
          <p14:tracePt t="48343" x="6534150" y="6267450"/>
          <p14:tracePt t="48360" x="6546850" y="6165850"/>
          <p14:tracePt t="48376" x="6546850" y="6127750"/>
          <p14:tracePt t="48393" x="6534150" y="6038850"/>
          <p14:tracePt t="48410" x="6489700" y="5962650"/>
          <p14:tracePt t="48427" x="6451600" y="5899150"/>
          <p14:tracePt t="48443" x="6413500" y="5861050"/>
          <p14:tracePt t="48462" x="6388100" y="5829300"/>
          <p14:tracePt t="48477" x="6369050" y="5810250"/>
          <p14:tracePt t="48493" x="6356350" y="5797550"/>
          <p14:tracePt t="48510" x="6337300" y="5765800"/>
          <p14:tracePt t="48526" x="6324600" y="5740400"/>
          <p14:tracePt t="48544" x="6311900" y="5689600"/>
          <p14:tracePt t="48560" x="6311900" y="5670550"/>
          <p14:tracePt t="48577" x="6299200" y="5645150"/>
          <p14:tracePt t="48593" x="6305550" y="5594350"/>
          <p14:tracePt t="48610" x="6324600" y="5518150"/>
          <p14:tracePt t="48627" x="6400800" y="5334000"/>
          <p14:tracePt t="48643" x="6432550" y="5264150"/>
          <p14:tracePt t="48660" x="6489700" y="5149850"/>
          <p14:tracePt t="48677" x="6527800" y="5048250"/>
          <p14:tracePt t="48693" x="6572250" y="4946650"/>
          <p14:tracePt t="48711" x="6610350" y="4819650"/>
          <p14:tracePt t="48726" x="6616700" y="4787900"/>
          <p14:tracePt t="48743" x="6623050" y="4756150"/>
          <p14:tracePt t="48760" x="6623050" y="4743450"/>
          <p14:tracePt t="48776" x="6616700" y="4724400"/>
          <p14:tracePt t="48793" x="6591300" y="4679950"/>
          <p14:tracePt t="48810" x="6553200" y="4654550"/>
          <p14:tracePt t="48826" x="6534150" y="4635500"/>
          <p14:tracePt t="48843" x="6489700" y="4610100"/>
          <p14:tracePt t="48859" x="6445250" y="4591050"/>
          <p14:tracePt t="48876" x="6343650" y="4559300"/>
          <p14:tracePt t="48893" x="6261100" y="4546600"/>
          <p14:tracePt t="48909" x="6178550" y="4540250"/>
          <p14:tracePt t="48927" x="6127750" y="4540250"/>
          <p14:tracePt t="48943" x="6013450" y="4572000"/>
          <p14:tracePt t="48960" x="5791200" y="4654550"/>
          <p14:tracePt t="48976" x="5645150" y="4730750"/>
          <p14:tracePt t="48993" x="5543550" y="4806950"/>
          <p14:tracePt t="49009" x="5499100" y="4845050"/>
          <p14:tracePt t="49027" x="5359400" y="4965700"/>
          <p14:tracePt t="49043" x="5264150" y="5054600"/>
          <p14:tracePt t="49059" x="5162550" y="5149850"/>
          <p14:tracePt t="49076" x="5099050" y="5238750"/>
          <p14:tracePt t="49092" x="5080000" y="5283200"/>
          <p14:tracePt t="49111" x="5041900" y="5346700"/>
          <p14:tracePt t="49127" x="5016500" y="5403850"/>
          <p14:tracePt t="49142" x="4991100" y="5480050"/>
          <p14:tracePt t="49159" x="4965700" y="5537200"/>
          <p14:tracePt t="49176" x="4953000" y="5607050"/>
          <p14:tracePt t="49193" x="4940300" y="5740400"/>
          <p14:tracePt t="49209" x="4940300" y="5848350"/>
          <p14:tracePt t="49226" x="4940300" y="5943600"/>
          <p14:tracePt t="49242" x="4946650" y="6032500"/>
          <p14:tracePt t="49259" x="4965700" y="6127750"/>
          <p14:tracePt t="49276" x="5022850" y="6330950"/>
          <p14:tracePt t="49292" x="5073650" y="6483350"/>
          <p14:tracePt t="49309" x="5130800" y="6604000"/>
          <p14:tracePt t="49326" x="5194300" y="6692900"/>
          <p14:tracePt t="49342" x="5257800" y="6762750"/>
          <p14:tracePt t="49360" x="5391150" y="6851650"/>
          <p14:tracePt t="49375" x="5492750" y="6851650"/>
          <p14:tracePt t="49393" x="5600700" y="6851650"/>
          <p14:tracePt t="49409" x="5695950" y="6851650"/>
          <p14:tracePt t="49425" x="5727700" y="6851650"/>
          <p14:tracePt t="49442" x="5822950" y="6851650"/>
          <p14:tracePt t="49459" x="5892800" y="6851650"/>
          <p14:tracePt t="49475" x="5988050" y="6851650"/>
          <p14:tracePt t="49492" x="6064250" y="6851650"/>
          <p14:tracePt t="49509" x="6108700" y="6851650"/>
          <p14:tracePt t="49526" x="6165850" y="6851650"/>
          <p14:tracePt t="49542" x="6210300" y="6851650"/>
          <p14:tracePt t="49559" x="6254750" y="6838950"/>
          <p14:tracePt t="49576" x="6318250" y="6800850"/>
          <p14:tracePt t="49592" x="6356350" y="6781800"/>
          <p14:tracePt t="49609" x="6432550" y="6731000"/>
          <p14:tracePt t="49625" x="6477000" y="6705600"/>
          <p14:tracePt t="49642" x="6515100" y="6667500"/>
          <p14:tracePt t="49659" x="6553200" y="6642100"/>
          <p14:tracePt t="49675" x="6604000" y="6565900"/>
          <p14:tracePt t="49692" x="6654800" y="6477000"/>
          <p14:tracePt t="49709" x="6699250" y="6407150"/>
          <p14:tracePt t="49725" x="6718300" y="6356350"/>
          <p14:tracePt t="49742" x="6731000" y="6330950"/>
          <p14:tracePt t="49759" x="6750050" y="6311900"/>
          <p14:tracePt t="49775" x="6750050" y="6286500"/>
          <p14:tracePt t="49792" x="6750050" y="6267450"/>
          <p14:tracePt t="49809" x="6756400" y="6210300"/>
          <p14:tracePt t="49825" x="6775450" y="6134100"/>
          <p14:tracePt t="49843" x="6794500" y="6019800"/>
          <p14:tracePt t="49859" x="6794500" y="5988050"/>
          <p14:tracePt t="49875" x="6800850" y="5937250"/>
          <p14:tracePt t="49892" x="6813550" y="5861050"/>
          <p14:tracePt t="49908" x="6819900" y="5746750"/>
          <p14:tracePt t="49926" x="6826250" y="5581650"/>
          <p14:tracePt t="49942" x="6826250" y="5524500"/>
          <p14:tracePt t="49958" x="6826250" y="5473700"/>
          <p14:tracePt t="49975" x="6826250" y="5410200"/>
          <p14:tracePt t="49992" x="6800850" y="5327650"/>
          <p14:tracePt t="50009" x="6756400" y="5149850"/>
          <p14:tracePt t="50025" x="6724650" y="5048250"/>
          <p14:tracePt t="50042" x="6705600" y="4984750"/>
          <p14:tracePt t="50058" x="6686550" y="4933950"/>
          <p14:tracePt t="50075" x="6654800" y="4883150"/>
          <p14:tracePt t="50091" x="6623050" y="4845050"/>
          <p14:tracePt t="50109" x="6572250" y="4762500"/>
          <p14:tracePt t="50125" x="6546850" y="4724400"/>
          <p14:tracePt t="50142" x="6534150" y="4705350"/>
          <p14:tracePt t="50158" x="6508750" y="4692650"/>
          <p14:tracePt t="50175" x="6457950" y="4667250"/>
          <p14:tracePt t="50192" x="6426200" y="4660900"/>
          <p14:tracePt t="50209" x="6413500" y="4660900"/>
          <p14:tracePt t="50225" x="6407150" y="4660900"/>
          <p14:tracePt t="50241" x="6388100" y="4660900"/>
          <p14:tracePt t="50258" x="6369050" y="4660900"/>
          <p14:tracePt t="50275" x="6356350" y="4667250"/>
          <p14:tracePt t="50292" x="6350000" y="4679950"/>
          <p14:tracePt t="50309" x="6324600" y="4718050"/>
          <p14:tracePt t="50325" x="6261100" y="4832350"/>
          <p14:tracePt t="50342" x="6165850" y="4978400"/>
          <p14:tracePt t="50358" x="6032500" y="5156200"/>
          <p14:tracePt t="50375" x="5949950" y="5245100"/>
          <p14:tracePt t="50391" x="5899150" y="5302250"/>
          <p14:tracePt t="50410" x="5822950" y="5378450"/>
          <p14:tracePt t="50425" x="5759450" y="5403850"/>
          <p14:tracePt t="50441" x="5721350" y="5429250"/>
          <p14:tracePt t="50458" x="5708650" y="5435600"/>
          <p14:tracePt t="50475" x="5702300" y="5441950"/>
          <p14:tracePt t="50492" x="5695950" y="5441950"/>
          <p14:tracePt t="50524" x="5695950" y="5454650"/>
          <p14:tracePt t="50541" x="5695950" y="5486400"/>
          <p14:tracePt t="50558" x="5695950" y="5543550"/>
          <p14:tracePt t="50562" x="5695950" y="5556250"/>
          <p14:tracePt t="50575" x="5695950" y="5575300"/>
          <p14:tracePt t="50591" x="5683250" y="5695950"/>
          <p14:tracePt t="50608" x="5676900" y="5765800"/>
          <p14:tracePt t="50625" x="5664200" y="5803900"/>
          <p14:tracePt t="50641" x="5664200" y="5829300"/>
          <p14:tracePt t="50661" x="5664200" y="5835650"/>
          <p14:tracePt t="50722" x="5664200" y="5829300"/>
          <p14:tracePt t="50737" x="5664200" y="5822950"/>
          <p14:tracePt t="50751" x="5670550" y="5822950"/>
          <p14:tracePt t="50773" x="5676900" y="5822950"/>
          <p14:tracePt t="50781" x="5683250" y="5829300"/>
          <p14:tracePt t="50791" x="5689600" y="5835650"/>
          <p14:tracePt t="50808" x="5740400" y="5918200"/>
          <p14:tracePt t="50825" x="5772150" y="6032500"/>
          <p14:tracePt t="50841" x="5816600" y="6134100"/>
          <p14:tracePt t="50858" x="5835650" y="6197600"/>
          <p14:tracePt t="50875" x="5848350" y="6229350"/>
          <p14:tracePt t="50891" x="5848350" y="6235700"/>
          <p14:tracePt t="50908" x="5848350" y="6242050"/>
          <p14:tracePt t="50932" x="5854700" y="6242050"/>
          <p14:tracePt t="50948" x="5854700" y="6235700"/>
          <p14:tracePt t="50958" x="5861050" y="6229350"/>
          <p14:tracePt t="50974" x="5899150" y="6172200"/>
          <p14:tracePt t="50991" x="6045200" y="5962650"/>
          <p14:tracePt t="51008" x="6146800" y="5848350"/>
          <p14:tracePt t="51024" x="6229350" y="5727700"/>
          <p14:tracePt t="51041" x="6286500" y="5626100"/>
          <p14:tracePt t="51058" x="6318250" y="5562600"/>
          <p14:tracePt t="51063" x="6330950" y="5549900"/>
          <p14:tracePt t="51074" x="6350000" y="5524500"/>
          <p14:tracePt t="51091" x="6375400" y="5492750"/>
          <p14:tracePt t="51108" x="6413500" y="5441950"/>
          <p14:tracePt t="51124" x="6451600" y="5403850"/>
          <p14:tracePt t="51143" x="6489700" y="5353050"/>
          <p14:tracePt t="51158" x="6502400" y="5346700"/>
          <p14:tracePt t="51174" x="6508750" y="5346700"/>
          <p14:tracePt t="51191" x="6508750" y="5340350"/>
          <p14:tracePt t="51208" x="6521450" y="5334000"/>
          <p14:tracePt t="51225" x="6527800" y="5334000"/>
          <p14:tracePt t="51241" x="6534150" y="5334000"/>
          <p14:tracePt t="51257" x="6540500" y="5334000"/>
          <p14:tracePt t="51339" x="6540500" y="5327650"/>
          <p14:tracePt t="51408" x="6540500" y="5321300"/>
          <p14:tracePt t="51500" x="6540500" y="5314950"/>
          <p14:tracePt t="51884" x="6540500" y="5308600"/>
          <p14:tracePt t="51891" x="6540500" y="5295900"/>
          <p14:tracePt t="51899" x="6534150" y="5289550"/>
          <p14:tracePt t="51907" x="6534150" y="5283200"/>
          <p14:tracePt t="51924" x="6515100" y="5226050"/>
          <p14:tracePt t="51940" x="6470650" y="5124450"/>
          <p14:tracePt t="51958" x="6413500" y="5035550"/>
          <p14:tracePt t="51974" x="6388100" y="5016500"/>
          <p14:tracePt t="51990" x="6350000" y="5010150"/>
          <p14:tracePt t="52007" x="6324600" y="5010150"/>
          <p14:tracePt t="52024" x="6286500" y="5010150"/>
          <p14:tracePt t="52041" x="6216650" y="5010150"/>
          <p14:tracePt t="52057" x="6153150" y="5010150"/>
          <p14:tracePt t="52073" x="6089650" y="5029200"/>
          <p14:tracePt t="52090" x="6057900" y="5035550"/>
          <p14:tracePt t="52107" x="6007100" y="5054600"/>
          <p14:tracePt t="52123" x="5949950" y="5105400"/>
          <p14:tracePt t="52140" x="5930900" y="5130800"/>
          <p14:tracePt t="52157" x="5918200" y="5162550"/>
          <p14:tracePt t="52173" x="5918200" y="5168900"/>
          <p14:tracePt t="52190" x="5911850" y="5181600"/>
          <p14:tracePt t="52206" x="5911850" y="5207000"/>
          <p14:tracePt t="52223" x="5911850" y="5219700"/>
          <p14:tracePt t="52240" x="5911850" y="5238750"/>
          <p14:tracePt t="52257" x="5911850" y="5251450"/>
          <p14:tracePt t="52273" x="5918200" y="5264150"/>
          <p14:tracePt t="52290" x="5962650" y="5314950"/>
          <p14:tracePt t="52306" x="6026150" y="5346700"/>
          <p14:tracePt t="52323" x="6127750" y="5397500"/>
          <p14:tracePt t="52340" x="6248400" y="5422900"/>
          <p14:tracePt t="52356" x="6337300" y="5429250"/>
          <p14:tracePt t="52373" x="6629400" y="5410200"/>
          <p14:tracePt t="52390" x="6858000" y="5340350"/>
          <p14:tracePt t="52406" x="7124700" y="5200650"/>
          <p14:tracePt t="52423" x="7315200" y="5067300"/>
          <p14:tracePt t="52440" x="7397750" y="5003800"/>
          <p14:tracePt t="52456" x="7524750" y="4870450"/>
          <p14:tracePt t="52473" x="7562850" y="4787900"/>
          <p14:tracePt t="52490" x="7562850" y="4711700"/>
          <p14:tracePt t="52506" x="7537450" y="4559300"/>
          <p14:tracePt t="52523" x="7454900" y="4419600"/>
          <p14:tracePt t="52540" x="7353300" y="4318000"/>
          <p14:tracePt t="52556" x="7226300" y="4248150"/>
          <p14:tracePt t="52573" x="7105650" y="4222750"/>
          <p14:tracePt t="52590" x="6959600" y="4229100"/>
          <p14:tracePt t="52606" x="6762750" y="4311650"/>
          <p14:tracePt t="52623" x="6635750" y="4406900"/>
          <p14:tracePt t="52639" x="6496050" y="4546600"/>
          <p14:tracePt t="52656" x="6362700" y="4718050"/>
          <p14:tracePt t="52674" x="6235700" y="4908550"/>
          <p14:tracePt t="52690" x="6121400" y="5149850"/>
          <p14:tracePt t="52706" x="6108700" y="5232400"/>
          <p14:tracePt t="52723" x="6096000" y="5353050"/>
          <p14:tracePt t="52740" x="6076950" y="5461000"/>
          <p14:tracePt t="52756" x="6102350" y="5549900"/>
          <p14:tracePt t="52774" x="6165850" y="5664200"/>
          <p14:tracePt t="52790" x="6210300" y="5715000"/>
          <p14:tracePt t="52806" x="6280150" y="5765800"/>
          <p14:tracePt t="52823" x="6381750" y="5797550"/>
          <p14:tracePt t="52840" x="6502400" y="5810250"/>
          <p14:tracePt t="52857" x="6667500" y="5784850"/>
          <p14:tracePt t="52873" x="6794500" y="5708650"/>
          <p14:tracePt t="52890" x="6870700" y="5645150"/>
          <p14:tracePt t="52906" x="6959600" y="5556250"/>
          <p14:tracePt t="52923" x="7016750" y="5480050"/>
          <p14:tracePt t="52940" x="7035800" y="5416550"/>
          <p14:tracePt t="52956" x="7042150" y="5327650"/>
          <p14:tracePt t="52973" x="7029450" y="5219700"/>
          <p14:tracePt t="52989" x="6972300" y="5086350"/>
          <p14:tracePt t="53006" x="6921500" y="4972050"/>
          <p14:tracePt t="53022" x="6819900" y="4864100"/>
          <p14:tracePt t="53039" x="6743700" y="4819650"/>
          <p14:tracePt t="53056" x="6667500" y="4806950"/>
          <p14:tracePt t="53060" x="6648450" y="4806950"/>
          <p14:tracePt t="53073" x="6616700" y="4800600"/>
          <p14:tracePt t="53089" x="6527800" y="4800600"/>
          <p14:tracePt t="53106" x="6350000" y="4864100"/>
          <p14:tracePt t="53122" x="6235700" y="4940300"/>
          <p14:tracePt t="53139" x="6140450" y="5010150"/>
          <p14:tracePt t="53156" x="6096000" y="5048250"/>
          <p14:tracePt t="53174" x="6045200" y="5111750"/>
          <p14:tracePt t="53190" x="6013450" y="5187950"/>
          <p14:tracePt t="53206" x="6000750" y="5238750"/>
          <p14:tracePt t="53222" x="5994400" y="5270500"/>
          <p14:tracePt t="53239" x="5994400" y="5302250"/>
          <p14:tracePt t="53257" x="5994400" y="5334000"/>
          <p14:tracePt t="53272" x="5994400" y="5359400"/>
          <p14:tracePt t="53289" x="6019800" y="5397500"/>
          <p14:tracePt t="53305" x="6051550" y="5441950"/>
          <p14:tracePt t="53322" x="6096000" y="5473700"/>
          <p14:tracePt t="53340" x="6121400" y="5492750"/>
          <p14:tracePt t="53356" x="6153150" y="5499100"/>
          <p14:tracePt t="53372" x="6172200" y="5511800"/>
          <p14:tracePt t="53389" x="6223000" y="5518150"/>
          <p14:tracePt t="53406" x="6261100" y="5524500"/>
          <p14:tracePt t="53422" x="6311900" y="5524500"/>
          <p14:tracePt t="53440" x="6330950" y="5524500"/>
          <p14:tracePt t="53455" x="6337300" y="5518150"/>
          <p14:tracePt t="53472" x="6343650" y="5511800"/>
          <p14:tracePt t="53489" x="6343650" y="5505450"/>
          <p14:tracePt t="53506" x="6343650" y="5486400"/>
          <p14:tracePt t="53522" x="6343650" y="5480050"/>
          <p14:tracePt t="53540" x="6343650" y="5461000"/>
          <p14:tracePt t="53555" x="6343650" y="5441950"/>
          <p14:tracePt t="53559" x="6350000" y="5429250"/>
          <p14:tracePt t="53572" x="6362700" y="5403850"/>
          <p14:tracePt t="53588" x="6419850" y="5295900"/>
          <p14:tracePt t="53606" x="6534150" y="5130800"/>
          <p14:tracePt t="53622" x="6610350" y="5048250"/>
          <p14:tracePt t="53639" x="6673850" y="4953000"/>
          <p14:tracePt t="53655" x="6731000" y="4889500"/>
          <p14:tracePt t="53672" x="6762750" y="4857750"/>
          <p14:tracePt t="53688" x="6769100" y="4851400"/>
          <p14:tracePt t="53705" x="6775450" y="4845050"/>
          <p14:tracePt t="53755" x="6769100" y="4845050"/>
          <p14:tracePt t="53762" x="6762750" y="4845050"/>
          <p14:tracePt t="53786" x="6750050" y="4851400"/>
          <p14:tracePt t="53793" x="6743700" y="4851400"/>
          <p14:tracePt t="53805" x="6731000" y="4857750"/>
          <p14:tracePt t="53822" x="6699250" y="4870450"/>
          <p14:tracePt t="53838" x="6680200" y="4870450"/>
          <p14:tracePt t="53855" x="6667500" y="4870450"/>
          <p14:tracePt t="53872" x="6661150" y="4870450"/>
          <p14:tracePt t="53930" x="6667500" y="4870450"/>
          <p14:tracePt t="54201" x="6743700" y="4870450"/>
          <p14:tracePt t="54210" x="6851650" y="4870450"/>
          <p14:tracePt t="54215" x="6889750" y="4870450"/>
          <p14:tracePt t="54224" x="6959600" y="4870450"/>
          <p14:tracePt t="54238" x="7150100" y="4902200"/>
          <p14:tracePt t="54255" x="7327900" y="4927600"/>
          <p14:tracePt t="54271" x="7512050" y="4959350"/>
          <p14:tracePt t="54288" x="7670800" y="4978400"/>
          <p14:tracePt t="54306" x="7886700" y="4984750"/>
          <p14:tracePt t="54321" x="8045450" y="4984750"/>
          <p14:tracePt t="54338" x="8223250" y="5003800"/>
          <p14:tracePt t="54355" x="8439150" y="5022850"/>
          <p14:tracePt t="54371" x="8604250" y="5035550"/>
          <p14:tracePt t="54389" x="8801100" y="5035550"/>
          <p14:tracePt t="54405" x="8940800" y="5035550"/>
          <p14:tracePt t="54421" x="9086850" y="5035550"/>
          <p14:tracePt t="54438" x="9226550" y="5016500"/>
          <p14:tracePt t="54455" x="9359900" y="5010150"/>
          <p14:tracePt t="54474" x="9442450" y="5010150"/>
          <p14:tracePt t="54488" x="9461500" y="5010150"/>
          <p14:tracePt t="54505" x="9474200" y="5010150"/>
          <p14:tracePt t="54521" x="9486900" y="5010150"/>
          <p14:tracePt t="54538" x="9512300" y="5003800"/>
          <p14:tracePt t="54555" x="9525000" y="5003800"/>
          <p14:tracePt t="54572" x="9531350" y="5003800"/>
          <p14:tracePt t="54588" x="9544050" y="4984750"/>
          <p14:tracePt t="54887" x="9569450" y="4972050"/>
          <p14:tracePt t="54897" x="9607550" y="4972050"/>
          <p14:tracePt t="54904" x="9645650" y="4965700"/>
          <p14:tracePt t="54921" x="9721850" y="4959350"/>
          <p14:tracePt t="54938" x="9772650" y="4959350"/>
          <p14:tracePt t="54957" x="9804400" y="4959350"/>
          <p14:tracePt t="54971" x="9817100" y="4959350"/>
          <p14:tracePt t="54987" x="9823450" y="4953000"/>
          <p14:tracePt t="55004" x="9829800" y="4953000"/>
          <p14:tracePt t="55021" x="9836150" y="4946650"/>
          <p14:tracePt t="55038" x="9848850" y="4940300"/>
          <p14:tracePt t="55055" x="9848850" y="4933950"/>
          <p14:tracePt t="55071" x="9848850" y="4927600"/>
          <p14:tracePt t="55087" x="9848850" y="4914900"/>
          <p14:tracePt t="55104" x="9842500" y="4908550"/>
          <p14:tracePt t="55120" x="9842500" y="4902200"/>
          <p14:tracePt t="55137" x="9823450" y="4883150"/>
          <p14:tracePt t="55154" x="9779000" y="4870450"/>
          <p14:tracePt t="55171" x="9671050" y="4826000"/>
          <p14:tracePt t="55187" x="9575800" y="4762500"/>
          <p14:tracePt t="55204" x="9436100" y="4673600"/>
          <p14:tracePt t="55221" x="9378950" y="4629150"/>
          <p14:tracePt t="55238" x="9334500" y="4597400"/>
          <p14:tracePt t="55254" x="9296400" y="4565650"/>
          <p14:tracePt t="55270" x="9245600" y="4521200"/>
          <p14:tracePt t="55287" x="9163050" y="4464050"/>
          <p14:tracePt t="55304" x="9105900" y="4438650"/>
          <p14:tracePt t="55320" x="9017000" y="4419600"/>
          <p14:tracePt t="55337" x="8896350" y="4394200"/>
          <p14:tracePt t="55355" x="8724900" y="4368800"/>
          <p14:tracePt t="55370" x="8566150" y="4362450"/>
          <p14:tracePt t="55387" x="8394700" y="4362450"/>
          <p14:tracePt t="55404" x="8312150" y="4368800"/>
          <p14:tracePt t="55420" x="8121650" y="4432300"/>
          <p14:tracePt t="55438" x="7874000" y="4533900"/>
          <p14:tracePt t="55454" x="7740650" y="4629150"/>
          <p14:tracePt t="55471" x="7620000" y="4711700"/>
          <p14:tracePt t="55487" x="7556500" y="4775200"/>
          <p14:tracePt t="55504" x="7480300" y="4845050"/>
          <p14:tracePt t="55522" x="7397750" y="4953000"/>
          <p14:tracePt t="55537" x="7353300" y="5003800"/>
          <p14:tracePt t="55555" x="7334250" y="5041900"/>
          <p14:tracePt t="55570" x="7321550" y="5067300"/>
          <p14:tracePt t="55587" x="7308850" y="5080000"/>
          <p14:tracePt t="55604" x="7302500" y="5105400"/>
          <p14:tracePt t="55620" x="7302500" y="5118100"/>
          <p14:tracePt t="55654" x="7302500" y="5124450"/>
          <p14:tracePt t="55703" x="7315200" y="5124450"/>
          <p14:tracePt t="55748" x="7321550" y="5124450"/>
          <p14:tracePt t="55779" x="7327900" y="5124450"/>
          <p14:tracePt t="55824" x="7334250" y="5124450"/>
          <p14:tracePt t="55831" x="7334250" y="5111750"/>
          <p14:tracePt t="55839" x="7340600" y="5111750"/>
          <p14:tracePt t="55860" x="7340600" y="5105400"/>
          <p14:tracePt t="55883" x="7340600" y="5099050"/>
          <p14:tracePt t="55892" x="7346950" y="5099050"/>
          <p14:tracePt t="55903" x="7346950" y="5092700"/>
          <p14:tracePt t="55920" x="7359650" y="5092700"/>
          <p14:tracePt t="55936" x="7366000" y="5080000"/>
          <p14:tracePt t="55953" x="7385050" y="5067300"/>
          <p14:tracePt t="55970" x="7429500" y="5060950"/>
          <p14:tracePt t="55986" x="7524750" y="5035550"/>
          <p14:tracePt t="56005" x="7689850" y="4991100"/>
          <p14:tracePt t="56020" x="7791450" y="4965700"/>
          <p14:tracePt t="56037" x="7854950" y="4953000"/>
          <p14:tracePt t="56053" x="7931150" y="4933950"/>
          <p14:tracePt t="56070" x="7994650" y="4927600"/>
          <p14:tracePt t="56074" x="8020050" y="4927600"/>
          <p14:tracePt t="56088" x="8064500" y="4921250"/>
          <p14:tracePt t="56103" x="8115300" y="4921250"/>
          <p14:tracePt t="56120" x="8134350" y="4921250"/>
          <p14:tracePt t="56137" x="8166100" y="4921250"/>
          <p14:tracePt t="56153" x="8210550" y="4921250"/>
          <p14:tracePt t="56170" x="8267700" y="4933950"/>
          <p14:tracePt t="56187" x="8312150" y="4946650"/>
          <p14:tracePt t="56203" x="8324850" y="4953000"/>
          <p14:tracePt t="56220" x="8350250" y="4959350"/>
          <p14:tracePt t="56236" x="8369300" y="4965700"/>
          <p14:tracePt t="56254" x="8388350" y="4972050"/>
          <p14:tracePt t="56270" x="8401050" y="4972050"/>
          <p14:tracePt t="56287" x="8407400" y="4972050"/>
          <p14:tracePt t="56303" x="8413750" y="4972050"/>
          <p14:tracePt t="56320" x="8426450" y="4972050"/>
          <p14:tracePt t="56337" x="8439150" y="4972050"/>
          <p14:tracePt t="56353" x="8445500" y="4972050"/>
          <p14:tracePt t="56386" x="8451850" y="4972050"/>
          <p14:tracePt t="56649" x="8458200" y="4972050"/>
          <p14:tracePt t="56686" x="8470900" y="4972050"/>
          <p14:tracePt t="56693" x="8477250" y="4972050"/>
          <p14:tracePt t="56703" x="8483600" y="4972050"/>
          <p14:tracePt t="56719" x="8496300" y="4972050"/>
          <p14:tracePt t="56737" x="8528050" y="4972050"/>
          <p14:tracePt t="56753" x="8540750" y="4972050"/>
          <p14:tracePt t="56769" x="8553450" y="4972050"/>
          <p14:tracePt t="56803" x="8566150" y="4972050"/>
          <p14:tracePt t="57069" x="8566150" y="4959350"/>
          <p14:tracePt t="57087" x="8566150" y="4953000"/>
          <p14:tracePt t="57101" x="8566150" y="4946650"/>
          <p14:tracePt t="57131" x="8566150" y="4940300"/>
          <p14:tracePt t="58619" x="8229600" y="4775200"/>
          <p14:tracePt t="58626" x="7651750" y="4464050"/>
          <p14:tracePt t="58635" x="7035800" y="4114800"/>
          <p14:tracePt t="58651" x="5556250" y="3371850"/>
          <p14:tracePt t="58667" x="4127500" y="2432050"/>
          <p14:tracePt t="58684" x="2870200" y="1504950"/>
          <p14:tracePt t="58701" x="2159000" y="844550"/>
          <p14:tracePt t="58718" x="1581150" y="127000"/>
          <p14:tracePt t="58734" x="1212850" y="0"/>
          <p14:tracePt t="59438" x="1295400" y="82550"/>
        </p14:tracePtLst>
      </p14:laserTraceLst>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6251-3089-48DF-B8B9-F329F4FA82F2}"/>
              </a:ext>
            </a:extLst>
          </p:cNvPr>
          <p:cNvSpPr>
            <a:spLocks noGrp="1"/>
          </p:cNvSpPr>
          <p:nvPr>
            <p:ph type="title"/>
          </p:nvPr>
        </p:nvSpPr>
        <p:spPr/>
        <p:txBody>
          <a:bodyPr/>
          <a:lstStyle/>
          <a:p>
            <a:r>
              <a:rPr lang="en-US" dirty="0"/>
              <a:t>Some Definitions</a:t>
            </a:r>
            <a:endParaRPr lang="en-IN" dirty="0"/>
          </a:p>
        </p:txBody>
      </p:sp>
      <p:sp>
        <p:nvSpPr>
          <p:cNvPr id="3" name="Content Placeholder 2">
            <a:extLst>
              <a:ext uri="{FF2B5EF4-FFF2-40B4-BE49-F238E27FC236}">
                <a16:creationId xmlns:a16="http://schemas.microsoft.com/office/drawing/2014/main" id="{D42D9EDF-86FE-4655-9B19-8E8BC2DEECCF}"/>
              </a:ext>
            </a:extLst>
          </p:cNvPr>
          <p:cNvSpPr>
            <a:spLocks noGrp="1"/>
          </p:cNvSpPr>
          <p:nvPr>
            <p:ph idx="1"/>
          </p:nvPr>
        </p:nvSpPr>
        <p:spPr/>
        <p:txBody>
          <a:bodyPr/>
          <a:lstStyle/>
          <a:p>
            <a:endParaRPr lang="en-IN" dirty="0"/>
          </a:p>
          <a:p>
            <a:r>
              <a:rPr lang="en-US" dirty="0"/>
              <a:t>If a graph could be colored with exactly k colors such that no two adjacent vertices share a common color, then the graph is called </a:t>
            </a:r>
            <a:r>
              <a:rPr lang="en-US" b="1" dirty="0"/>
              <a:t>k-colorable</a:t>
            </a:r>
            <a:r>
              <a:rPr lang="en-US" dirty="0"/>
              <a:t>.</a:t>
            </a:r>
          </a:p>
          <a:p>
            <a:pPr marL="0" indent="0">
              <a:buNone/>
            </a:pPr>
            <a:r>
              <a:rPr lang="en-US" dirty="0"/>
              <a:t>So our main problem( Graph Coloring Problem) can be restated as:</a:t>
            </a:r>
          </a:p>
          <a:p>
            <a:r>
              <a:rPr lang="en-US" dirty="0"/>
              <a:t>‘Given a Graph and an integer k (</a:t>
            </a:r>
            <a:r>
              <a:rPr lang="en-US" u="sng" dirty="0"/>
              <a:t>&gt;</a:t>
            </a:r>
            <a:r>
              <a:rPr lang="en-US" dirty="0"/>
              <a:t> 3), is the Graph k-colorable?’  </a:t>
            </a:r>
            <a:endParaRPr lang="en-IN" dirty="0"/>
          </a:p>
        </p:txBody>
      </p:sp>
    </p:spTree>
    <p:extLst>
      <p:ext uri="{BB962C8B-B14F-4D97-AF65-F5344CB8AC3E}">
        <p14:creationId xmlns:p14="http://schemas.microsoft.com/office/powerpoint/2010/main" val="89057951"/>
      </p:ext>
    </p:extLst>
  </p:cSld>
  <p:clrMapOvr>
    <a:masterClrMapping/>
  </p:clrMapOvr>
  <mc:AlternateContent xmlns:mc="http://schemas.openxmlformats.org/markup-compatibility/2006" xmlns:p14="http://schemas.microsoft.com/office/powerpoint/2010/main">
    <mc:Choice Requires="p14">
      <p:transition spd="slow" p14:dur="2000" advTm="37038"/>
    </mc:Choice>
    <mc:Fallback xmlns="">
      <p:transition spd="slow" advTm="37038"/>
    </mc:Fallback>
  </mc:AlternateContent>
  <p:extLst>
    <p:ext uri="{3A86A75C-4F4B-4683-9AE1-C65F6400EC91}">
      <p14:laserTraceLst xmlns:p14="http://schemas.microsoft.com/office/powerpoint/2010/main">
        <p14:tracePtLst>
          <p14:tracePt t="7101" x="698500" y="5187950"/>
          <p14:tracePt t="7222" x="698500" y="5181600"/>
          <p14:tracePt t="7229" x="704850" y="5181600"/>
          <p14:tracePt t="7237" x="704850" y="5175250"/>
          <p14:tracePt t="7246" x="711200" y="5162550"/>
          <p14:tracePt t="7263" x="787400" y="5073650"/>
          <p14:tracePt t="7279" x="939800" y="4895850"/>
          <p14:tracePt t="7296" x="1047750" y="4781550"/>
          <p14:tracePt t="7313" x="1422400" y="4400550"/>
          <p14:tracePt t="7329" x="1657350" y="4184650"/>
          <p14:tracePt t="7346" x="1835150" y="4025900"/>
          <p14:tracePt t="7363" x="1987550" y="3886200"/>
          <p14:tracePt t="7380" x="2133600" y="3746500"/>
          <p14:tracePt t="7396" x="2222500" y="3663950"/>
          <p14:tracePt t="7413" x="2330450" y="3581400"/>
          <p14:tracePt t="7430" x="2444750" y="3498850"/>
          <p14:tracePt t="7446" x="2540000" y="3429000"/>
          <p14:tracePt t="7464" x="2616200" y="3365500"/>
          <p14:tracePt t="7480" x="2641600" y="3359150"/>
          <p14:tracePt t="7496" x="2654300" y="3359150"/>
          <p14:tracePt t="7529" x="2647950" y="3365500"/>
          <p14:tracePt t="7761" x="2609850" y="3371850"/>
          <p14:tracePt t="7770" x="2565400" y="3384550"/>
          <p14:tracePt t="7780" x="2540000" y="3390900"/>
          <p14:tracePt t="7796" x="2413000" y="3441700"/>
          <p14:tracePt t="7812" x="2292350" y="3486150"/>
          <p14:tracePt t="7829" x="2165350" y="3536950"/>
          <p14:tracePt t="7846" x="2076450" y="3575050"/>
          <p14:tracePt t="7863" x="2000250" y="3619500"/>
          <p14:tracePt t="7879" x="1949450" y="3644900"/>
          <p14:tracePt t="7895" x="1905000" y="3657600"/>
          <p14:tracePt t="7912" x="1885950" y="3663950"/>
          <p14:tracePt t="7929" x="1873250" y="3663950"/>
          <p14:tracePt t="7946" x="1866900" y="3663950"/>
          <p14:tracePt t="7984" x="1873250" y="3663950"/>
          <p14:tracePt t="7995" x="1879600" y="3657600"/>
          <p14:tracePt t="8012" x="1892300" y="3651250"/>
          <p14:tracePt t="8029" x="2000250" y="3625850"/>
          <p14:tracePt t="8046" x="2184400" y="3600450"/>
          <p14:tracePt t="8062" x="2349500" y="3600450"/>
          <p14:tracePt t="8079" x="2501900" y="3581400"/>
          <p14:tracePt t="8096" x="2609850" y="3575050"/>
          <p14:tracePt t="8112" x="2806700" y="3562350"/>
          <p14:tracePt t="8129" x="2921000" y="3556000"/>
          <p14:tracePt t="8145" x="3060700" y="3556000"/>
          <p14:tracePt t="8162" x="3168650" y="3556000"/>
          <p14:tracePt t="8179" x="3238500" y="3556000"/>
          <p14:tracePt t="8196" x="3321050" y="3562350"/>
          <p14:tracePt t="8212" x="3371850" y="3581400"/>
          <p14:tracePt t="8229" x="3429000" y="3587750"/>
          <p14:tracePt t="8245" x="3492500" y="3600450"/>
          <p14:tracePt t="8263" x="3587750" y="3606800"/>
          <p14:tracePt t="8279" x="3651250" y="3606800"/>
          <p14:tracePt t="8295" x="3759200" y="3613150"/>
          <p14:tracePt t="8312" x="3873500" y="3613150"/>
          <p14:tracePt t="8329" x="3987800" y="3613150"/>
          <p14:tracePt t="8346" x="4171950" y="3613150"/>
          <p14:tracePt t="8362" x="4298950" y="3613150"/>
          <p14:tracePt t="8378" x="4425950" y="3613150"/>
          <p14:tracePt t="8395" x="4533900" y="3613150"/>
          <p14:tracePt t="8412" x="4610100" y="3613150"/>
          <p14:tracePt t="8429" x="4635500" y="3613150"/>
          <p14:tracePt t="8446" x="4641850" y="3606800"/>
          <p14:tracePt t="8725" x="4667250" y="3606800"/>
          <p14:tracePt t="8734" x="4724400" y="3606800"/>
          <p14:tracePt t="8745" x="4787900" y="3606800"/>
          <p14:tracePt t="8750" x="4851400" y="3606800"/>
          <p14:tracePt t="8762" x="5048250" y="3600450"/>
          <p14:tracePt t="8778" x="5270500" y="3581400"/>
          <p14:tracePt t="8795" x="5480050" y="3568700"/>
          <p14:tracePt t="8811" x="5594350" y="3562350"/>
          <p14:tracePt t="8830" x="5803900" y="3556000"/>
          <p14:tracePt t="8845" x="5930900" y="3556000"/>
          <p14:tracePt t="8861" x="6057900" y="3556000"/>
          <p14:tracePt t="8878" x="6153150" y="3556000"/>
          <p14:tracePt t="8895" x="6235700" y="3556000"/>
          <p14:tracePt t="8912" x="6350000" y="3556000"/>
          <p14:tracePt t="8928" x="6413500" y="3556000"/>
          <p14:tracePt t="8945" x="6470650" y="3556000"/>
          <p14:tracePt t="8961" x="6540500" y="3568700"/>
          <p14:tracePt t="8978" x="6591300" y="3568700"/>
          <p14:tracePt t="8995" x="6667500" y="3575050"/>
          <p14:tracePt t="9012" x="6699250" y="3575050"/>
          <p14:tracePt t="9028" x="6737350" y="3575050"/>
          <p14:tracePt t="9044" x="6775450" y="3575050"/>
          <p14:tracePt t="9048" x="6794500" y="3575050"/>
          <p14:tracePt t="9061" x="6813550" y="3581400"/>
          <p14:tracePt t="9078" x="6889750" y="3581400"/>
          <p14:tracePt t="9094" x="6953250" y="3587750"/>
          <p14:tracePt t="9111" x="7029450" y="3587750"/>
          <p14:tracePt t="9128" x="7099300" y="3587750"/>
          <p14:tracePt t="9144" x="7156450" y="3594100"/>
          <p14:tracePt t="9161" x="7200900" y="3600450"/>
          <p14:tracePt t="9178" x="7251700" y="3613150"/>
          <p14:tracePt t="9195" x="7296150" y="3619500"/>
          <p14:tracePt t="9211" x="7327900" y="3632200"/>
          <p14:tracePt t="9228" x="7366000" y="3632200"/>
          <p14:tracePt t="9244" x="7416800" y="3632200"/>
          <p14:tracePt t="9261" x="7448550" y="3632200"/>
          <p14:tracePt t="9278" x="7467600" y="3632200"/>
          <p14:tracePt t="9295" x="7480300" y="3619500"/>
          <p14:tracePt t="9311" x="7486650" y="3613150"/>
          <p14:tracePt t="9614" x="7531100" y="3606800"/>
          <p14:tracePt t="9623" x="7581900" y="3600450"/>
          <p14:tracePt t="9632" x="7626350" y="3594100"/>
          <p14:tracePt t="9644" x="7664450" y="3594100"/>
          <p14:tracePt t="9661" x="7702550" y="3594100"/>
          <p14:tracePt t="9677" x="7740650" y="3594100"/>
          <p14:tracePt t="9694" x="7772400" y="3587750"/>
          <p14:tracePt t="9711" x="7829550" y="3581400"/>
          <p14:tracePt t="9728" x="7854950" y="3581400"/>
          <p14:tracePt t="9744" x="7880350" y="3575050"/>
          <p14:tracePt t="9762" x="7893050" y="3575050"/>
          <p14:tracePt t="9777" x="7912100" y="3575050"/>
          <p14:tracePt t="9794" x="7931150" y="3575050"/>
          <p14:tracePt t="9811" x="7943850" y="3575050"/>
          <p14:tracePt t="9827" x="7962900" y="3575050"/>
          <p14:tracePt t="9844" x="7981950" y="3568700"/>
          <p14:tracePt t="9861" x="8020050" y="3568700"/>
          <p14:tracePt t="9878" x="8083550" y="3549650"/>
          <p14:tracePt t="9894" x="8102600" y="3549650"/>
          <p14:tracePt t="9910" x="8134350" y="3549650"/>
          <p14:tracePt t="9927" x="8172450" y="3543300"/>
          <p14:tracePt t="9944" x="8229600" y="3536950"/>
          <p14:tracePt t="9961" x="8369300" y="3517900"/>
          <p14:tracePt t="9977" x="8439150" y="3505200"/>
          <p14:tracePt t="9994" x="8528050" y="3498850"/>
          <p14:tracePt t="10011" x="8636000" y="3486150"/>
          <p14:tracePt t="10027" x="8731250" y="3486150"/>
          <p14:tracePt t="10044" x="8902700" y="3486150"/>
          <p14:tracePt t="10060" x="9029700" y="3473450"/>
          <p14:tracePt t="10077" x="9105900" y="3467100"/>
          <p14:tracePt t="10094" x="9213850" y="3467100"/>
          <p14:tracePt t="10110" x="9315450" y="3467100"/>
          <p14:tracePt t="10127" x="9391650" y="3467100"/>
          <p14:tracePt t="10144" x="9448800" y="3467100"/>
          <p14:tracePt t="10160" x="9467850" y="3467100"/>
          <p14:tracePt t="10177" x="9474200" y="3467100"/>
          <p14:tracePt t="10194" x="9493250" y="3467100"/>
          <p14:tracePt t="10210" x="9499600" y="3467100"/>
          <p14:tracePt t="10244" x="9512300" y="3467100"/>
          <p14:tracePt t="10260" x="9556750" y="3467100"/>
          <p14:tracePt t="10277" x="9645650" y="3467100"/>
          <p14:tracePt t="10294" x="9747250" y="3467100"/>
          <p14:tracePt t="10310" x="9798050" y="3467100"/>
          <p14:tracePt t="10327" x="9886950" y="3467100"/>
          <p14:tracePt t="10343" x="9994900" y="3467100"/>
          <p14:tracePt t="10361" x="10134600" y="3467100"/>
          <p14:tracePt t="10377" x="10248900" y="3467100"/>
          <p14:tracePt t="10393" x="10350500" y="3492500"/>
          <p14:tracePt t="10410" x="10420350" y="3498850"/>
          <p14:tracePt t="10427" x="10464800" y="3505200"/>
          <p14:tracePt t="10444" x="10515600" y="3517900"/>
          <p14:tracePt t="10460" x="10534650" y="3517900"/>
          <p14:tracePt t="10477" x="10553700" y="3524250"/>
          <p14:tracePt t="10493" x="10579100" y="3524250"/>
          <p14:tracePt t="10510" x="10598150" y="3524250"/>
          <p14:tracePt t="10527" x="10617200" y="3524250"/>
          <p14:tracePt t="10544" x="10623550" y="3524250"/>
          <p14:tracePt t="10595" x="10610850" y="3524250"/>
          <p14:tracePt t="10602" x="10585450" y="3524250"/>
          <p14:tracePt t="10610" x="10521950" y="3524250"/>
          <p14:tracePt t="10627" x="10039350" y="3524250"/>
          <p14:tracePt t="10643" x="9410700" y="3600450"/>
          <p14:tracePt t="10660" x="9099550" y="3644900"/>
          <p14:tracePt t="10677" x="8013700" y="3790950"/>
          <p14:tracePt t="10693" x="7169150" y="3949700"/>
          <p14:tracePt t="10710" x="6153150" y="4146550"/>
          <p14:tracePt t="10726" x="5226050" y="4292600"/>
          <p14:tracePt t="10743" x="4660900" y="4368800"/>
          <p14:tracePt t="10760" x="4279900" y="4457700"/>
          <p14:tracePt t="10776" x="3867150" y="4495800"/>
          <p14:tracePt t="10793" x="3740150" y="4502150"/>
          <p14:tracePt t="10810" x="3663950" y="4502150"/>
          <p14:tracePt t="10826" x="3632200" y="4502150"/>
          <p14:tracePt t="10844" x="3625850" y="4502150"/>
          <p14:tracePt t="10860" x="3638550" y="4502150"/>
          <p14:tracePt t="11087" x="3524250" y="4483100"/>
          <p14:tracePt t="11094" x="3390900" y="4445000"/>
          <p14:tracePt t="11102" x="3321050" y="4419600"/>
          <p14:tracePt t="11109" x="3225800" y="4394200"/>
          <p14:tracePt t="11126" x="2895600" y="4292600"/>
          <p14:tracePt t="11143" x="2527300" y="4184650"/>
          <p14:tracePt t="11160" x="2178050" y="4083050"/>
          <p14:tracePt t="11176" x="1752600" y="3981450"/>
          <p14:tracePt t="11193" x="1612900" y="3949700"/>
          <p14:tracePt t="11209" x="1473200" y="3937000"/>
          <p14:tracePt t="11226" x="1371600" y="3930650"/>
          <p14:tracePt t="11243" x="1308100" y="3930650"/>
          <p14:tracePt t="11259" x="1295400" y="3930650"/>
          <p14:tracePt t="11297" x="1295400" y="3937000"/>
          <p14:tracePt t="11309" x="1301750" y="3937000"/>
          <p14:tracePt t="11326" x="1346200" y="3937000"/>
          <p14:tracePt t="11343" x="1498600" y="3911600"/>
          <p14:tracePt t="11359" x="1936750" y="3816350"/>
          <p14:tracePt t="11376" x="2165350" y="3765550"/>
          <p14:tracePt t="11393" x="2616200" y="3702050"/>
          <p14:tracePt t="11409" x="3549650" y="3676650"/>
          <p14:tracePt t="11426" x="4140200" y="3695700"/>
          <p14:tracePt t="11442" x="4756150" y="3752850"/>
          <p14:tracePt t="11459" x="5118100" y="3835400"/>
          <p14:tracePt t="11476" x="5378450" y="3873500"/>
          <p14:tracePt t="11492" x="5683250" y="3917950"/>
          <p14:tracePt t="11509" x="5759450" y="3924300"/>
          <p14:tracePt t="11526" x="5784850" y="3924300"/>
          <p14:tracePt t="11542" x="5791200" y="3924300"/>
          <p14:tracePt t="11824" x="5753100" y="3924300"/>
          <p14:tracePt t="11831" x="5670550" y="3924300"/>
          <p14:tracePt t="11842" x="5588000" y="3937000"/>
          <p14:tracePt t="11859" x="5448300" y="3937000"/>
          <p14:tracePt t="11876" x="5340350" y="3937000"/>
          <p14:tracePt t="11892" x="5238750" y="3937000"/>
          <p14:tracePt t="11909" x="5181600" y="3937000"/>
          <p14:tracePt t="11926" x="5137150" y="3937000"/>
          <p14:tracePt t="11942" x="5111750" y="3937000"/>
          <p14:tracePt t="11959" x="5099050" y="3937000"/>
          <p14:tracePt t="12067" x="5105400" y="3937000"/>
          <p14:tracePt t="12104" x="5111750" y="3937000"/>
          <p14:tracePt t="12173" x="5118100" y="3937000"/>
          <p14:tracePt t="12197" x="5118100" y="3930650"/>
          <p14:tracePt t="12218" x="5124450" y="3930650"/>
          <p14:tracePt t="12241" x="5124450" y="3924300"/>
          <p14:tracePt t="12263" x="5124450" y="3917950"/>
          <p14:tracePt t="12280" x="5137150" y="3917950"/>
          <p14:tracePt t="12299" x="5137150" y="3911600"/>
          <p14:tracePt t="12420" x="5143500" y="3911600"/>
          <p14:tracePt t="12442" x="5149850" y="3911600"/>
          <p14:tracePt t="12458" x="5156200" y="3911600"/>
          <p14:tracePt t="12503" x="5162550" y="3911600"/>
          <p14:tracePt t="12518" x="5168900" y="3911600"/>
          <p14:tracePt t="12533" x="5181600" y="3911600"/>
          <p14:tracePt t="12541" x="5194300" y="3911600"/>
          <p14:tracePt t="12548" x="5200650" y="3911600"/>
          <p14:tracePt t="12558" x="5219700" y="3917950"/>
          <p14:tracePt t="12575" x="5270500" y="3924300"/>
          <p14:tracePt t="12591" x="5321300" y="3937000"/>
          <p14:tracePt t="12608" x="5372100" y="3937000"/>
          <p14:tracePt t="12625" x="5473700" y="3937000"/>
          <p14:tracePt t="12641" x="5530850" y="3937000"/>
          <p14:tracePt t="12658" x="5568950" y="3937000"/>
          <p14:tracePt t="12675" x="5600700" y="3937000"/>
          <p14:tracePt t="12692" x="5645150" y="3917950"/>
          <p14:tracePt t="12708" x="5670550" y="3898900"/>
          <p14:tracePt t="12725" x="5695950" y="3879850"/>
          <p14:tracePt t="12741" x="5702300" y="3848100"/>
          <p14:tracePt t="12758" x="5721350" y="3822700"/>
          <p14:tracePt t="12775" x="5734050" y="3797300"/>
          <p14:tracePt t="12791" x="5740400" y="3771900"/>
          <p14:tracePt t="12808" x="5740400" y="3752850"/>
          <p14:tracePt t="12825" x="5721350" y="3708400"/>
          <p14:tracePt t="12841" x="5645150" y="3600450"/>
          <p14:tracePt t="12858" x="5486400" y="3454400"/>
          <p14:tracePt t="12874" x="5372100" y="3371850"/>
          <p14:tracePt t="12891" x="5187950" y="3333750"/>
          <p14:tracePt t="12908" x="4921250" y="3327400"/>
          <p14:tracePt t="12924" x="4692650" y="3352800"/>
          <p14:tracePt t="12941" x="4400550" y="3473450"/>
          <p14:tracePt t="12958" x="4305300" y="3511550"/>
          <p14:tracePt t="12975" x="4197350" y="3606800"/>
          <p14:tracePt t="12991" x="4095750" y="3695700"/>
          <p14:tracePt t="13010" x="4032250" y="3771900"/>
          <p14:tracePt t="13024" x="3994150" y="3835400"/>
          <p14:tracePt t="13041" x="3987800" y="3854450"/>
          <p14:tracePt t="13058" x="3987800" y="3873500"/>
          <p14:tracePt t="13075" x="4000500" y="3898900"/>
          <p14:tracePt t="13091" x="4076700" y="4019550"/>
          <p14:tracePt t="13108" x="4159250" y="4146550"/>
          <p14:tracePt t="13124" x="4203700" y="4203700"/>
          <p14:tracePt t="13141" x="4362450" y="4311650"/>
          <p14:tracePt t="13157" x="4565650" y="4425950"/>
          <p14:tracePt t="13174" x="4775200" y="4521200"/>
          <p14:tracePt t="13191" x="4845050" y="4533900"/>
          <p14:tracePt t="13207" x="4864100" y="4533900"/>
          <p14:tracePt t="13224" x="4914900" y="4527550"/>
          <p14:tracePt t="13241" x="4991100" y="4464050"/>
          <p14:tracePt t="13257" x="5130800" y="4330700"/>
          <p14:tracePt t="13274" x="5302250" y="4114800"/>
          <p14:tracePt t="13291" x="5384800" y="4019550"/>
          <p14:tracePt t="13308" x="5422900" y="3943350"/>
          <p14:tracePt t="13324" x="5441950" y="3873500"/>
          <p14:tracePt t="13341" x="5448300" y="3816350"/>
          <p14:tracePt t="13358" x="5403850" y="3746500"/>
          <p14:tracePt t="13374" x="5251450" y="3619500"/>
          <p14:tracePt t="13391" x="5149850" y="3556000"/>
          <p14:tracePt t="13407" x="4870450" y="3473450"/>
          <p14:tracePt t="13424" x="4476750" y="3454400"/>
          <p14:tracePt t="13441" x="4178300" y="3492500"/>
          <p14:tracePt t="13457" x="3937000" y="3568700"/>
          <p14:tracePt t="13474" x="3822700" y="3619500"/>
          <p14:tracePt t="13491" x="3663950" y="3759200"/>
          <p14:tracePt t="13507" x="3619500" y="3835400"/>
          <p14:tracePt t="13524" x="3594100" y="3879850"/>
          <p14:tracePt t="13541" x="3594100" y="3892550"/>
          <p14:tracePt t="13558" x="3606800" y="3905250"/>
          <p14:tracePt t="13575" x="3695700" y="3981450"/>
          <p14:tracePt t="13591" x="3886200" y="4108450"/>
          <p14:tracePt t="13607" x="4191000" y="4254500"/>
          <p14:tracePt t="13624" x="4489450" y="4330700"/>
          <p14:tracePt t="13640" x="4667250" y="4362450"/>
          <p14:tracePt t="13657" x="4921250" y="4368800"/>
          <p14:tracePt t="13674" x="5137150" y="4330700"/>
          <p14:tracePt t="13691" x="5461000" y="4241800"/>
          <p14:tracePt t="13707" x="5695950" y="4146550"/>
          <p14:tracePt t="13724" x="5905500" y="4064000"/>
          <p14:tracePt t="13741" x="6178550" y="3968750"/>
          <p14:tracePt t="13757" x="6438900" y="3867150"/>
          <p14:tracePt t="13774" x="6654800" y="3816350"/>
          <p14:tracePt t="13791" x="6826250" y="3797300"/>
          <p14:tracePt t="13807" x="6972300" y="3803650"/>
          <p14:tracePt t="13825" x="7080250" y="3829050"/>
          <p14:tracePt t="13840" x="7105650" y="3835400"/>
          <p14:tracePt t="14135" x="7219950" y="3854450"/>
          <p14:tracePt t="14144" x="7385050" y="3873500"/>
          <p14:tracePt t="14150" x="7518400" y="3873500"/>
          <p14:tracePt t="14158" x="7620000" y="3879850"/>
          <p14:tracePt t="14174" x="7778750" y="3879850"/>
          <p14:tracePt t="14190" x="7918450" y="3879850"/>
          <p14:tracePt t="14207" x="8045450" y="3879850"/>
          <p14:tracePt t="14223" x="8248650" y="3879850"/>
          <p14:tracePt t="14240" x="8388350" y="3892550"/>
          <p14:tracePt t="14257" x="8540750" y="3924300"/>
          <p14:tracePt t="14273" x="8623300" y="3924300"/>
          <p14:tracePt t="14290" x="8743950" y="3930650"/>
          <p14:tracePt t="14307" x="8839200" y="3930650"/>
          <p14:tracePt t="14324" x="8902700" y="3930650"/>
          <p14:tracePt t="14340" x="9004300" y="3930650"/>
          <p14:tracePt t="14357" x="9042400" y="3930650"/>
          <p14:tracePt t="14374" x="9194800" y="3937000"/>
          <p14:tracePt t="14390" x="9258300" y="3937000"/>
          <p14:tracePt t="14407" x="9309100" y="3937000"/>
          <p14:tracePt t="14423" x="9391650" y="3937000"/>
          <p14:tracePt t="14440" x="9455150" y="3956050"/>
          <p14:tracePt t="14457" x="9563100" y="3962400"/>
          <p14:tracePt t="14473" x="9632950" y="3968750"/>
          <p14:tracePt t="14490" x="9677400" y="3968750"/>
          <p14:tracePt t="14507" x="9721850" y="3962400"/>
          <p14:tracePt t="14524" x="9766300" y="3943350"/>
          <p14:tracePt t="14527" x="9785350" y="3924300"/>
          <p14:tracePt t="14540" x="9798050" y="3911600"/>
          <p14:tracePt t="14557" x="9823450" y="3892550"/>
          <p14:tracePt t="14573" x="9829800" y="3867150"/>
          <p14:tracePt t="14590" x="9855200" y="3797300"/>
          <p14:tracePt t="14607" x="9855200" y="3689350"/>
          <p14:tracePt t="14623" x="9810750" y="3556000"/>
          <p14:tracePt t="14640" x="9772650" y="3498850"/>
          <p14:tracePt t="14656" x="9734550" y="3467100"/>
          <p14:tracePt t="14673" x="9671050" y="3416300"/>
          <p14:tracePt t="14690" x="9594850" y="3365500"/>
          <p14:tracePt t="14706" x="9461500" y="3321050"/>
          <p14:tracePt t="14723" x="9398000" y="3302000"/>
          <p14:tracePt t="14740" x="9251950" y="3289300"/>
          <p14:tracePt t="14756" x="9080500" y="3289300"/>
          <p14:tracePt t="14774" x="8890000" y="3289300"/>
          <p14:tracePt t="14790" x="8743950" y="3289300"/>
          <p14:tracePt t="14808" x="8591550" y="3314700"/>
          <p14:tracePt t="14823" x="8515350" y="3333750"/>
          <p14:tracePt t="14840" x="8369300" y="3378200"/>
          <p14:tracePt t="14856" x="8159750" y="3479800"/>
          <p14:tracePt t="14873" x="8070850" y="3530600"/>
          <p14:tracePt t="14889" x="8026400" y="3568700"/>
          <p14:tracePt t="14907" x="8020050" y="3587750"/>
          <p14:tracePt t="14923" x="8001000" y="3613150"/>
          <p14:tracePt t="14940" x="7994650" y="3638550"/>
          <p14:tracePt t="14956" x="7975600" y="3708400"/>
          <p14:tracePt t="14973" x="7975600" y="3765550"/>
          <p14:tracePt t="14989" x="7975600" y="3816350"/>
          <p14:tracePt t="15006" x="7981950" y="3854450"/>
          <p14:tracePt t="15023" x="8020050" y="3956050"/>
          <p14:tracePt t="15040" x="8077200" y="4019550"/>
          <p14:tracePt t="15056" x="8153400" y="4102100"/>
          <p14:tracePt t="15073" x="8255000" y="4178300"/>
          <p14:tracePt t="15089" x="8299450" y="4210050"/>
          <p14:tracePt t="15106" x="8458200" y="4267200"/>
          <p14:tracePt t="15123" x="8591550" y="4298950"/>
          <p14:tracePt t="15140" x="8712200" y="4318000"/>
          <p14:tracePt t="15156" x="8858250" y="4318000"/>
          <p14:tracePt t="15173" x="8966200" y="4305300"/>
          <p14:tracePt t="15189" x="9175750" y="4254500"/>
          <p14:tracePt t="15206" x="9328150" y="4178300"/>
          <p14:tracePt t="15223" x="9486900" y="4102100"/>
          <p14:tracePt t="15239" x="9639300" y="4032250"/>
          <p14:tracePt t="15258" x="9823450" y="3930650"/>
          <p14:tracePt t="15273" x="9912350" y="3905250"/>
          <p14:tracePt t="15289" x="10020300" y="3854450"/>
          <p14:tracePt t="15306" x="10090150" y="3822700"/>
          <p14:tracePt t="15324" x="10134600" y="3803650"/>
          <p14:tracePt t="15340" x="10179050" y="3771900"/>
          <p14:tracePt t="15356" x="10191750" y="3752850"/>
          <p14:tracePt t="15373" x="10217150" y="3714750"/>
          <p14:tracePt t="15389" x="10236200" y="3638550"/>
          <p14:tracePt t="15406" x="10242550" y="3568700"/>
          <p14:tracePt t="15422" x="10242550" y="3505200"/>
          <p14:tracePt t="15439" x="10223500" y="3416300"/>
          <p14:tracePt t="15456" x="10185400" y="3333750"/>
          <p14:tracePt t="15472" x="10160000" y="3302000"/>
          <p14:tracePt t="15489" x="10102850" y="3244850"/>
          <p14:tracePt t="15506" x="9975850" y="3168650"/>
          <p14:tracePt t="15522" x="9880600" y="3117850"/>
          <p14:tracePt t="15539" x="9779000" y="3086100"/>
          <p14:tracePt t="15543" x="9721850" y="3079750"/>
          <p14:tracePt t="15556" x="9696450" y="3073400"/>
          <p14:tracePt t="15573" x="9588500" y="3041650"/>
          <p14:tracePt t="15589" x="9436100" y="3022600"/>
          <p14:tracePt t="15606" x="9353550" y="3009900"/>
          <p14:tracePt t="15622" x="9290050" y="3009900"/>
          <p14:tracePt t="15639" x="9258300" y="3009900"/>
          <p14:tracePt t="15655" x="9194800" y="3009900"/>
          <p14:tracePt t="15672" x="9042400" y="3028950"/>
          <p14:tracePt t="15689" x="8928100" y="3060700"/>
          <p14:tracePt t="15705" x="8826500" y="3092450"/>
          <p14:tracePt t="15722" x="8724900" y="3130550"/>
          <p14:tracePt t="15739" x="8642350" y="3149600"/>
          <p14:tracePt t="15755" x="8572500" y="3181350"/>
          <p14:tracePt t="15773" x="8489950" y="3206750"/>
          <p14:tracePt t="15789" x="8394700" y="3244850"/>
          <p14:tracePt t="15807" x="8318500" y="3289300"/>
          <p14:tracePt t="15823" x="8261350" y="3327400"/>
          <p14:tracePt t="15839" x="8185150" y="3384550"/>
          <p14:tracePt t="15855" x="8140700" y="3435350"/>
          <p14:tracePt t="15872" x="8089900" y="3479800"/>
          <p14:tracePt t="15889" x="8051800" y="3517900"/>
          <p14:tracePt t="15905" x="8032750" y="3549650"/>
          <p14:tracePt t="15922" x="8007350" y="3575050"/>
          <p14:tracePt t="15939" x="8001000" y="3594100"/>
          <p14:tracePt t="15955" x="7994650" y="3613150"/>
          <p14:tracePt t="15972" x="7994650" y="3625850"/>
          <p14:tracePt t="15989" x="7994650" y="3644900"/>
          <p14:tracePt t="16005" x="7994650" y="3663950"/>
          <p14:tracePt t="16022" x="8032750" y="3733800"/>
          <p14:tracePt t="16038" x="8064500" y="3810000"/>
          <p14:tracePt t="16055" x="8096250" y="3873500"/>
          <p14:tracePt t="16072" x="8121650" y="3937000"/>
          <p14:tracePt t="16088" x="8140700" y="3987800"/>
          <p14:tracePt t="16105" x="8166100" y="4038600"/>
          <p14:tracePt t="16122" x="8191500" y="4070350"/>
          <p14:tracePt t="16139" x="8235950" y="4114800"/>
          <p14:tracePt t="16155" x="8255000" y="4140200"/>
          <p14:tracePt t="16172" x="8274050" y="4159250"/>
          <p14:tracePt t="16188" x="8305800" y="4178300"/>
          <p14:tracePt t="16205" x="8350250" y="4197350"/>
          <p14:tracePt t="16223" x="8420100" y="4229100"/>
          <p14:tracePt t="16238" x="8458200" y="4241800"/>
          <p14:tracePt t="16255" x="8477250" y="4254500"/>
          <p14:tracePt t="16272" x="8528050" y="4254500"/>
          <p14:tracePt t="16288" x="8636000" y="4254500"/>
          <p14:tracePt t="16305" x="8877300" y="4235450"/>
          <p14:tracePt t="16322" x="9029700" y="4210050"/>
          <p14:tracePt t="16338" x="9112250" y="4197350"/>
          <p14:tracePt t="16355" x="9188450" y="4178300"/>
          <p14:tracePt t="16372" x="9258300" y="4152900"/>
          <p14:tracePt t="16389" x="9436100" y="4133850"/>
          <p14:tracePt t="16405" x="9588500" y="4108450"/>
          <p14:tracePt t="16421" x="9683750" y="4089400"/>
          <p14:tracePt t="16438" x="9740900" y="4083050"/>
          <p14:tracePt t="16455" x="9798050" y="4070350"/>
          <p14:tracePt t="16471" x="9912350" y="4032250"/>
          <p14:tracePt t="16488" x="9969500" y="4013200"/>
          <p14:tracePt t="16505" x="10007600" y="3987800"/>
          <p14:tracePt t="16521" x="10033000" y="3943350"/>
          <p14:tracePt t="16540" x="10052050" y="3892550"/>
          <p14:tracePt t="16555" x="10058400" y="3829050"/>
          <p14:tracePt t="16572" x="10058400" y="3752850"/>
          <p14:tracePt t="16588" x="10045700" y="3663950"/>
          <p14:tracePt t="16605" x="10001250" y="3536950"/>
          <p14:tracePt t="16623" x="9918700" y="3390900"/>
          <p14:tracePt t="16638" x="9893300" y="3352800"/>
          <p14:tracePt t="16655" x="9842500" y="3289300"/>
          <p14:tracePt t="16671" x="9772650" y="3219450"/>
          <p14:tracePt t="16688" x="9683750" y="3136900"/>
          <p14:tracePt t="16705" x="9525000" y="3048000"/>
          <p14:tracePt t="16721" x="9448800" y="3016250"/>
          <p14:tracePt t="16738" x="9391650" y="3003550"/>
          <p14:tracePt t="16755" x="9328150" y="2997200"/>
          <p14:tracePt t="16771" x="9207500" y="3009900"/>
          <p14:tracePt t="16788" x="9048750" y="3041650"/>
          <p14:tracePt t="16805" x="8839200" y="3092450"/>
          <p14:tracePt t="16821" x="8724900" y="3124200"/>
          <p14:tracePt t="16838" x="8629650" y="3149600"/>
          <p14:tracePt t="16854" x="8515350" y="3181350"/>
          <p14:tracePt t="16871" x="8432800" y="3219450"/>
          <p14:tracePt t="16888" x="8343900" y="3257550"/>
          <p14:tracePt t="16904" x="8318500" y="3282950"/>
          <p14:tracePt t="16921" x="8299450" y="3295650"/>
          <p14:tracePt t="16938" x="8280400" y="3327400"/>
          <p14:tracePt t="16954" x="8255000" y="3359150"/>
          <p14:tracePt t="16971" x="8248650" y="3409950"/>
          <p14:tracePt t="16988" x="8242300" y="3429000"/>
          <p14:tracePt t="17004" x="8235950" y="3479800"/>
          <p14:tracePt t="17022" x="8242300" y="3581400"/>
          <p14:tracePt t="17037" x="8261350" y="3651250"/>
          <p14:tracePt t="17054" x="8318500" y="3733800"/>
          <p14:tracePt t="17071" x="8356600" y="3784600"/>
          <p14:tracePt t="17088" x="8388350" y="3822700"/>
          <p14:tracePt t="17104" x="8451850" y="3917950"/>
          <p14:tracePt t="17121" x="8489950" y="3949700"/>
          <p14:tracePt t="17137" x="8534400" y="4006850"/>
          <p14:tracePt t="17154" x="8604250" y="4057650"/>
          <p14:tracePt t="17171" x="8636000" y="4070350"/>
          <p14:tracePt t="17188" x="8686800" y="4108450"/>
          <p14:tracePt t="17204" x="8699500" y="4121150"/>
          <p14:tracePt t="17221" x="8712200" y="4127500"/>
          <p14:tracePt t="17237" x="8737600" y="4133850"/>
          <p14:tracePt t="17254" x="8763000" y="4140200"/>
          <p14:tracePt t="17271" x="8826500" y="4165600"/>
          <p14:tracePt t="17287" x="8877300" y="4171950"/>
          <p14:tracePt t="17304" x="8915400" y="4178300"/>
          <p14:tracePt t="17321" x="8966200" y="4178300"/>
          <p14:tracePt t="17337" x="8997950" y="4178300"/>
          <p14:tracePt t="17354" x="9099550" y="4165600"/>
          <p14:tracePt t="17371" x="9207500" y="4121150"/>
          <p14:tracePt t="17387" x="9309100" y="4070350"/>
          <p14:tracePt t="17405" x="9410700" y="4013200"/>
          <p14:tracePt t="17420" x="9512300" y="3937000"/>
          <p14:tracePt t="17437" x="9613900" y="3848100"/>
          <p14:tracePt t="17454" x="9702800" y="3778250"/>
          <p14:tracePt t="17471" x="9779000" y="3714750"/>
          <p14:tracePt t="17487" x="9836150" y="3663950"/>
          <p14:tracePt t="17504" x="9867900" y="3644900"/>
          <p14:tracePt t="17521" x="9880600" y="3632200"/>
          <p14:tracePt t="17537" x="9886950" y="3619500"/>
          <p14:tracePt t="17554" x="9886950" y="3613150"/>
          <p14:tracePt t="17571" x="9893300" y="3613150"/>
          <p14:tracePt t="17588" x="9893300" y="3594100"/>
          <p14:tracePt t="17604" x="9893300" y="3568700"/>
          <p14:tracePt t="17620" x="9893300" y="3530600"/>
          <p14:tracePt t="17637" x="9893300" y="3517900"/>
          <p14:tracePt t="17654" x="9893300" y="3498850"/>
          <p14:tracePt t="17671" x="9880600" y="3467100"/>
          <p14:tracePt t="17687" x="9867900" y="3441700"/>
          <p14:tracePt t="17703" x="9848850" y="3429000"/>
          <p14:tracePt t="17720" x="9836150" y="3416300"/>
          <p14:tracePt t="17737" x="9823450" y="3416300"/>
          <p14:tracePt t="17753" x="9798050" y="3403600"/>
          <p14:tracePt t="17770" x="9785350" y="3397250"/>
          <p14:tracePt t="17787" x="9759950" y="3397250"/>
          <p14:tracePt t="17804" x="9721850" y="3390900"/>
          <p14:tracePt t="17820" x="9696450" y="3390900"/>
          <p14:tracePt t="17837" x="9601200" y="3365500"/>
          <p14:tracePt t="17853" x="9499600" y="3340100"/>
          <p14:tracePt t="17870" x="9391650" y="3333750"/>
          <p14:tracePt t="17887" x="9328150" y="3327400"/>
          <p14:tracePt t="17903" x="9277350" y="3327400"/>
          <p14:tracePt t="17920" x="9175750" y="3327400"/>
          <p14:tracePt t="17937" x="9017000" y="3327400"/>
          <p14:tracePt t="17954" x="8858250" y="3327400"/>
          <p14:tracePt t="17970" x="8699500" y="3327400"/>
          <p14:tracePt t="17987" x="8610600" y="3333750"/>
          <p14:tracePt t="18003" x="8483600" y="3346450"/>
          <p14:tracePt t="18020" x="8413750" y="3352800"/>
          <p14:tracePt t="18038" x="8343900" y="3371850"/>
          <p14:tracePt t="18045" x="8312150" y="3384550"/>
          <p14:tracePt t="18054" x="8267700" y="3390900"/>
          <p14:tracePt t="18072" x="8197850" y="3409950"/>
          <p14:tracePt t="18087" x="8147050" y="3422650"/>
          <p14:tracePt t="18104" x="8115300" y="3448050"/>
          <p14:tracePt t="18120" x="8083550" y="3454400"/>
          <p14:tracePt t="18137" x="8064500" y="3467100"/>
          <p14:tracePt t="18154" x="8045450" y="3473450"/>
          <p14:tracePt t="18170" x="8032750" y="3498850"/>
          <p14:tracePt t="18186" x="8020050" y="3505200"/>
          <p14:tracePt t="18203" x="8013700" y="3511550"/>
          <p14:tracePt t="18220" x="8013700" y="3517900"/>
          <p14:tracePt t="18260" x="8013700" y="3524250"/>
          <p14:tracePt t="18275" x="8013700" y="3530600"/>
          <p14:tracePt t="18286" x="8020050" y="3530600"/>
          <p14:tracePt t="18303" x="8045450" y="3581400"/>
          <p14:tracePt t="18320" x="8096250" y="3676650"/>
          <p14:tracePt t="18337" x="8134350" y="3740150"/>
          <p14:tracePt t="18354" x="8172450" y="3810000"/>
          <p14:tracePt t="18370" x="8204200" y="3867150"/>
          <p14:tracePt t="18386" x="8242300" y="3917950"/>
          <p14:tracePt t="18403" x="8280400" y="3981450"/>
          <p14:tracePt t="18420" x="8318500" y="4032250"/>
          <p14:tracePt t="18436" x="8362950" y="4057650"/>
          <p14:tracePt t="18453" x="8426450" y="4108450"/>
          <p14:tracePt t="18472" x="8540750" y="4178300"/>
          <p14:tracePt t="18486" x="8648700" y="4210050"/>
          <p14:tracePt t="18503" x="8712200" y="4229100"/>
          <p14:tracePt t="18520" x="8820150" y="4241800"/>
          <p14:tracePt t="18536" x="8909050" y="4260850"/>
          <p14:tracePt t="18539" x="8959850" y="4260850"/>
          <p14:tracePt t="18554" x="9036050" y="4260850"/>
          <p14:tracePt t="18570" x="9137650" y="4248150"/>
          <p14:tracePt t="18588" x="9239250" y="4229100"/>
          <p14:tracePt t="18603" x="9359900" y="4191000"/>
          <p14:tracePt t="18619" x="9518650" y="4152900"/>
          <p14:tracePt t="18637" x="9759950" y="4083050"/>
          <p14:tracePt t="18654" x="9880600" y="4044950"/>
          <p14:tracePt t="18670" x="9982200" y="4013200"/>
          <p14:tracePt t="18687" x="10026650" y="4000500"/>
          <p14:tracePt t="18703" x="10058400" y="3987800"/>
          <p14:tracePt t="18720" x="10071100" y="3968750"/>
          <p14:tracePt t="18736" x="10083800" y="3930650"/>
          <p14:tracePt t="18753" x="10096500" y="3860800"/>
          <p14:tracePt t="18770" x="10090150" y="3797300"/>
          <p14:tracePt t="18786" x="10083800" y="3721100"/>
          <p14:tracePt t="18803" x="10052050" y="3613150"/>
          <p14:tracePt t="18819" x="10020300" y="3536950"/>
          <p14:tracePt t="18837" x="9975850" y="3460750"/>
          <p14:tracePt t="18853" x="9925050" y="3397250"/>
          <p14:tracePt t="18869" x="9874250" y="3340100"/>
          <p14:tracePt t="18886" x="9848850" y="3321050"/>
          <p14:tracePt t="18904" x="9791700" y="3289300"/>
          <p14:tracePt t="18919" x="9753600" y="3276600"/>
          <p14:tracePt t="18936" x="9734550" y="3270250"/>
          <p14:tracePt t="18954" x="9715500" y="3270250"/>
          <p14:tracePt t="18969" x="9709150" y="3270250"/>
          <p14:tracePt t="18986" x="9696450" y="3270250"/>
          <p14:tracePt t="19003" x="9690100" y="3270250"/>
          <p14:tracePt t="19020" x="9677400" y="3270250"/>
          <p14:tracePt t="19038" x="9658350" y="3270250"/>
          <p14:tracePt t="19053" x="9645650" y="3270250"/>
          <p14:tracePt t="19069" x="9639300" y="3270250"/>
          <p14:tracePt t="19086" x="9607550" y="3270250"/>
          <p14:tracePt t="19103" x="9575800" y="3270250"/>
          <p14:tracePt t="19120" x="9512300" y="3270250"/>
          <p14:tracePt t="19137" x="9486900" y="3270250"/>
          <p14:tracePt t="19152" x="9417050" y="3276600"/>
          <p14:tracePt t="19169" x="9321800" y="3282950"/>
          <p14:tracePt t="19186" x="9201150" y="3289300"/>
          <p14:tracePt t="19202" x="9118600" y="3295650"/>
          <p14:tracePt t="19219" x="9023350" y="3295650"/>
          <p14:tracePt t="19236" x="8921750" y="3295650"/>
          <p14:tracePt t="19252" x="8826500" y="3295650"/>
          <p14:tracePt t="19269" x="8750300" y="3314700"/>
          <p14:tracePt t="19285" x="8667750" y="3321050"/>
          <p14:tracePt t="19302" x="8623300" y="3327400"/>
          <p14:tracePt t="19319" x="8572500" y="3333750"/>
          <p14:tracePt t="19335" x="8521700" y="3346450"/>
          <p14:tracePt t="19353" x="8489950" y="3352800"/>
          <p14:tracePt t="19369" x="8432800" y="3384550"/>
          <p14:tracePt t="19386" x="8407400" y="3397250"/>
          <p14:tracePt t="19402" x="8382000" y="3422650"/>
          <p14:tracePt t="19419" x="8350250" y="3448050"/>
          <p14:tracePt t="19435" x="8318500" y="3473450"/>
          <p14:tracePt t="19453" x="8280400" y="3505200"/>
          <p14:tracePt t="19469" x="8267700" y="3524250"/>
          <p14:tracePt t="19485" x="8267700" y="3530600"/>
          <p14:tracePt t="19502" x="8261350" y="3549650"/>
          <p14:tracePt t="19519" x="8261350" y="3581400"/>
          <p14:tracePt t="19536" x="8261350" y="3613150"/>
          <p14:tracePt t="19552" x="8261350" y="3644900"/>
          <p14:tracePt t="19569" x="8261350" y="3670300"/>
          <p14:tracePt t="19586" x="8261350" y="3727450"/>
          <p14:tracePt t="19604" x="8274050" y="3829050"/>
          <p14:tracePt t="19619" x="8286750" y="3860800"/>
          <p14:tracePt t="19636" x="8305800" y="3898900"/>
          <p14:tracePt t="19652" x="8318500" y="3911600"/>
          <p14:tracePt t="19669" x="8318500" y="3924300"/>
          <p14:tracePt t="19686" x="8362950" y="3968750"/>
          <p14:tracePt t="19702" x="8388350" y="3994150"/>
          <p14:tracePt t="19719" x="8426450" y="4013200"/>
          <p14:tracePt t="19735" x="8451850" y="4032250"/>
          <p14:tracePt t="19752" x="8477250" y="4038600"/>
          <p14:tracePt t="19769" x="8509000" y="4070350"/>
          <p14:tracePt t="19785" x="8547100" y="4083050"/>
          <p14:tracePt t="19802" x="8585200" y="4095750"/>
          <p14:tracePt t="19818" x="8623300" y="4114800"/>
          <p14:tracePt t="19836" x="8661400" y="4121150"/>
          <p14:tracePt t="19852" x="8699500" y="4127500"/>
          <p14:tracePt t="19869" x="8763000" y="4127500"/>
          <p14:tracePt t="19885" x="8864600" y="4133850"/>
          <p14:tracePt t="19902" x="8959850" y="4133850"/>
          <p14:tracePt t="19919" x="9093200" y="4121150"/>
          <p14:tracePt t="19935" x="9156700" y="4102100"/>
          <p14:tracePt t="19952" x="9220200" y="4089400"/>
          <p14:tracePt t="19969" x="9321800" y="4076700"/>
          <p14:tracePt t="19985" x="9461500" y="4051300"/>
          <p14:tracePt t="20002" x="9671050" y="3994150"/>
          <p14:tracePt t="20018" x="9728200" y="3981450"/>
          <p14:tracePt t="20035" x="9810750" y="3943350"/>
          <p14:tracePt t="20052" x="9906000" y="3917950"/>
          <p14:tracePt t="20069" x="9944100" y="3898900"/>
          <p14:tracePt t="20085" x="9994900" y="3873500"/>
          <p14:tracePt t="20102" x="10007600" y="3860800"/>
          <p14:tracePt t="20118" x="10020300" y="3854450"/>
          <p14:tracePt t="20135" x="10026650" y="3835400"/>
          <p14:tracePt t="20152" x="10033000" y="3771900"/>
          <p14:tracePt t="20169" x="10001250" y="3594100"/>
          <p14:tracePt t="20186" x="9944100" y="3479800"/>
          <p14:tracePt t="20202" x="9912350" y="3429000"/>
          <p14:tracePt t="20218" x="9848850" y="3371850"/>
          <p14:tracePt t="20235" x="9766300" y="3302000"/>
          <p14:tracePt t="20252" x="9601200" y="3213100"/>
          <p14:tracePt t="20268" x="9499600" y="3175000"/>
          <p14:tracePt t="20285" x="9436100" y="3155950"/>
          <p14:tracePt t="20302" x="9366250" y="3149600"/>
          <p14:tracePt t="20319" x="9245600" y="3143250"/>
          <p14:tracePt t="20335" x="9163050" y="3143250"/>
          <p14:tracePt t="20351" x="9080500" y="3143250"/>
          <p14:tracePt t="20368" x="9023350" y="3149600"/>
          <p14:tracePt t="20385" x="8947150" y="3168650"/>
          <p14:tracePt t="20402" x="8813800" y="3181350"/>
          <p14:tracePt t="20418" x="8737600" y="3194050"/>
          <p14:tracePt t="20435" x="8655050" y="3206750"/>
          <p14:tracePt t="20451" x="8604250" y="3232150"/>
          <p14:tracePt t="20468" x="8534400" y="3244850"/>
          <p14:tracePt t="20485" x="8439150" y="3276600"/>
          <p14:tracePt t="20501" x="8382000" y="3321050"/>
          <p14:tracePt t="20518" x="8337550" y="3346450"/>
          <p14:tracePt t="20535" x="8324850" y="3359150"/>
          <p14:tracePt t="20538" x="8318500" y="3365500"/>
          <p14:tracePt t="20551" x="8312150" y="3365500"/>
          <p14:tracePt t="20568" x="8305800" y="3390900"/>
          <p14:tracePt t="20585" x="8286750" y="3429000"/>
          <p14:tracePt t="20601" x="8274050" y="3454400"/>
          <p14:tracePt t="20618" x="8261350" y="3479800"/>
          <p14:tracePt t="20637" x="8261350" y="3498850"/>
          <p14:tracePt t="20651" x="8261350" y="3524250"/>
          <p14:tracePt t="20668" x="8261350" y="3543300"/>
          <p14:tracePt t="20684" x="8261350" y="3581400"/>
          <p14:tracePt t="20701" x="8267700" y="3625850"/>
          <p14:tracePt t="20719" x="8280400" y="3683000"/>
          <p14:tracePt t="20734" x="8299450" y="3702050"/>
          <p14:tracePt t="20751" x="8343900" y="3784600"/>
          <p14:tracePt t="20768" x="8394700" y="3854450"/>
          <p14:tracePt t="20784" x="8432800" y="3917950"/>
          <p14:tracePt t="20801" x="8464550" y="3968750"/>
          <p14:tracePt t="20818" x="8509000" y="4025900"/>
          <p14:tracePt t="20834" x="8534400" y="4064000"/>
          <p14:tracePt t="20851" x="8572500" y="4102100"/>
          <p14:tracePt t="20868" x="8610600" y="4127500"/>
          <p14:tracePt t="20885" x="8661400" y="4165600"/>
          <p14:tracePt t="20901" x="8693150" y="4178300"/>
          <p14:tracePt t="20918" x="8756650" y="4203700"/>
          <p14:tracePt t="20934" x="8845550" y="4229100"/>
          <p14:tracePt t="20953" x="8959850" y="4235450"/>
          <p14:tracePt t="20969" x="9112250" y="4241800"/>
          <p14:tracePt t="20985" x="9156700" y="4241800"/>
          <p14:tracePt t="21001" x="9220200" y="4241800"/>
          <p14:tracePt t="21018" x="9315450" y="4235450"/>
          <p14:tracePt t="21034" x="9385300" y="4229100"/>
          <p14:tracePt t="21038" x="9429750" y="4210050"/>
          <p14:tracePt t="21051" x="9505950" y="4191000"/>
          <p14:tracePt t="21067" x="9550400" y="4184650"/>
          <p14:tracePt t="21084" x="9620250" y="4165600"/>
          <p14:tracePt t="21101" x="9671050" y="4146550"/>
          <p14:tracePt t="21117" x="9709150" y="4127500"/>
          <p14:tracePt t="21135" x="9747250" y="4102100"/>
          <p14:tracePt t="21151" x="9779000" y="4076700"/>
          <p14:tracePt t="21167" x="9798050" y="4051300"/>
          <p14:tracePt t="21184" x="9829800" y="4006850"/>
          <p14:tracePt t="21201" x="9893300" y="3911600"/>
          <p14:tracePt t="21217" x="9931400" y="3860800"/>
          <p14:tracePt t="21234" x="9937750" y="3829050"/>
          <p14:tracePt t="21251" x="9937750" y="3797300"/>
          <p14:tracePt t="21267" x="9937750" y="3752850"/>
          <p14:tracePt t="21284" x="9937750" y="3689350"/>
          <p14:tracePt t="21301" x="9912350" y="3568700"/>
          <p14:tracePt t="21317" x="9893300" y="3505200"/>
          <p14:tracePt t="21334" x="9842500" y="3448050"/>
          <p14:tracePt t="21351" x="9810750" y="3409950"/>
          <p14:tracePt t="21368" x="9728200" y="3327400"/>
          <p14:tracePt t="21384" x="9671050" y="3295650"/>
          <p14:tracePt t="21400" x="9632950" y="3276600"/>
          <p14:tracePt t="21417" x="9594850" y="3270250"/>
          <p14:tracePt t="21434" x="9563100" y="3257550"/>
          <p14:tracePt t="21450" x="9499600" y="3251200"/>
          <p14:tracePt t="21467" x="9448800" y="3251200"/>
          <p14:tracePt t="21484" x="9353550" y="3251200"/>
          <p14:tracePt t="21500" x="9213850" y="3251200"/>
          <p14:tracePt t="21517" x="9074150" y="3257550"/>
          <p14:tracePt t="21534" x="8972550" y="3263900"/>
          <p14:tracePt t="21551" x="8845550" y="3263900"/>
          <p14:tracePt t="21567" x="8750300" y="3263900"/>
          <p14:tracePt t="21584" x="8674100" y="3263900"/>
          <p14:tracePt t="21601" x="8578850" y="3263900"/>
          <p14:tracePt t="21617" x="8553450" y="3263900"/>
          <p14:tracePt t="21634" x="8521700" y="3270250"/>
          <p14:tracePt t="21650" x="8502650" y="3282950"/>
          <p14:tracePt t="21667" x="8458200" y="3308350"/>
          <p14:tracePt t="21684" x="8401050" y="3346450"/>
          <p14:tracePt t="21700" x="8382000" y="3378200"/>
          <p14:tracePt t="21717" x="8356600" y="3422650"/>
          <p14:tracePt t="21734" x="8337550" y="3441700"/>
          <p14:tracePt t="21750" x="8331200" y="3467100"/>
          <p14:tracePt t="21767" x="8331200" y="3492500"/>
          <p14:tracePt t="21784" x="8331200" y="3511550"/>
          <p14:tracePt t="21800" x="8350250" y="3562350"/>
          <p14:tracePt t="21817" x="8382000" y="3657600"/>
          <p14:tracePt t="21833" x="8439150" y="3752850"/>
          <p14:tracePt t="21850" x="8528050" y="3905250"/>
          <p14:tracePt t="21867" x="8553450" y="3949700"/>
          <p14:tracePt t="21884" x="8591550" y="4019550"/>
          <p14:tracePt t="21900" x="8623300" y="4095750"/>
          <p14:tracePt t="21917" x="8655050" y="4159250"/>
          <p14:tracePt t="21933" x="8686800" y="4210050"/>
          <p14:tracePt t="21950" x="8699500" y="4222750"/>
          <p14:tracePt t="21967" x="8718550" y="4235450"/>
          <p14:tracePt t="21983" x="8737600" y="4254500"/>
          <p14:tracePt t="22001" x="8839200" y="4267200"/>
          <p14:tracePt t="22016" x="8978900" y="4273550"/>
          <p14:tracePt t="22033" x="9099550" y="4273550"/>
          <p14:tracePt t="22050" x="9194800" y="4260850"/>
          <p14:tracePt t="22067" x="9315450" y="4235450"/>
          <p14:tracePt t="22084" x="9423400" y="4191000"/>
          <p14:tracePt t="22100" x="9486900" y="4165600"/>
          <p14:tracePt t="22117" x="9563100" y="4102100"/>
          <p14:tracePt t="22134" x="9601200" y="4064000"/>
          <p14:tracePt t="22150" x="9613900" y="4038600"/>
          <p14:tracePt t="22166" x="9632950" y="4000500"/>
          <p14:tracePt t="22183" x="9639300" y="3987800"/>
          <p14:tracePt t="22200" x="9639300" y="3962400"/>
          <p14:tracePt t="22216" x="9639300" y="3949700"/>
          <p14:tracePt t="22233" x="9626600" y="3898900"/>
          <p14:tracePt t="22250" x="9544050" y="3740150"/>
          <p14:tracePt t="22266" x="9455150" y="3619500"/>
          <p14:tracePt t="22283" x="9283700" y="3517900"/>
          <p14:tracePt t="22300" x="9093200" y="3454400"/>
          <p14:tracePt t="22317" x="8972550" y="3448050"/>
          <p14:tracePt t="22333" x="8705850" y="3441700"/>
          <p14:tracePt t="22350" x="8528050" y="3467100"/>
          <p14:tracePt t="22366" x="8343900" y="3517900"/>
          <p14:tracePt t="22383" x="8178800" y="3562350"/>
          <p14:tracePt t="22401" x="8070850" y="3619500"/>
          <p14:tracePt t="22416" x="8013700" y="3663950"/>
          <p14:tracePt t="22434" x="7969250" y="3689350"/>
          <p14:tracePt t="22450" x="7962900" y="3714750"/>
          <p14:tracePt t="22466" x="7956550" y="3727450"/>
          <p14:tracePt t="22483" x="7956550" y="3740150"/>
          <p14:tracePt t="22499" x="7969250" y="3784600"/>
          <p14:tracePt t="22516" x="8032750" y="3879850"/>
          <p14:tracePt t="22533" x="8128000" y="4006850"/>
          <p14:tracePt t="22538" x="8178800" y="4057650"/>
          <p14:tracePt t="22550" x="8210550" y="4114800"/>
          <p14:tracePt t="22567" x="8293100" y="4184650"/>
          <p14:tracePt t="22583" x="8369300" y="4222750"/>
          <p14:tracePt t="22600" x="8439150" y="4267200"/>
          <p14:tracePt t="22616" x="8553450" y="4311650"/>
          <p14:tracePt t="22633" x="8636000" y="4337050"/>
          <p14:tracePt t="22650" x="8718550" y="4337050"/>
          <p14:tracePt t="22666" x="8775700" y="4337050"/>
          <p14:tracePt t="22683" x="8870950" y="4337050"/>
          <p14:tracePt t="22699" x="9017000" y="4337050"/>
          <p14:tracePt t="22716" x="9182100" y="4298950"/>
          <p14:tracePt t="22733" x="9296400" y="4273550"/>
          <p14:tracePt t="22749" x="9321800" y="4260850"/>
          <p14:tracePt t="22766" x="9353550" y="4235450"/>
          <p14:tracePt t="22782" x="9378950" y="4210050"/>
          <p14:tracePt t="22801" x="9455150" y="4095750"/>
          <p14:tracePt t="22816" x="9467850" y="3949700"/>
          <p14:tracePt t="22832" x="9486900" y="3841750"/>
          <p14:tracePt t="22849" x="9455150" y="3683000"/>
          <p14:tracePt t="22866" x="9372600" y="3473450"/>
          <p14:tracePt t="22883" x="9182100" y="3200400"/>
          <p14:tracePt t="22900" x="8940800" y="3022600"/>
          <p14:tracePt t="22916" x="8680450" y="2895600"/>
          <p14:tracePt t="22933" x="8401050" y="2844800"/>
          <p14:tracePt t="22949" x="7924800" y="2844800"/>
          <p14:tracePt t="22966" x="7156450" y="2946400"/>
          <p14:tracePt t="22982" x="6648450" y="3067050"/>
          <p14:tracePt t="22999" x="6223000" y="3168650"/>
          <p14:tracePt t="23016" x="6070600" y="3213100"/>
          <p14:tracePt t="23032" x="5886450" y="3263900"/>
          <p14:tracePt t="23035" x="5784850" y="3302000"/>
          <p14:tracePt t="23049" x="5632450" y="3352800"/>
          <p14:tracePt t="23066" x="5492750" y="3403600"/>
          <p14:tracePt t="23082" x="5346700" y="3454400"/>
          <p14:tracePt t="23099" x="5276850" y="3473450"/>
          <p14:tracePt t="23115" x="5149850" y="3530600"/>
          <p14:tracePt t="23132" x="4991100" y="3613150"/>
          <p14:tracePt t="23149" x="4889500" y="3670300"/>
          <p14:tracePt t="23165" x="4787900" y="3740150"/>
          <p14:tracePt t="23182" x="4756150" y="3771900"/>
          <p14:tracePt t="23199" x="4711700" y="3803650"/>
          <p14:tracePt t="23215" x="4679950" y="3841750"/>
          <p14:tracePt t="23232" x="4654550" y="3873500"/>
          <p14:tracePt t="23249" x="4641850" y="3892550"/>
          <p14:tracePt t="23525" x="4584700" y="3917950"/>
          <p14:tracePt t="23532" x="4508500" y="3943350"/>
          <p14:tracePt t="23540" x="4419600" y="3987800"/>
          <p14:tracePt t="23549" x="4343400" y="4013200"/>
          <p14:tracePt t="23565" x="4184650" y="4070350"/>
          <p14:tracePt t="23582" x="4095750" y="4102100"/>
          <p14:tracePt t="23599" x="3975100" y="4140200"/>
          <p14:tracePt t="23616" x="3752850" y="4210050"/>
          <p14:tracePt t="23632" x="3587750" y="4260850"/>
          <p14:tracePt t="23648" x="3460750" y="4292600"/>
          <p14:tracePt t="23665" x="3384550" y="4311650"/>
          <p14:tracePt t="23682" x="3289300" y="4337050"/>
          <p14:tracePt t="23700" x="3079750" y="4368800"/>
          <p14:tracePt t="23716" x="2901950" y="4406900"/>
          <p14:tracePt t="23732" x="2705100" y="4432300"/>
          <p14:tracePt t="23748" x="2609850" y="4445000"/>
          <p14:tracePt t="23765" x="2482850" y="4457700"/>
          <p14:tracePt t="23782" x="2298700" y="4483100"/>
          <p14:tracePt t="23798" x="2178050" y="4489450"/>
          <p14:tracePt t="23815" x="2057400" y="4495800"/>
          <p14:tracePt t="23832" x="2000250" y="4502150"/>
          <p14:tracePt t="23849" x="1847850" y="4527550"/>
          <p14:tracePt t="23865" x="1758950" y="4533900"/>
          <p14:tracePt t="23882" x="1689100" y="4546600"/>
          <p14:tracePt t="23899" x="1625600" y="4546600"/>
          <p14:tracePt t="23915" x="1587500" y="4546600"/>
          <p14:tracePt t="23932" x="1504950" y="4552950"/>
          <p14:tracePt t="23948" x="1466850" y="4552950"/>
          <p14:tracePt t="23965" x="1435100" y="4552950"/>
          <p14:tracePt t="23982" x="1403350" y="4552950"/>
          <p14:tracePt t="23998" x="1390650" y="4552950"/>
          <p14:tracePt t="24015" x="1352550" y="4552950"/>
          <p14:tracePt t="24032" x="1320800" y="4552950"/>
          <p14:tracePt t="24048" x="1295400" y="4552950"/>
          <p14:tracePt t="24065" x="1276350" y="4540250"/>
          <p14:tracePt t="24082" x="1263650" y="4540250"/>
          <p14:tracePt t="24098" x="1244600" y="4533900"/>
          <p14:tracePt t="24115" x="1231900" y="4527550"/>
          <p14:tracePt t="24131" x="1231900" y="4521200"/>
          <p14:tracePt t="24175" x="1231900" y="4514850"/>
          <p14:tracePt t="24189" x="1231900" y="4508500"/>
          <p14:tracePt t="24250" x="1231900" y="4495800"/>
          <p14:tracePt t="24280" x="1238250" y="4495800"/>
          <p14:tracePt t="24311" x="1238250" y="4489450"/>
          <p14:tracePt t="24326" x="1244600" y="4489450"/>
          <p14:tracePt t="24340" x="1250950" y="4489450"/>
          <p14:tracePt t="24355" x="1250950" y="4483100"/>
          <p14:tracePt t="24363" x="1257300" y="4483100"/>
          <p14:tracePt t="24416" x="1270000" y="4476750"/>
          <p14:tracePt t="24447" x="1276350" y="4476750"/>
          <p14:tracePt t="24484" x="1282700" y="4476750"/>
          <p14:tracePt t="24491" x="1289050" y="4476750"/>
          <p14:tracePt t="24521" x="1295400" y="4476750"/>
          <p14:tracePt t="24536" x="1301750" y="4476750"/>
          <p14:tracePt t="24553" x="1314450" y="4476750"/>
          <p14:tracePt t="24560" x="1320800" y="4476750"/>
          <p14:tracePt t="24575" x="1333500" y="4476750"/>
          <p14:tracePt t="24583" x="1339850" y="4476750"/>
          <p14:tracePt t="24598" x="1346200" y="4476750"/>
          <p14:tracePt t="24614" x="1371600" y="4476750"/>
          <p14:tracePt t="24631" x="1422400" y="4476750"/>
          <p14:tracePt t="24647" x="1498600" y="4476750"/>
          <p14:tracePt t="24664" x="1562100" y="4476750"/>
          <p14:tracePt t="24681" x="1581150" y="4483100"/>
          <p14:tracePt t="24698" x="1612900" y="4489450"/>
          <p14:tracePt t="24715" x="1638300" y="4495800"/>
          <p14:tracePt t="24733" x="1733550" y="4514850"/>
          <p14:tracePt t="24747" x="1765300" y="4521200"/>
          <p14:tracePt t="24764" x="1835150" y="4527550"/>
          <p14:tracePt t="24781" x="1885950" y="4533900"/>
          <p14:tracePt t="24797" x="1917700" y="4533900"/>
          <p14:tracePt t="24815" x="1962150" y="4533900"/>
          <p14:tracePt t="24831" x="1993900" y="4533900"/>
          <p14:tracePt t="24847" x="2057400" y="4533900"/>
          <p14:tracePt t="24864" x="2159000" y="4533900"/>
          <p14:tracePt t="24881" x="2266950" y="4533900"/>
          <p14:tracePt t="24898" x="2368550" y="4533900"/>
          <p14:tracePt t="24915" x="2482850" y="4533900"/>
          <p14:tracePt t="24931" x="2603500" y="4533900"/>
          <p14:tracePt t="24948" x="2730500" y="4533900"/>
          <p14:tracePt t="24964" x="2889250" y="4533900"/>
          <p14:tracePt t="24981" x="3073400" y="4552950"/>
          <p14:tracePt t="24997" x="3219450" y="4572000"/>
          <p14:tracePt t="25014" x="3359150" y="4584700"/>
          <p14:tracePt t="25031" x="3492500" y="4603750"/>
          <p14:tracePt t="25034" x="3556000" y="4610100"/>
          <p14:tracePt t="25047" x="3613150" y="4616450"/>
          <p14:tracePt t="25064" x="3676650" y="4622800"/>
          <p14:tracePt t="25080" x="3803650" y="4641850"/>
          <p14:tracePt t="25097" x="3867150" y="4641850"/>
          <p14:tracePt t="25114" x="3924300" y="4641850"/>
          <p14:tracePt t="25130" x="3968750" y="4641850"/>
          <p14:tracePt t="25147" x="3994150" y="4641850"/>
          <p14:tracePt t="25165" x="4006850" y="4641850"/>
          <p14:tracePt t="25181" x="4019550" y="4635500"/>
          <p14:tracePt t="25197" x="4032250" y="4629150"/>
          <p14:tracePt t="25495" x="4064000" y="4622800"/>
          <p14:tracePt t="25503" x="4108450" y="4616450"/>
          <p14:tracePt t="25509" x="4127500" y="4616450"/>
          <p14:tracePt t="25519" x="4140200" y="4616450"/>
          <p14:tracePt t="25530" x="4159250" y="4616450"/>
          <p14:tracePt t="25547" x="4216400" y="4610100"/>
          <p14:tracePt t="25564" x="4260850" y="4610100"/>
          <p14:tracePt t="25580" x="4318000" y="4603750"/>
          <p14:tracePt t="25597" x="4368800" y="4603750"/>
          <p14:tracePt t="25613" x="4394200" y="4597400"/>
          <p14:tracePt t="25630" x="4419600" y="4597400"/>
          <p14:tracePt t="25647" x="4470400" y="4591050"/>
          <p14:tracePt t="25663" x="4508500" y="4591050"/>
          <p14:tracePt t="25680" x="4559300" y="4591050"/>
          <p14:tracePt t="25697" x="4591050" y="4591050"/>
          <p14:tracePt t="25713" x="4679950" y="4578350"/>
          <p14:tracePt t="25730" x="4800600" y="4565650"/>
          <p14:tracePt t="25747" x="4940300" y="4546600"/>
          <p14:tracePt t="25764" x="5067300" y="4540250"/>
          <p14:tracePt t="25780" x="5200650" y="4521200"/>
          <p14:tracePt t="25797" x="5403850" y="4514850"/>
          <p14:tracePt t="25814" x="5537200" y="4514850"/>
          <p14:tracePt t="25830" x="5689600" y="4514850"/>
          <p14:tracePt t="25847" x="5816600" y="4514850"/>
          <p14:tracePt t="25863" x="5911850" y="4514850"/>
          <p14:tracePt t="25880" x="6102350" y="4514850"/>
          <p14:tracePt t="25897" x="6267450" y="4514850"/>
          <p14:tracePt t="25913" x="6451600" y="4514850"/>
          <p14:tracePt t="25930" x="6629400" y="4514850"/>
          <p14:tracePt t="25948" x="6807200" y="4514850"/>
          <p14:tracePt t="25963" x="6915150" y="4514850"/>
          <p14:tracePt t="25980" x="7067550" y="4527550"/>
          <p14:tracePt t="25997" x="7181850" y="4540250"/>
          <p14:tracePt t="26013" x="7321550" y="4559300"/>
          <p14:tracePt t="26030" x="7537450" y="4591050"/>
          <p14:tracePt t="26047" x="7588250" y="4591050"/>
          <p14:tracePt t="26063" x="7639050" y="4597400"/>
          <p14:tracePt t="26080" x="7670800" y="4603750"/>
          <p14:tracePt t="26096" x="7683500" y="4603750"/>
          <p14:tracePt t="26113" x="7702550" y="4603750"/>
          <p14:tracePt t="26130" x="7727950" y="4610100"/>
          <p14:tracePt t="26147" x="7766050" y="4616450"/>
          <p14:tracePt t="26163" x="7791450" y="4616450"/>
          <p14:tracePt t="26180" x="7797800" y="4616450"/>
          <p14:tracePt t="26453" x="7861300" y="4610100"/>
          <p14:tracePt t="26460" x="7924800" y="4591050"/>
          <p14:tracePt t="26468" x="8013700" y="4584700"/>
          <p14:tracePt t="26479" x="8089900" y="4572000"/>
          <p14:tracePt t="26496" x="8166100" y="4559300"/>
          <p14:tracePt t="26514" x="8369300" y="4546600"/>
          <p14:tracePt t="26530" x="8477250" y="4533900"/>
          <p14:tracePt t="26546" x="8553450" y="4527550"/>
          <p14:tracePt t="26563" x="8623300" y="4527550"/>
          <p14:tracePt t="26579" x="8661400" y="4527550"/>
          <p14:tracePt t="26596" x="8712200" y="4527550"/>
          <p14:tracePt t="26613" x="8801100" y="4533900"/>
          <p14:tracePt t="26629" x="8858250" y="4533900"/>
          <p14:tracePt t="26646" x="8909050" y="4533900"/>
          <p14:tracePt t="26663" x="8940800" y="4546600"/>
          <p14:tracePt t="26679" x="9004300" y="4559300"/>
          <p14:tracePt t="26696" x="9036050" y="4559300"/>
          <p14:tracePt t="26713" x="9074150" y="4565650"/>
          <p14:tracePt t="26729" x="9099550" y="4572000"/>
          <p14:tracePt t="26746" x="9137650" y="4572000"/>
          <p14:tracePt t="26762" x="9188450" y="4578350"/>
          <p14:tracePt t="26779" x="9258300" y="4584700"/>
          <p14:tracePt t="26796" x="9328150" y="4591050"/>
          <p14:tracePt t="26812" x="9372600" y="4591050"/>
          <p14:tracePt t="26831" x="9391650" y="4591050"/>
          <p14:tracePt t="26846" x="9398000" y="4591050"/>
          <p14:tracePt t="26945" x="9398000" y="4584700"/>
          <p14:tracePt t="27005" x="9398000" y="4578350"/>
          <p14:tracePt t="27020" x="9398000" y="4572000"/>
          <p14:tracePt t="27030" x="9404350" y="4572000"/>
          <p14:tracePt t="27059" x="9417050" y="4572000"/>
          <p14:tracePt t="27113" x="9410700" y="4572000"/>
          <p14:tracePt t="27120" x="9404350" y="4572000"/>
          <p14:tracePt t="27134" x="9385300" y="4578350"/>
          <p14:tracePt t="27145" x="9378950" y="4584700"/>
          <p14:tracePt t="27162" x="8997950" y="4743450"/>
          <p14:tracePt t="27179" x="8528050" y="4845050"/>
          <p14:tracePt t="27196" x="7912100" y="4914900"/>
          <p14:tracePt t="27212" x="7213600" y="4946650"/>
          <p14:tracePt t="27231" x="6527800" y="4978400"/>
          <p14:tracePt t="27246" x="6070600" y="4991100"/>
          <p14:tracePt t="27263" x="5638800" y="4991100"/>
          <p14:tracePt t="27279" x="5334000" y="4991100"/>
          <p14:tracePt t="27296" x="5130800" y="5010150"/>
          <p14:tracePt t="27312" x="5022850" y="5016500"/>
          <p14:tracePt t="27328" x="4921250" y="5035550"/>
          <p14:tracePt t="27345" x="4889500" y="5054600"/>
          <p14:tracePt t="27362" x="4889500" y="5060950"/>
          <p14:tracePt t="27618" x="4845050" y="5080000"/>
          <p14:tracePt t="27625" x="4775200" y="5105400"/>
          <p14:tracePt t="27634" x="4686300" y="5149850"/>
          <p14:tracePt t="27645" x="4514850" y="5226050"/>
          <p14:tracePt t="27662" x="4318000" y="5270500"/>
          <p14:tracePt t="27678" x="4133850" y="5314950"/>
          <p14:tracePt t="27696" x="3937000" y="5334000"/>
          <p14:tracePt t="27715" x="3714750" y="5334000"/>
          <p14:tracePt t="27728" x="3581400" y="5314950"/>
          <p14:tracePt t="27745" x="3124200" y="5245100"/>
          <p14:tracePt t="27762" x="2851150" y="5187950"/>
          <p14:tracePt t="27779" x="2647950" y="5130800"/>
          <p14:tracePt t="27795" x="2546350" y="5092700"/>
          <p14:tracePt t="27811" x="2336800" y="5029200"/>
          <p14:tracePt t="27828" x="2190750" y="4984750"/>
          <p14:tracePt t="27845" x="2070100" y="4927600"/>
          <p14:tracePt t="27861" x="1943100" y="4870450"/>
          <p14:tracePt t="27878" x="1885950" y="4845050"/>
          <p14:tracePt t="27895" x="1866900" y="4838700"/>
          <p14:tracePt t="27911" x="1828800" y="4832350"/>
          <p14:tracePt t="27928" x="1816100" y="4832350"/>
          <p14:tracePt t="27945" x="1790700" y="4832350"/>
          <p14:tracePt t="27962" x="1714500" y="4845050"/>
          <p14:tracePt t="27978" x="1670050" y="4857750"/>
          <p14:tracePt t="27995" x="1631950" y="4870450"/>
          <p14:tracePt t="28012" x="1619250" y="4876800"/>
          <p14:tracePt t="28028" x="1612900" y="4876800"/>
          <p14:tracePt t="28061" x="1619250" y="4876800"/>
          <p14:tracePt t="28068" x="1625600" y="4876800"/>
          <p14:tracePt t="28078" x="1631950" y="4876800"/>
          <p14:tracePt t="28095" x="1695450" y="4883150"/>
          <p14:tracePt t="28111" x="1962150" y="4895850"/>
          <p14:tracePt t="28128" x="2343150" y="4933950"/>
          <p14:tracePt t="28145" x="2546350" y="4953000"/>
          <p14:tracePt t="28161" x="2730500" y="4984750"/>
          <p14:tracePt t="28178" x="2857500" y="5003800"/>
          <p14:tracePt t="28195" x="2940050" y="5016500"/>
          <p14:tracePt t="28211" x="3041650" y="5035550"/>
          <p14:tracePt t="28228" x="3136900" y="5041900"/>
          <p14:tracePt t="28245" x="3225800" y="5048250"/>
          <p14:tracePt t="28261" x="3270250" y="5054600"/>
          <p14:tracePt t="28278" x="3295650" y="5060950"/>
          <p14:tracePt t="28294" x="3302000" y="5060950"/>
          <p14:tracePt t="28614" x="3346450" y="5060950"/>
          <p14:tracePt t="28622" x="3409950" y="5060950"/>
          <p14:tracePt t="28629" x="3473450" y="5060950"/>
          <p14:tracePt t="28645" x="3568700" y="5060950"/>
          <p14:tracePt t="28661" x="3619500" y="5060950"/>
          <p14:tracePt t="28678" x="3683000" y="5060950"/>
          <p14:tracePt t="28694" x="3860800" y="5054600"/>
          <p14:tracePt t="28711" x="3994150" y="5054600"/>
          <p14:tracePt t="28728" x="4133850" y="5048250"/>
          <p14:tracePt t="28744" x="4241800" y="5035550"/>
          <p14:tracePt t="28762" x="4413250" y="5035550"/>
          <p14:tracePt t="28777" x="4521200" y="5035550"/>
          <p14:tracePt t="28794" x="4616450" y="5035550"/>
          <p14:tracePt t="28811" x="4692650" y="5035550"/>
          <p14:tracePt t="28828" x="4743450" y="5035550"/>
          <p14:tracePt t="28845" x="4794250" y="5035550"/>
          <p14:tracePt t="28861" x="4813300" y="5035550"/>
          <p14:tracePt t="28877" x="4826000" y="5035550"/>
          <p14:tracePt t="28894" x="4832350" y="5035550"/>
          <p14:tracePt t="28910" x="4845050" y="5035550"/>
          <p14:tracePt t="28927" x="4864100" y="5035550"/>
          <p14:tracePt t="28944" x="4902200" y="5035550"/>
          <p14:tracePt t="28961" x="4959350" y="5035550"/>
          <p14:tracePt t="28978" x="4984750" y="5035550"/>
          <p14:tracePt t="28994" x="5010150" y="5035550"/>
          <p14:tracePt t="29027" x="5016500" y="5035550"/>
          <p14:tracePt t="29044" x="5022850" y="5035550"/>
          <p14:tracePt t="29072" x="5029200" y="5035550"/>
          <p14:tracePt t="29094" x="5041900" y="5035550"/>
          <p14:tracePt t="29103" x="5054600" y="5029200"/>
          <p14:tracePt t="29110" x="5080000" y="5022850"/>
          <p14:tracePt t="29127" x="5162550" y="4984750"/>
          <p14:tracePt t="29144" x="5270500" y="4940300"/>
          <p14:tracePt t="29161" x="5410200" y="4870450"/>
          <p14:tracePt t="29177" x="5454650" y="4838700"/>
          <p14:tracePt t="29194" x="5524500" y="4806950"/>
          <p14:tracePt t="29210" x="5575300" y="4787900"/>
          <p14:tracePt t="29227" x="5613400" y="4762500"/>
          <p14:tracePt t="29244" x="5638800" y="4756150"/>
          <p14:tracePt t="29260" x="5645150" y="4756150"/>
          <p14:tracePt t="29481" x="5651500" y="4756150"/>
          <p14:tracePt t="29498" x="5657850" y="4762500"/>
          <p14:tracePt t="29504" x="5664200" y="4762500"/>
          <p14:tracePt t="29517" x="5676900" y="4768850"/>
          <p14:tracePt t="29532" x="5683250" y="4768850"/>
          <p14:tracePt t="29555" x="5689600" y="4768850"/>
          <p14:tracePt t="29562" x="5695950" y="4768850"/>
          <p14:tracePt t="29593" x="5702300" y="4768850"/>
          <p14:tracePt t="29607" x="5702300" y="4762500"/>
          <p14:tracePt t="29630" x="5702300" y="4756150"/>
          <p14:tracePt t="29646" x="5702300" y="4743450"/>
          <p14:tracePt t="29668" x="5702300" y="4737100"/>
          <p14:tracePt t="29676" x="5695950" y="4724400"/>
          <p14:tracePt t="29683" x="5689600" y="4724400"/>
          <p14:tracePt t="29693" x="5683250" y="4718050"/>
          <p14:tracePt t="29710" x="5683250" y="4711700"/>
          <p14:tracePt t="29727" x="5670550" y="4705350"/>
          <p14:tracePt t="29813" x="5676900" y="4705350"/>
          <p14:tracePt t="29828" x="5683250" y="4705350"/>
          <p14:tracePt t="29835" x="5683250" y="4711700"/>
          <p14:tracePt t="29843" x="5695950" y="4718050"/>
          <p14:tracePt t="29860" x="5715000" y="4724400"/>
          <p14:tracePt t="29877" x="5746750" y="4730750"/>
          <p14:tracePt t="29894" x="5759450" y="4737100"/>
          <p14:tracePt t="29910" x="5759450" y="4743450"/>
          <p14:tracePt t="29926" x="5765800" y="4749800"/>
          <p14:tracePt t="29943" x="5765800" y="4756150"/>
          <p14:tracePt t="29960" x="5765800" y="4762500"/>
          <p14:tracePt t="29993" x="5765800" y="4775200"/>
          <p14:tracePt t="30010" x="5753100" y="4781550"/>
          <p14:tracePt t="30027" x="5746750" y="4806950"/>
          <p14:tracePt t="30043" x="5734050" y="4806950"/>
          <p14:tracePt t="30046" x="5727700" y="4813300"/>
          <p14:tracePt t="30060" x="5721350" y="4819650"/>
          <p14:tracePt t="30078" x="5721350" y="4826000"/>
          <p14:tracePt t="30144" x="5727700" y="4826000"/>
          <p14:tracePt t="30151" x="5734050" y="4826000"/>
          <p14:tracePt t="30159" x="5740400" y="4826000"/>
          <p14:tracePt t="30176" x="5803900" y="4806950"/>
          <p14:tracePt t="30193" x="5899150" y="4756150"/>
          <p14:tracePt t="30211" x="5956300" y="4724400"/>
          <p14:tracePt t="30226" x="5962650" y="4711700"/>
          <p14:tracePt t="30243" x="5969000" y="4711700"/>
          <p14:tracePt t="30260" x="5975350" y="4705350"/>
          <p14:tracePt t="30276" x="5975350" y="4699000"/>
          <p14:tracePt t="30293" x="5975350" y="4692650"/>
          <p14:tracePt t="30311" x="5975350" y="4686300"/>
          <p14:tracePt t="30326" x="5975350" y="4679950"/>
          <p14:tracePt t="30355" x="5981700" y="4667250"/>
          <p14:tracePt t="30365" x="5988050" y="4667250"/>
          <p14:tracePt t="30377" x="6007100" y="4654550"/>
          <p14:tracePt t="30393" x="6032500" y="4648200"/>
          <p14:tracePt t="30409" x="6051550" y="4641850"/>
          <p14:tracePt t="30426" x="6064250" y="4641850"/>
          <p14:tracePt t="30459" x="6076950" y="4641850"/>
          <p14:tracePt t="30514" x="6076950" y="4648200"/>
          <p14:tracePt t="30531" x="6076950" y="4654550"/>
          <p14:tracePt t="30566" x="6083300" y="4667250"/>
          <p14:tracePt t="30573" x="6089650" y="4673600"/>
          <p14:tracePt t="30580" x="6096000" y="4679950"/>
          <p14:tracePt t="30593" x="6102350" y="4679950"/>
          <p14:tracePt t="30609" x="6115050" y="4686300"/>
          <p14:tracePt t="30626" x="6153150" y="4705350"/>
          <p14:tracePt t="30643" x="6172200" y="4718050"/>
          <p14:tracePt t="30659" x="6172200" y="4730750"/>
          <p14:tracePt t="30676" x="6178550" y="4737100"/>
          <p14:tracePt t="30693" x="6178550" y="4749800"/>
          <p14:tracePt t="30709" x="6178550" y="4768850"/>
          <p14:tracePt t="30726" x="6172200" y="4787900"/>
          <p14:tracePt t="30743" x="6165850" y="4813300"/>
          <p14:tracePt t="30759" x="6159500" y="4826000"/>
          <p14:tracePt t="30777" x="6153150" y="4832350"/>
          <p14:tracePt t="30837" x="6159500" y="4832350"/>
          <p14:tracePt t="30845" x="6165850" y="4832350"/>
          <p14:tracePt t="30852" x="6184900" y="4832350"/>
          <p14:tracePt t="30861" x="6223000" y="4832350"/>
          <p14:tracePt t="30875" x="6305550" y="4826000"/>
          <p14:tracePt t="30892" x="6432550" y="4800600"/>
          <p14:tracePt t="30909" x="6559550" y="4794250"/>
          <p14:tracePt t="30926" x="6654800" y="4794250"/>
          <p14:tracePt t="30942" x="6711950" y="4794250"/>
          <p14:tracePt t="30959" x="6737350" y="4794250"/>
          <p14:tracePt t="31299" x="6756400" y="4806950"/>
          <p14:tracePt t="31307" x="6775450" y="4826000"/>
          <p14:tracePt t="31314" x="6813550" y="4864100"/>
          <p14:tracePt t="31325" x="6845300" y="4883150"/>
          <p14:tracePt t="31343" x="6908800" y="4927600"/>
          <p14:tracePt t="31358" x="6946900" y="4946650"/>
          <p14:tracePt t="31375" x="6972300" y="4959350"/>
          <p14:tracePt t="31392" x="6991350" y="4965700"/>
          <p14:tracePt t="31409" x="6997700" y="4965700"/>
          <p14:tracePt t="31426" x="7016750" y="4978400"/>
          <p14:tracePt t="31442" x="7054850" y="4984750"/>
          <p14:tracePt t="31458" x="7073900" y="4991100"/>
          <p14:tracePt t="31475" x="7080250" y="4991100"/>
          <p14:tracePt t="31492" x="7092950" y="4991100"/>
          <p14:tracePt t="31509" x="7099300" y="4991100"/>
          <p14:tracePt t="31592" x="7105650" y="4991100"/>
          <p14:tracePt t="31599" x="7112000" y="4991100"/>
          <p14:tracePt t="31608" x="7118350" y="4991100"/>
          <p14:tracePt t="31625" x="7150100" y="4984750"/>
          <p14:tracePt t="31642" x="7194550" y="4959350"/>
          <p14:tracePt t="31658" x="7283450" y="4933950"/>
          <p14:tracePt t="31675" x="7353300" y="4921250"/>
          <p14:tracePt t="31692" x="7505700" y="4883150"/>
          <p14:tracePt t="31708" x="7600950" y="4876800"/>
          <p14:tracePt t="31725" x="7677150" y="4876800"/>
          <p14:tracePt t="31741" x="7804150" y="4876800"/>
          <p14:tracePt t="31758" x="7956550" y="4895850"/>
          <p14:tracePt t="31775" x="8058150" y="4921250"/>
          <p14:tracePt t="31792" x="8229600" y="4959350"/>
          <p14:tracePt t="31809" x="8420100" y="5010150"/>
          <p14:tracePt t="31826" x="8680450" y="5060950"/>
          <p14:tracePt t="31842" x="8775700" y="5060950"/>
          <p14:tracePt t="31858" x="8832850" y="5080000"/>
          <p14:tracePt t="31875" x="8890000" y="5086350"/>
          <p14:tracePt t="31891" x="9010650" y="5080000"/>
          <p14:tracePt t="31908" x="9213850" y="5048250"/>
          <p14:tracePt t="31925" x="9334500" y="5035550"/>
          <p14:tracePt t="31941" x="9442450" y="5003800"/>
          <p14:tracePt t="31958" x="9531350" y="4953000"/>
          <p14:tracePt t="31974" x="9569450" y="4933950"/>
          <p14:tracePt t="31992" x="9664700" y="4857750"/>
          <p14:tracePt t="32008" x="9715500" y="4813300"/>
          <p14:tracePt t="32025" x="9747250" y="4768850"/>
          <p14:tracePt t="32041" x="9766300" y="4718050"/>
          <p14:tracePt t="32058" x="9772650" y="4660900"/>
          <p14:tracePt t="32074" x="9772650" y="4584700"/>
          <p14:tracePt t="32091" x="9740900" y="4495800"/>
          <p14:tracePt t="32108" x="9639300" y="4337050"/>
          <p14:tracePt t="32125" x="9518650" y="4184650"/>
          <p14:tracePt t="32141" x="9391650" y="4070350"/>
          <p14:tracePt t="32158" x="9251950" y="3975100"/>
          <p14:tracePt t="32175" x="9118600" y="3898900"/>
          <p14:tracePt t="32191" x="8934450" y="3835400"/>
          <p14:tracePt t="32208" x="8763000" y="3803650"/>
          <p14:tracePt t="32224" x="8597900" y="3765550"/>
          <p14:tracePt t="32241" x="8407400" y="3759200"/>
          <p14:tracePt t="32258" x="8280400" y="3759200"/>
          <p14:tracePt t="32275" x="8089900" y="3790950"/>
          <p14:tracePt t="32291" x="7835900" y="3816350"/>
          <p14:tracePt t="32308" x="7537450" y="3892550"/>
          <p14:tracePt t="32324" x="7264400" y="3968750"/>
          <p14:tracePt t="32341" x="7124700" y="4019550"/>
          <p14:tracePt t="32357" x="7010400" y="4095750"/>
          <p14:tracePt t="32374" x="6883400" y="4178300"/>
          <p14:tracePt t="32391" x="6781800" y="4298950"/>
          <p14:tracePt t="32407" x="6750050" y="4343400"/>
          <p14:tracePt t="32425" x="6737350" y="4368800"/>
          <p14:tracePt t="32441" x="6731000" y="4419600"/>
          <p14:tracePt t="32457" x="6743700" y="4508500"/>
          <p14:tracePt t="32475" x="6807200" y="4699000"/>
          <p14:tracePt t="32491" x="6883400" y="4845050"/>
          <p14:tracePt t="32508" x="6946900" y="4959350"/>
          <p14:tracePt t="32524" x="7023100" y="5060950"/>
          <p14:tracePt t="32541" x="7131050" y="5181600"/>
          <p14:tracePt t="32544" x="7200900" y="5251450"/>
          <p14:tracePt t="32557" x="7321550" y="5359400"/>
          <p14:tracePt t="32574" x="7454900" y="5448300"/>
          <p14:tracePt t="32591" x="7613650" y="5524500"/>
          <p14:tracePt t="32607" x="7721600" y="5549900"/>
          <p14:tracePt t="32624" x="7905750" y="5594350"/>
          <p14:tracePt t="32641" x="8280400" y="5600700"/>
          <p14:tracePt t="32657" x="8553450" y="5588000"/>
          <p14:tracePt t="32674" x="8782050" y="5530850"/>
          <p14:tracePt t="32690" x="8864600" y="5505450"/>
          <p14:tracePt t="32707" x="8985250" y="5461000"/>
          <p14:tracePt t="32724" x="9258300" y="5359400"/>
          <p14:tracePt t="32741" x="9404350" y="5295900"/>
          <p14:tracePt t="32758" x="9537700" y="5226050"/>
          <p14:tracePt t="32774" x="9639300" y="5168900"/>
          <p14:tracePt t="32792" x="9721850" y="5111750"/>
          <p14:tracePt t="32807" x="9791700" y="5041900"/>
          <p14:tracePt t="32824" x="9817100" y="4997450"/>
          <p14:tracePt t="32841" x="9836150" y="4972050"/>
          <p14:tracePt t="32858" x="9842500" y="4959350"/>
          <p14:tracePt t="32874" x="9848850" y="4927600"/>
          <p14:tracePt t="32891" x="9848850" y="4870450"/>
          <p14:tracePt t="32907" x="9836150" y="4718050"/>
          <p14:tracePt t="32924" x="9798050" y="4597400"/>
          <p14:tracePt t="32940" x="9766300" y="4495800"/>
          <p14:tracePt t="32957" x="9671050" y="4362450"/>
          <p14:tracePt t="32974" x="9632950" y="4305300"/>
          <p14:tracePt t="32990" x="9531350" y="4203700"/>
          <p14:tracePt t="33007" x="9423400" y="4121150"/>
          <p14:tracePt t="33024" x="9309100" y="4044950"/>
          <p14:tracePt t="33040" x="9194800" y="3987800"/>
          <p14:tracePt t="33043" x="9131300" y="3975100"/>
          <p14:tracePt t="33057" x="8991600" y="3956050"/>
          <p14:tracePt t="33074" x="8921750" y="3956050"/>
          <p14:tracePt t="33090" x="8794750" y="3943350"/>
          <p14:tracePt t="33107" x="8636000" y="3943350"/>
          <p14:tracePt t="33123" x="8401050" y="3943350"/>
          <p14:tracePt t="33140" x="8255000" y="3949700"/>
          <p14:tracePt t="33157" x="8140700" y="3968750"/>
          <p14:tracePt t="33173" x="8013700" y="3987800"/>
          <p14:tracePt t="33190" x="7804150" y="4057650"/>
          <p14:tracePt t="33207" x="7429500" y="4165600"/>
          <p14:tracePt t="33224" x="7207250" y="4235450"/>
          <p14:tracePt t="33240" x="7092950" y="4279900"/>
          <p14:tracePt t="33257" x="6991350" y="4349750"/>
          <p14:tracePt t="33276" x="6864350" y="4445000"/>
          <p14:tracePt t="33290" x="6832600" y="4502150"/>
          <p14:tracePt t="33308" x="6813550" y="4540250"/>
          <p14:tracePt t="33324" x="6794500" y="4578350"/>
          <p14:tracePt t="33340" x="6794500" y="4603750"/>
          <p14:tracePt t="33357" x="6794500" y="4679950"/>
          <p14:tracePt t="33373" x="6826250" y="4749800"/>
          <p14:tracePt t="33390" x="6864350" y="4870450"/>
          <p14:tracePt t="33407" x="6940550" y="4997450"/>
          <p14:tracePt t="33423" x="6972300" y="5048250"/>
          <p14:tracePt t="33440" x="7035800" y="5143500"/>
          <p14:tracePt t="33457" x="7080250" y="5200650"/>
          <p14:tracePt t="33473" x="7143750" y="5264150"/>
          <p14:tracePt t="33490" x="7245350" y="5340350"/>
          <p14:tracePt t="33507" x="7366000" y="5416550"/>
          <p14:tracePt t="33523" x="7486650" y="5480050"/>
          <p14:tracePt t="33540" x="7632700" y="5549900"/>
          <p14:tracePt t="33556" x="7772400" y="5600700"/>
          <p14:tracePt t="33573" x="7905750" y="5651500"/>
          <p14:tracePt t="33590" x="8020050" y="5683250"/>
          <p14:tracePt t="33606" x="8121650" y="5708650"/>
          <p14:tracePt t="33623" x="8229600" y="5715000"/>
          <p14:tracePt t="33640" x="8369300" y="5715000"/>
          <p14:tracePt t="33656" x="8521700" y="5683250"/>
          <p14:tracePt t="33673" x="8661400" y="5664200"/>
          <p14:tracePt t="33690" x="8788400" y="5632450"/>
          <p14:tracePt t="33706" x="8858250" y="5613400"/>
          <p14:tracePt t="33723" x="8947150" y="5581650"/>
          <p14:tracePt t="33740" x="9080500" y="5537200"/>
          <p14:tracePt t="33757" x="9213850" y="5486400"/>
          <p14:tracePt t="33773" x="9353550" y="5422900"/>
          <p14:tracePt t="33790" x="9378950" y="5410200"/>
          <p14:tracePt t="33806" x="9423400" y="5391150"/>
          <p14:tracePt t="33823" x="9467850" y="5365750"/>
          <p14:tracePt t="33841" x="9512300" y="5295900"/>
          <p14:tracePt t="33857" x="9544050" y="5232400"/>
          <p14:tracePt t="33873" x="9563100" y="5162550"/>
          <p14:tracePt t="33891" x="9569450" y="5143500"/>
          <p14:tracePt t="33906" x="9575800" y="5099050"/>
          <p14:tracePt t="33924" x="9588500" y="5035550"/>
          <p14:tracePt t="33940" x="9588500" y="4978400"/>
          <p14:tracePt t="33956" x="9601200" y="4921250"/>
          <p14:tracePt t="33973" x="9601200" y="4883150"/>
          <p14:tracePt t="33990" x="9607550" y="4864100"/>
          <p14:tracePt t="34006" x="9607550" y="4845050"/>
          <p14:tracePt t="34023" x="9607550" y="4826000"/>
          <p14:tracePt t="34040" x="9582150" y="4794250"/>
          <p14:tracePt t="34056" x="9563100" y="4749800"/>
          <p14:tracePt t="34073" x="9537700" y="4705350"/>
          <p14:tracePt t="34089" x="9505950" y="4673600"/>
          <p14:tracePt t="34106" x="9486900" y="4648200"/>
          <p14:tracePt t="34123" x="9436100" y="4591050"/>
          <p14:tracePt t="34140" x="9378950" y="4533900"/>
          <p14:tracePt t="34156" x="9315450" y="4476750"/>
          <p14:tracePt t="34173" x="9207500" y="4362450"/>
          <p14:tracePt t="34189" x="9099550" y="4286250"/>
          <p14:tracePt t="34206" x="8959850" y="4197350"/>
          <p14:tracePt t="34223" x="8794750" y="4108450"/>
          <p14:tracePt t="34239" x="8585200" y="4025900"/>
          <p14:tracePt t="34256" x="8343900" y="3949700"/>
          <p14:tracePt t="34273" x="8172450" y="3924300"/>
          <p14:tracePt t="34289" x="8001000" y="3905250"/>
          <p14:tracePt t="34306" x="7861300" y="3905250"/>
          <p14:tracePt t="34323" x="7600950" y="3905250"/>
          <p14:tracePt t="34339" x="7473950" y="3905250"/>
          <p14:tracePt t="34357" x="7302500" y="3911600"/>
          <p14:tracePt t="34373" x="7061200" y="3943350"/>
          <p14:tracePt t="34389" x="6858000" y="4006850"/>
          <p14:tracePt t="34406" x="6578600" y="4140200"/>
          <p14:tracePt t="34423" x="6477000" y="4191000"/>
          <p14:tracePt t="34439" x="6426200" y="4248150"/>
          <p14:tracePt t="34456" x="6369050" y="4305300"/>
          <p14:tracePt t="34472" x="6337300" y="4337050"/>
          <p14:tracePt t="34489" x="6324600" y="4394200"/>
          <p14:tracePt t="34506" x="6318250" y="4438650"/>
          <p14:tracePt t="34522" x="6318250" y="4495800"/>
          <p14:tracePt t="34540" x="6330950" y="4584700"/>
          <p14:tracePt t="34542" x="6362700" y="4654550"/>
          <p14:tracePt t="34557" x="6388100" y="4718050"/>
          <p14:tracePt t="34572" x="6508750" y="4921250"/>
          <p14:tracePt t="34589" x="6604000" y="5041900"/>
          <p14:tracePt t="34606" x="6673850" y="5124450"/>
          <p14:tracePt t="34622" x="6762750" y="5226050"/>
          <p14:tracePt t="34639" x="6889750" y="5321300"/>
          <p14:tracePt t="34655" x="7143750" y="5486400"/>
          <p14:tracePt t="34672" x="7270750" y="5556250"/>
          <p14:tracePt t="34689" x="7353300" y="5581650"/>
          <p14:tracePt t="34706" x="7442200" y="5613400"/>
          <p14:tracePt t="34724" x="7600950" y="5638800"/>
          <p14:tracePt t="34739" x="7727950" y="5645150"/>
          <p14:tracePt t="34756" x="7886700" y="5645150"/>
          <p14:tracePt t="34772" x="8013700" y="5626100"/>
          <p14:tracePt t="34789" x="8128000" y="5588000"/>
          <p14:tracePt t="34808" x="8432800" y="5467350"/>
          <p14:tracePt t="34822" x="8731250" y="5334000"/>
          <p14:tracePt t="34839" x="9042400" y="5219700"/>
          <p14:tracePt t="34855" x="9251950" y="5156200"/>
          <p14:tracePt t="34872" x="9366250" y="5105400"/>
          <p14:tracePt t="34889" x="9582150" y="5003800"/>
          <p14:tracePt t="34905" x="9677400" y="4940300"/>
          <p14:tracePt t="34922" x="9747250" y="4857750"/>
          <p14:tracePt t="34939" x="9791700" y="4762500"/>
          <p14:tracePt t="34955" x="9823450" y="4667250"/>
          <p14:tracePt t="34972" x="9848850" y="4565650"/>
          <p14:tracePt t="34989" x="9886950" y="4413250"/>
          <p14:tracePt t="35006" x="9893300" y="4286250"/>
          <p14:tracePt t="35023" x="9893300" y="4165600"/>
          <p14:tracePt t="35038" x="9823450" y="4051300"/>
          <p14:tracePt t="35041" x="9791700" y="3994150"/>
          <p14:tracePt t="35055" x="9740900" y="3930650"/>
          <p14:tracePt t="35072" x="9652000" y="3860800"/>
          <p14:tracePt t="35088" x="9505950" y="3771900"/>
          <p14:tracePt t="35106" x="9347200" y="3721100"/>
          <p14:tracePt t="35122" x="9131300" y="3663950"/>
          <p14:tracePt t="35138" x="8883650" y="3638550"/>
          <p14:tracePt t="35155" x="8743950" y="3632200"/>
          <p14:tracePt t="35172" x="8616950" y="3632200"/>
          <p14:tracePt t="35189" x="8509000" y="3644900"/>
          <p14:tracePt t="35206" x="8394700" y="3670300"/>
          <p14:tracePt t="35222" x="8318500" y="3708400"/>
          <p14:tracePt t="35238" x="8229600" y="3740150"/>
          <p14:tracePt t="35255" x="8128000" y="3784600"/>
          <p14:tracePt t="35272" x="8064500" y="3810000"/>
          <p14:tracePt t="35288" x="8039100" y="3816350"/>
          <p14:tracePt t="35305" x="8032750" y="3829050"/>
          <p14:tracePt t="35516" x="8039100" y="3829050"/>
          <p14:tracePt t="35546" x="8045450" y="3829050"/>
          <p14:tracePt t="35622" x="8051800" y="3829050"/>
          <p14:tracePt t="35638" x="8058150" y="3829050"/>
          <p14:tracePt t="35662" x="8064500" y="3829050"/>
          <p14:tracePt t="35675" x="8070850" y="3829050"/>
          <p14:tracePt t="35689" x="8077200" y="3829050"/>
          <p14:tracePt t="35727" x="8070850" y="3829050"/>
          <p14:tracePt t="35734" x="8051800" y="3835400"/>
          <p14:tracePt t="35742" x="7975600" y="3848100"/>
          <p14:tracePt t="35755" x="7645400" y="3911600"/>
          <p14:tracePt t="35772" x="6318250" y="3994150"/>
          <p14:tracePt t="35788" x="5302250" y="3797300"/>
          <p14:tracePt t="35806" x="4337050" y="3333750"/>
          <p14:tracePt t="35821" x="3924300" y="3054350"/>
          <p14:tracePt t="35838" x="3321050" y="2495550"/>
          <p14:tracePt t="35854" x="2813050" y="1962150"/>
          <p14:tracePt t="35871" x="2660650" y="1822450"/>
          <p14:tracePt t="35888" x="2622550" y="1778000"/>
          <p14:tracePt t="35905" x="2622550" y="1771650"/>
          <p14:tracePt t="36114" x="2552700" y="1657350"/>
          <p14:tracePt t="36122" x="2381250" y="1397000"/>
          <p14:tracePt t="36128" x="2222500" y="1123950"/>
          <p14:tracePt t="36138" x="2101850" y="889000"/>
          <p14:tracePt t="36155" x="1943100" y="577850"/>
          <p14:tracePt t="36171" x="1797050" y="311150"/>
          <p14:tracePt t="36188" x="1758950" y="158750"/>
          <p14:tracePt t="36204" x="1720850" y="88900"/>
          <p14:tracePt t="36221" x="1663700" y="0"/>
          <p14:tracePt t="36237" x="1606550" y="0"/>
          <p14:tracePt t="36254" x="1568450" y="0"/>
          <p14:tracePt t="36271" x="1549400" y="0"/>
          <p14:tracePt t="36288" x="1536700" y="0"/>
          <p14:tracePt t="36304" x="1511300" y="0"/>
          <p14:tracePt t="36321" x="1485900" y="0"/>
          <p14:tracePt t="36337" x="1441450" y="0"/>
          <p14:tracePt t="36354" x="1428750" y="0"/>
          <p14:tracePt t="36371" x="1416050" y="0"/>
          <p14:tracePt t="36388" x="1403350" y="0"/>
          <p14:tracePt t="36405" x="1384300" y="0"/>
          <p14:tracePt t="36421" x="1358900" y="12700"/>
          <p14:tracePt t="36437" x="1333500" y="25400"/>
          <p14:tracePt t="36454" x="1327150" y="44450"/>
          <p14:tracePt t="36471" x="1320800" y="50800"/>
          <p14:tracePt t="36677" x="1289050" y="114300"/>
          <p14:tracePt t="36824" x="1295400" y="114300"/>
          <p14:tracePt t="36838" x="1301750" y="114300"/>
          <p14:tracePt t="36844" x="1308100" y="120650"/>
          <p14:tracePt t="36870" x="1333500" y="152400"/>
          <p14:tracePt t="36888" x="1358900" y="215900"/>
          <p14:tracePt t="36904" x="1384300" y="254000"/>
          <p14:tracePt t="36920" x="1397000" y="285750"/>
          <p14:tracePt t="36937" x="1428750" y="317500"/>
          <p14:tracePt t="36954" x="1504950" y="400050"/>
          <p14:tracePt t="36971" x="1727200" y="635000"/>
          <p14:tracePt t="36987" x="1924050" y="806450"/>
          <p14:tracePt t="37004" x="2114550" y="965200"/>
          <p14:tracePt t="37020" x="2209800" y="1054100"/>
          <p14:tracePt t="37037" x="2368550" y="1225550"/>
        </p14:tracePtLst>
      </p14:laserTrace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B52C-A7CB-4DD3-9F9E-14829262A950}"/>
              </a:ext>
            </a:extLst>
          </p:cNvPr>
          <p:cNvSpPr>
            <a:spLocks noGrp="1"/>
          </p:cNvSpPr>
          <p:nvPr>
            <p:ph type="title"/>
          </p:nvPr>
        </p:nvSpPr>
        <p:spPr/>
        <p:txBody>
          <a:bodyPr/>
          <a:lstStyle/>
          <a:p>
            <a:r>
              <a:rPr lang="en-US" dirty="0"/>
              <a:t>NP-Completeness</a:t>
            </a:r>
            <a:endParaRPr lang="en-IN" dirty="0"/>
          </a:p>
        </p:txBody>
      </p:sp>
      <p:sp>
        <p:nvSpPr>
          <p:cNvPr id="3" name="Content Placeholder 2">
            <a:extLst>
              <a:ext uri="{FF2B5EF4-FFF2-40B4-BE49-F238E27FC236}">
                <a16:creationId xmlns:a16="http://schemas.microsoft.com/office/drawing/2014/main" id="{76D0B812-46AC-41C9-819C-0CDE766DA531}"/>
              </a:ext>
            </a:extLst>
          </p:cNvPr>
          <p:cNvSpPr>
            <a:spLocks noGrp="1"/>
          </p:cNvSpPr>
          <p:nvPr>
            <p:ph idx="1"/>
          </p:nvPr>
        </p:nvSpPr>
        <p:spPr/>
        <p:txBody>
          <a:bodyPr/>
          <a:lstStyle/>
          <a:p>
            <a:r>
              <a:rPr lang="en-US" dirty="0"/>
              <a:t>The 3-colarable Graph Problem (whether it is possible to color a graph with exactly 3-colors) was shown to be NP-Complete by Karp and Cook in 1972  </a:t>
            </a:r>
          </a:p>
          <a:p>
            <a:r>
              <a:rPr lang="en-US" dirty="0"/>
              <a:t>A polynomial time reduction from 3-SAT to 3-colarable Graph Problem (whether it is possible to color a graph with exactly 3-colors) was proposed by Karp and Cook.</a:t>
            </a:r>
          </a:p>
          <a:p>
            <a:r>
              <a:rPr lang="en-IN" dirty="0"/>
              <a:t> Hence, it was subsequently shown that determining a proper colouring for a 3-colorable graph is also NP-Complete. </a:t>
            </a:r>
          </a:p>
        </p:txBody>
      </p:sp>
    </p:spTree>
    <p:extLst>
      <p:ext uri="{BB962C8B-B14F-4D97-AF65-F5344CB8AC3E}">
        <p14:creationId xmlns:p14="http://schemas.microsoft.com/office/powerpoint/2010/main" val="3850923335"/>
      </p:ext>
    </p:extLst>
  </p:cSld>
  <p:clrMapOvr>
    <a:masterClrMapping/>
  </p:clrMapOvr>
  <mc:AlternateContent xmlns:mc="http://schemas.openxmlformats.org/markup-compatibility/2006" xmlns:p14="http://schemas.microsoft.com/office/powerpoint/2010/main">
    <mc:Choice Requires="p14">
      <p:transition spd="slow" p14:dur="2000" advTm="75027"/>
    </mc:Choice>
    <mc:Fallback xmlns="">
      <p:transition spd="slow" advTm="75027"/>
    </mc:Fallback>
  </mc:AlternateContent>
  <p:extLst>
    <p:ext uri="{3A86A75C-4F4B-4683-9AE1-C65F6400EC91}">
      <p14:laserTraceLst xmlns:p14="http://schemas.microsoft.com/office/powerpoint/2010/main">
        <p14:tracePtLst>
          <p14:tracePt t="6477" x="641350" y="5187950"/>
          <p14:tracePt t="6621" x="647700" y="5187950"/>
          <p14:tracePt t="6628" x="698500" y="5175250"/>
          <p14:tracePt t="6636" x="755650" y="5156200"/>
          <p14:tracePt t="6652" x="882650" y="5086350"/>
          <p14:tracePt t="6669" x="1016000" y="5003800"/>
          <p14:tracePt t="6686" x="1162050" y="4908550"/>
          <p14:tracePt t="6703" x="1308100" y="4800600"/>
          <p14:tracePt t="6719" x="1479550" y="4686300"/>
          <p14:tracePt t="6735" x="1701800" y="4559300"/>
          <p14:tracePt t="6752" x="1974850" y="4406900"/>
          <p14:tracePt t="6769" x="2184400" y="4286250"/>
          <p14:tracePt t="6786" x="2381250" y="4165600"/>
          <p14:tracePt t="6802" x="2476500" y="4095750"/>
          <p14:tracePt t="6819" x="2603500" y="4000500"/>
          <p14:tracePt t="6835" x="2736850" y="3867150"/>
          <p14:tracePt t="6852" x="2876550" y="3721100"/>
          <p14:tracePt t="6869" x="2997200" y="3556000"/>
          <p14:tracePt t="6885" x="3022600" y="3517900"/>
          <p14:tracePt t="6902" x="3035300" y="3498850"/>
          <p14:tracePt t="6918" x="3041650" y="3492500"/>
          <p14:tracePt t="6936" x="3048000" y="3479800"/>
          <p14:tracePt t="6952" x="3048000" y="3473450"/>
          <p14:tracePt t="6968" x="3054350" y="3467100"/>
          <p14:tracePt t="6985" x="3054350" y="3448050"/>
          <p14:tracePt t="7001" x="3079750" y="3397250"/>
          <p14:tracePt t="7018" x="3105150" y="3327400"/>
          <p14:tracePt t="7021" x="3117850" y="3276600"/>
          <p14:tracePt t="7035" x="3155950" y="3213100"/>
          <p14:tracePt t="7051" x="3162300" y="3181350"/>
          <p14:tracePt t="7068" x="3162300" y="3155950"/>
          <p14:tracePt t="7085" x="3162300" y="3143250"/>
          <p14:tracePt t="7102" x="3162300" y="3136900"/>
          <p14:tracePt t="7118" x="3149600" y="3130550"/>
          <p14:tracePt t="7413" x="3232150" y="3117850"/>
          <p14:tracePt t="7422" x="3327400" y="3098800"/>
          <p14:tracePt t="7428" x="3359150" y="3092450"/>
          <p14:tracePt t="7438" x="3422650" y="3079750"/>
          <p14:tracePt t="7453" x="3606800" y="3041650"/>
          <p14:tracePt t="7468" x="3797300" y="3009900"/>
          <p14:tracePt t="7485" x="3994150" y="2984500"/>
          <p14:tracePt t="7501" x="4121150" y="2959100"/>
          <p14:tracePt t="7518" x="4248150" y="2946400"/>
          <p14:tracePt t="7535" x="4324350" y="2946400"/>
          <p14:tracePt t="7551" x="4419600" y="2946400"/>
          <p14:tracePt t="7568" x="4514850" y="2946400"/>
          <p14:tracePt t="7584" x="4610100" y="2946400"/>
          <p14:tracePt t="7601" x="4749800" y="2971800"/>
          <p14:tracePt t="7618" x="4800600" y="2971800"/>
          <p14:tracePt t="7634" x="4845050" y="2978150"/>
          <p14:tracePt t="7651" x="4908550" y="2978150"/>
          <p14:tracePt t="7668" x="4984750" y="2984500"/>
          <p14:tracePt t="7684" x="5073650" y="2990850"/>
          <p14:tracePt t="7701" x="5118100" y="2990850"/>
          <p14:tracePt t="7718" x="5149850" y="2990850"/>
          <p14:tracePt t="7735" x="5181600" y="2990850"/>
          <p14:tracePt t="7752" x="5213350" y="2984500"/>
          <p14:tracePt t="7768" x="5232400" y="2978150"/>
          <p14:tracePt t="7784" x="5238750" y="2971800"/>
          <p14:tracePt t="7859" x="5238750" y="2965450"/>
          <p14:tracePt t="7890" x="5238750" y="2959100"/>
          <p14:tracePt t="7934" x="5245100" y="2959100"/>
          <p14:tracePt t="7949" x="5245100" y="2952750"/>
          <p14:tracePt t="7957" x="5251450" y="2952750"/>
          <p14:tracePt t="7980" x="5257800" y="2952750"/>
          <p14:tracePt t="7988" x="5264150" y="2946400"/>
          <p14:tracePt t="8001" x="5289550" y="2946400"/>
          <p14:tracePt t="8018" x="5295900" y="2946400"/>
          <p14:tracePt t="8034" x="5308600" y="2946400"/>
          <p14:tracePt t="8051" x="5327650" y="2946400"/>
          <p14:tracePt t="8084" x="5194300" y="3048000"/>
          <p14:tracePt t="8101" x="5067300" y="3130550"/>
          <p14:tracePt t="8118" x="4921250" y="3200400"/>
          <p14:tracePt t="8134" x="4641850" y="3295650"/>
          <p14:tracePt t="8152" x="4114800" y="3454400"/>
          <p14:tracePt t="8167" x="3930650" y="3511550"/>
          <p14:tracePt t="8184" x="3841750" y="3549650"/>
          <p14:tracePt t="8201" x="3790950" y="3562350"/>
          <p14:tracePt t="8217" x="3765550" y="3568700"/>
          <p14:tracePt t="8235" x="3746500" y="3568700"/>
          <p14:tracePt t="8289" x="3752850" y="3568700"/>
          <p14:tracePt t="8297" x="3765550" y="3568700"/>
          <p14:tracePt t="8305" x="3771900" y="3568700"/>
          <p14:tracePt t="8318" x="3848100" y="3568700"/>
          <p14:tracePt t="8334" x="4083050" y="3517900"/>
          <p14:tracePt t="8351" x="4318000" y="3486150"/>
          <p14:tracePt t="8367" x="4514850" y="3460750"/>
          <p14:tracePt t="8384" x="4756150" y="3441700"/>
          <p14:tracePt t="8401" x="5194300" y="3397250"/>
          <p14:tracePt t="8417" x="5518150" y="3397250"/>
          <p14:tracePt t="8434" x="5822950" y="3397250"/>
          <p14:tracePt t="8450" x="6032500" y="3397250"/>
          <p14:tracePt t="8467" x="6121400" y="3397250"/>
          <p14:tracePt t="8484" x="6184900" y="3397250"/>
          <p14:tracePt t="8500" x="6203950" y="3390900"/>
          <p14:tracePt t="8517" x="6178550" y="3371850"/>
          <p14:tracePt t="8773" x="6254750" y="3371850"/>
          <p14:tracePt t="8780" x="6343650" y="3365500"/>
          <p14:tracePt t="8789" x="6426200" y="3365500"/>
          <p14:tracePt t="8800" x="6477000" y="3365500"/>
          <p14:tracePt t="8817" x="6629400" y="3352800"/>
          <p14:tracePt t="8833" x="6673850" y="3352800"/>
          <p14:tracePt t="8850" x="6711950" y="3352800"/>
          <p14:tracePt t="8867" x="6743700" y="3352800"/>
          <p14:tracePt t="8883" x="6794500" y="3359150"/>
          <p14:tracePt t="8900" x="6870700" y="3359150"/>
          <p14:tracePt t="8917" x="6927850" y="3359150"/>
          <p14:tracePt t="8933" x="6997700" y="3359150"/>
          <p14:tracePt t="8950" x="7092950" y="3359150"/>
          <p14:tracePt t="8966" x="7194550" y="3352800"/>
          <p14:tracePt t="8984" x="7264400" y="3346450"/>
          <p14:tracePt t="9000" x="7321550" y="3333750"/>
          <p14:tracePt t="9017" x="7359650" y="3327400"/>
          <p14:tracePt t="9020" x="7378700" y="3321050"/>
          <p14:tracePt t="9033" x="7423150" y="3314700"/>
          <p14:tracePt t="9050" x="7556500" y="3289300"/>
          <p14:tracePt t="9067" x="7702550" y="3263900"/>
          <p14:tracePt t="9083" x="7867650" y="3251200"/>
          <p14:tracePt t="9100" x="8045450" y="3238500"/>
          <p14:tracePt t="9117" x="8153400" y="3232150"/>
          <p14:tracePt t="9133" x="8407400" y="3232150"/>
          <p14:tracePt t="9150" x="8534400" y="3232150"/>
          <p14:tracePt t="9167" x="8610600" y="3232150"/>
          <p14:tracePt t="9183" x="8636000" y="3232150"/>
          <p14:tracePt t="9200" x="8636000" y="3225800"/>
          <p14:tracePt t="9488" x="8636000" y="3232150"/>
          <p14:tracePt t="9495" x="8642350" y="3251200"/>
          <p14:tracePt t="9504" x="8642350" y="3263900"/>
          <p14:tracePt t="9516" x="8648700" y="3276600"/>
          <p14:tracePt t="9533" x="8667750" y="3333750"/>
          <p14:tracePt t="9550" x="8680450" y="3352800"/>
          <p14:tracePt t="9566" x="8724900" y="3378200"/>
          <p14:tracePt t="9583" x="8832850" y="3422650"/>
          <p14:tracePt t="9599" x="8972550" y="3441700"/>
          <p14:tracePt t="9616" x="9124950" y="3441700"/>
          <p14:tracePt t="9633" x="9271000" y="3429000"/>
          <p14:tracePt t="9649" x="9442450" y="3403600"/>
          <p14:tracePt t="9666" x="9620250" y="3365500"/>
          <p14:tracePt t="9683" x="9753600" y="3340100"/>
          <p14:tracePt t="9700" x="9810750" y="3327400"/>
          <p14:tracePt t="9716" x="9861550" y="3327400"/>
          <p14:tracePt t="9733" x="9899650" y="3321050"/>
          <p14:tracePt t="9749" x="9944100" y="3321050"/>
          <p14:tracePt t="9767" x="9988550" y="3321050"/>
          <p14:tracePt t="9783" x="10001250" y="3308350"/>
          <p14:tracePt t="9799" x="10026650" y="3308350"/>
          <p14:tracePt t="9816" x="10077450" y="3308350"/>
          <p14:tracePt t="9833" x="10115550" y="3308350"/>
          <p14:tracePt t="9850" x="10172700" y="3308350"/>
          <p14:tracePt t="9866" x="10198100" y="3302000"/>
          <p14:tracePt t="9883" x="10229850" y="3295650"/>
          <p14:tracePt t="9899" x="10287000" y="3295650"/>
          <p14:tracePt t="9916" x="10382250" y="3276600"/>
          <p14:tracePt t="9932" x="10515600" y="3238500"/>
          <p14:tracePt t="9949" x="10699750" y="3162300"/>
          <p14:tracePt t="9966" x="10744200" y="3136900"/>
          <p14:tracePt t="9983" x="10788650" y="3092450"/>
          <p14:tracePt t="9999" x="10820400" y="3067050"/>
          <p14:tracePt t="10016" x="10826750" y="3060700"/>
          <p14:tracePt t="10032" x="10826750" y="3041650"/>
          <p14:tracePt t="10049" x="10826750" y="3035300"/>
          <p14:tracePt t="10066" x="10820400" y="3016250"/>
          <p14:tracePt t="10082" x="10782300" y="2971800"/>
          <p14:tracePt t="10099" x="10699750" y="2914650"/>
          <p14:tracePt t="10116" x="10629900" y="2895600"/>
          <p14:tracePt t="10132" x="10560050" y="2882900"/>
          <p14:tracePt t="10149" x="10490200" y="2857500"/>
          <p14:tracePt t="10167" x="10375900" y="2844800"/>
          <p14:tracePt t="10182" x="10318750" y="2838450"/>
          <p14:tracePt t="10199" x="10248900" y="2857500"/>
          <p14:tracePt t="10216" x="10153650" y="2908300"/>
          <p14:tracePt t="10233" x="10121900" y="2940050"/>
          <p14:tracePt t="10249" x="10001250" y="3028950"/>
          <p14:tracePt t="10266" x="9950450" y="3098800"/>
          <p14:tracePt t="10282" x="9931400" y="3155950"/>
          <p14:tracePt t="10299" x="9918700" y="3200400"/>
          <p14:tracePt t="10315" x="9918700" y="3219450"/>
          <p14:tracePt t="10333" x="9918700" y="3270250"/>
          <p14:tracePt t="10349" x="9937750" y="3308350"/>
          <p14:tracePt t="10365" x="9988550" y="3365500"/>
          <p14:tracePt t="10382" x="10071100" y="3473450"/>
          <p14:tracePt t="10399" x="10140950" y="3549650"/>
          <p14:tracePt t="10416" x="10255250" y="3632200"/>
          <p14:tracePt t="10432" x="10356850" y="3689350"/>
          <p14:tracePt t="10449" x="10452100" y="3727450"/>
          <p14:tracePt t="10465" x="10547350" y="3740150"/>
          <p14:tracePt t="10482" x="10661650" y="3714750"/>
          <p14:tracePt t="10498" x="10744200" y="3657600"/>
          <p14:tracePt t="10515" x="10833100" y="3568700"/>
          <p14:tracePt t="10532" x="10896600" y="3460750"/>
          <p14:tracePt t="10549" x="10922000" y="3390900"/>
          <p14:tracePt t="10567" x="10922000" y="3308350"/>
          <p14:tracePt t="10582" x="10915650" y="3282950"/>
          <p14:tracePt t="10598" x="10858500" y="3206750"/>
          <p14:tracePt t="10615" x="10788650" y="3124200"/>
          <p14:tracePt t="10632" x="10712450" y="3073400"/>
          <p14:tracePt t="10649" x="10604500" y="3009900"/>
          <p14:tracePt t="10665" x="10547350" y="3003550"/>
          <p14:tracePt t="10682" x="10483850" y="2997200"/>
          <p14:tracePt t="10698" x="10401300" y="3003550"/>
          <p14:tracePt t="10715" x="10331450" y="3035300"/>
          <p14:tracePt t="10732" x="10217150" y="3111500"/>
          <p14:tracePt t="10748" x="10185400" y="3155950"/>
          <p14:tracePt t="10765" x="10147300" y="3194050"/>
          <p14:tracePt t="10782" x="10128250" y="3257550"/>
          <p14:tracePt t="10798" x="10115550" y="3308350"/>
          <p14:tracePt t="10815" x="10109200" y="3390900"/>
          <p14:tracePt t="10832" x="10109200" y="3429000"/>
          <p14:tracePt t="10848" x="10109200" y="3467100"/>
          <p14:tracePt t="10865" x="10121900" y="3511550"/>
          <p14:tracePt t="10882" x="10153650" y="3549650"/>
          <p14:tracePt t="10898" x="10204450" y="3600450"/>
          <p14:tracePt t="10915" x="10248900" y="3625850"/>
          <p14:tracePt t="10932" x="10306050" y="3644900"/>
          <p14:tracePt t="10948" x="10350500" y="3651250"/>
          <p14:tracePt t="10965" x="10420350" y="3651250"/>
          <p14:tracePt t="10981" x="10502900" y="3638550"/>
          <p14:tracePt t="10998" x="10553700" y="3606800"/>
          <p14:tracePt t="11015" x="10579100" y="3581400"/>
          <p14:tracePt t="11032" x="10610850" y="3543300"/>
          <p14:tracePt t="11048" x="10642600" y="3473450"/>
          <p14:tracePt t="11066" x="10712450" y="3321050"/>
          <p14:tracePt t="11081" x="10731500" y="3251200"/>
          <p14:tracePt t="11098" x="10731500" y="3225800"/>
          <p14:tracePt t="11115" x="10731500" y="3206750"/>
          <p14:tracePt t="11132" x="10706100" y="3143250"/>
          <p14:tracePt t="11148" x="10629900" y="3035300"/>
          <p14:tracePt t="11165" x="10553700" y="2946400"/>
          <p14:tracePt t="11181" x="10477500" y="2889250"/>
          <p14:tracePt t="11198" x="10420350" y="2863850"/>
          <p14:tracePt t="11215" x="10344150" y="2825750"/>
          <p14:tracePt t="11231" x="10274300" y="2806700"/>
          <p14:tracePt t="11248" x="10185400" y="2800350"/>
          <p14:tracePt t="11265" x="10102850" y="2800350"/>
          <p14:tracePt t="11281" x="10033000" y="2819400"/>
          <p14:tracePt t="11298" x="9963150" y="2838450"/>
          <p14:tracePt t="11314" x="9925050" y="2863850"/>
          <p14:tracePt t="11332" x="9886950" y="2901950"/>
          <p14:tracePt t="11348" x="9867900" y="2940050"/>
          <p14:tracePt t="11364" x="9842500" y="2990850"/>
          <p14:tracePt t="11381" x="9823450" y="3073400"/>
          <p14:tracePt t="11398" x="9823450" y="3130550"/>
          <p14:tracePt t="11415" x="9817100" y="3200400"/>
          <p14:tracePt t="11431" x="9817100" y="3263900"/>
          <p14:tracePt t="11448" x="9823450" y="3333750"/>
          <p14:tracePt t="11464" x="9855200" y="3397250"/>
          <p14:tracePt t="11481" x="9874250" y="3441700"/>
          <p14:tracePt t="11498" x="9899650" y="3467100"/>
          <p14:tracePt t="11515" x="9944100" y="3505200"/>
          <p14:tracePt t="11520" x="9963150" y="3524250"/>
          <p14:tracePt t="11531" x="9988550" y="3543300"/>
          <p14:tracePt t="11548" x="10039350" y="3575050"/>
          <p14:tracePt t="11564" x="10077450" y="3594100"/>
          <p14:tracePt t="11581" x="10134600" y="3613150"/>
          <p14:tracePt t="11597" x="10191750" y="3619500"/>
          <p14:tracePt t="11615" x="10267950" y="3619500"/>
          <p14:tracePt t="11631" x="10331450" y="3587750"/>
          <p14:tracePt t="11648" x="10375900" y="3562350"/>
          <p14:tracePt t="11664" x="10464800" y="3492500"/>
          <p14:tracePt t="11681" x="10534650" y="3409950"/>
          <p14:tracePt t="11698" x="10610850" y="3302000"/>
          <p14:tracePt t="11714" x="10648950" y="3244850"/>
          <p14:tracePt t="11731" x="10661650" y="3187700"/>
          <p14:tracePt t="11748" x="10668000" y="3149600"/>
          <p14:tracePt t="11767" x="10668000" y="3098800"/>
          <p14:tracePt t="11781" x="10655300" y="3048000"/>
          <p14:tracePt t="11797" x="10598150" y="2984500"/>
          <p14:tracePt t="11814" x="10515600" y="2914650"/>
          <p14:tracePt t="11831" x="10452100" y="2876550"/>
          <p14:tracePt t="11847" x="10401300" y="2844800"/>
          <p14:tracePt t="11864" x="10318750" y="2813050"/>
          <p14:tracePt t="11881" x="10172700" y="2794000"/>
          <p14:tracePt t="11897" x="10090150" y="2794000"/>
          <p14:tracePt t="11914" x="10045700" y="2794000"/>
          <p14:tracePt t="11931" x="10013950" y="2794000"/>
          <p14:tracePt t="11947" x="9963150" y="2825750"/>
          <p14:tracePt t="11964" x="9925050" y="2870200"/>
          <p14:tracePt t="11980" x="9899650" y="2921000"/>
          <p14:tracePt t="11997" x="9893300" y="2971800"/>
          <p14:tracePt t="12015" x="9886950" y="3009900"/>
          <p14:tracePt t="12031" x="9893300" y="3054350"/>
          <p14:tracePt t="12047" x="9918700" y="3130550"/>
          <p14:tracePt t="12064" x="9975850" y="3238500"/>
          <p14:tracePt t="12081" x="10020300" y="3340100"/>
          <p14:tracePt t="12098" x="10083800" y="3409950"/>
          <p14:tracePt t="12114" x="10134600" y="3454400"/>
          <p14:tracePt t="12130" x="10179050" y="3486150"/>
          <p14:tracePt t="12147" x="10229850" y="3511550"/>
          <p14:tracePt t="12164" x="10299700" y="3517900"/>
          <p14:tracePt t="12181" x="10363200" y="3524250"/>
          <p14:tracePt t="12197" x="10420350" y="3517900"/>
          <p14:tracePt t="12214" x="10464800" y="3492500"/>
          <p14:tracePt t="12230" x="10509250" y="3454400"/>
          <p14:tracePt t="12247" x="10553700" y="3390900"/>
          <p14:tracePt t="12263" x="10598150" y="3270250"/>
          <p14:tracePt t="12281" x="10629900" y="3187700"/>
          <p14:tracePt t="12297" x="10629900" y="3111500"/>
          <p14:tracePt t="12313" x="10604500" y="3054350"/>
          <p14:tracePt t="12330" x="10528300" y="2971800"/>
          <p14:tracePt t="12347" x="10375900" y="2876550"/>
          <p14:tracePt t="12363" x="10306050" y="2851150"/>
          <p14:tracePt t="12380" x="10147300" y="2844800"/>
          <p14:tracePt t="12397" x="9944100" y="2844800"/>
          <p14:tracePt t="12413" x="9734550" y="2914650"/>
          <p14:tracePt t="12430" x="9404350" y="3079750"/>
          <p14:tracePt t="12447" x="9251950" y="3181350"/>
          <p14:tracePt t="12463" x="9105900" y="3295650"/>
          <p14:tracePt t="12480" x="8966200" y="3416300"/>
          <p14:tracePt t="12497" x="8870950" y="3505200"/>
          <p14:tracePt t="12514" x="8782050" y="3594100"/>
          <p14:tracePt t="12531" x="8769350" y="3606800"/>
          <p14:tracePt t="12547" x="8750300" y="3632200"/>
          <p14:tracePt t="12564" x="8724900" y="3651250"/>
          <p14:tracePt t="12580" x="8705850" y="3689350"/>
          <p14:tracePt t="12597" x="8661400" y="3727450"/>
          <p14:tracePt t="12614" x="8616950" y="3778250"/>
          <p14:tracePt t="12630" x="8591550" y="3803650"/>
          <p14:tracePt t="12647" x="8528050" y="3848100"/>
          <p14:tracePt t="12664" x="8451850" y="3886200"/>
          <p14:tracePt t="12680" x="8388350" y="3898900"/>
          <p14:tracePt t="12697" x="8293100" y="3898900"/>
          <p14:tracePt t="12713" x="8242300" y="3886200"/>
          <p14:tracePt t="12730" x="8172450" y="3860800"/>
          <p14:tracePt t="12748" x="8096250" y="3829050"/>
          <p14:tracePt t="12764" x="8058150" y="3797300"/>
          <p14:tracePt t="12780" x="8020050" y="3765550"/>
          <p14:tracePt t="12797" x="7994650" y="3727450"/>
          <p14:tracePt t="12813" x="7969250" y="3695700"/>
          <p14:tracePt t="12831" x="7924800" y="3638550"/>
          <p14:tracePt t="12847" x="7912100" y="3613150"/>
          <p14:tracePt t="12863" x="7899400" y="3606800"/>
          <p14:tracePt t="12880" x="7893050" y="3600450"/>
          <p14:tracePt t="12897" x="7874000" y="3594100"/>
          <p14:tracePt t="12913" x="7854950" y="3587750"/>
          <p14:tracePt t="12930" x="7823200" y="3581400"/>
          <p14:tracePt t="12946" x="7804150" y="3575050"/>
          <p14:tracePt t="12963" x="7797800" y="3562350"/>
          <p14:tracePt t="12980" x="7791450" y="3562350"/>
          <p14:tracePt t="12996" x="7785100" y="3556000"/>
          <p14:tracePt t="13014" x="7785100" y="3543300"/>
          <p14:tracePt t="13030" x="7785100" y="3536950"/>
          <p14:tracePt t="13046" x="7797800" y="3530600"/>
          <p14:tracePt t="13063" x="7829550" y="3505200"/>
          <p14:tracePt t="13080" x="8102600" y="3378200"/>
          <p14:tracePt t="13096" x="8356600" y="3276600"/>
          <p14:tracePt t="13113" x="8578850" y="3213100"/>
          <p14:tracePt t="13130" x="8718550" y="3187700"/>
          <p14:tracePt t="13147" x="8845550" y="3175000"/>
          <p14:tracePt t="13163" x="8966200" y="3168650"/>
          <p14:tracePt t="13180" x="9080500" y="3168650"/>
          <p14:tracePt t="13196" x="9232900" y="3181350"/>
          <p14:tracePt t="13213" x="9378950" y="3181350"/>
          <p14:tracePt t="13231" x="9493250" y="3194050"/>
          <p14:tracePt t="13246" x="9588500" y="3200400"/>
          <p14:tracePt t="13263" x="9658350" y="3206750"/>
          <p14:tracePt t="13280" x="9702800" y="3213100"/>
          <p14:tracePt t="13296" x="9753600" y="3219450"/>
          <p14:tracePt t="13314" x="9785350" y="3219450"/>
          <p14:tracePt t="13330" x="9798050" y="3219450"/>
          <p14:tracePt t="13346" x="9804400" y="3219450"/>
          <p14:tracePt t="13363" x="9810750" y="3219450"/>
          <p14:tracePt t="13519" x="9810750" y="3213100"/>
          <p14:tracePt t="13536" x="9810750" y="3206750"/>
          <p14:tracePt t="13541" x="9804400" y="3206750"/>
          <p14:tracePt t="13557" x="9804400" y="3200400"/>
          <p14:tracePt t="13571" x="9804400" y="3194050"/>
          <p14:tracePt t="13579" x="9791700" y="3187700"/>
          <p14:tracePt t="13596" x="9753600" y="3149600"/>
          <p14:tracePt t="13612" x="9664700" y="3060700"/>
          <p14:tracePt t="13629" x="9556750" y="2971800"/>
          <p14:tracePt t="13646" x="9467850" y="2908300"/>
          <p14:tracePt t="13662" x="9391650" y="2863850"/>
          <p14:tracePt t="13679" x="9290050" y="2838450"/>
          <p14:tracePt t="13696" x="9194800" y="2825750"/>
          <p14:tracePt t="13713" x="9029700" y="2800350"/>
          <p14:tracePt t="13729" x="8972550" y="2800350"/>
          <p14:tracePt t="13746" x="8864600" y="2800350"/>
          <p14:tracePt t="13762" x="8724900" y="2825750"/>
          <p14:tracePt t="13779" x="8591550" y="2851150"/>
          <p14:tracePt t="13796" x="8394700" y="2901950"/>
          <p14:tracePt t="13813" x="8324850" y="2921000"/>
          <p14:tracePt t="13829" x="8223250" y="2946400"/>
          <p14:tracePt t="13846" x="8140700" y="2984500"/>
          <p14:tracePt t="13863" x="8077200" y="3016250"/>
          <p14:tracePt t="13880" x="8026400" y="3092450"/>
          <p14:tracePt t="13896" x="8001000" y="3117850"/>
          <p14:tracePt t="13912" x="7994650" y="3155950"/>
          <p14:tracePt t="13929" x="7981950" y="3194050"/>
          <p14:tracePt t="13946" x="7975600" y="3251200"/>
          <p14:tracePt t="13963" x="7962900" y="3352800"/>
          <p14:tracePt t="13979" x="7962900" y="3378200"/>
          <p14:tracePt t="13996" x="7962900" y="3403600"/>
          <p14:tracePt t="14012" x="7962900" y="3429000"/>
          <p14:tracePt t="14029" x="7969250" y="3441700"/>
          <p14:tracePt t="14032" x="7981950" y="3467100"/>
          <p14:tracePt t="14047" x="8070850" y="3511550"/>
          <p14:tracePt t="14062" x="8147050" y="3562350"/>
          <p14:tracePt t="14079" x="8280400" y="3619500"/>
          <p14:tracePt t="14095" x="8432800" y="3663950"/>
          <p14:tracePt t="14113" x="8566150" y="3714750"/>
          <p14:tracePt t="14129" x="8731250" y="3727450"/>
          <p14:tracePt t="14146" x="8794750" y="3727450"/>
          <p14:tracePt t="14162" x="8826500" y="3727450"/>
          <p14:tracePt t="14179" x="8896350" y="3714750"/>
          <p14:tracePt t="14196" x="9010650" y="3657600"/>
          <p14:tracePt t="14212" x="9150350" y="3587750"/>
          <p14:tracePt t="14229" x="9245600" y="3556000"/>
          <p14:tracePt t="14246" x="9277350" y="3543300"/>
          <p14:tracePt t="14262" x="9328150" y="3517900"/>
          <p14:tracePt t="14281" x="9410700" y="3486150"/>
          <p14:tracePt t="14295" x="9455150" y="3460750"/>
          <p14:tracePt t="14312" x="9525000" y="3416300"/>
          <p14:tracePt t="14329" x="9582150" y="3365500"/>
          <p14:tracePt t="14346" x="9632950" y="3321050"/>
          <p14:tracePt t="14364" x="9696450" y="3244850"/>
          <p14:tracePt t="14379" x="9728200" y="3213100"/>
          <p14:tracePt t="14395" x="9747250" y="3187700"/>
          <p14:tracePt t="14412" x="9753600" y="3181350"/>
          <p14:tracePt t="14429" x="9753600" y="3168650"/>
          <p14:tracePt t="14446" x="9766300" y="3162300"/>
          <p14:tracePt t="14462" x="9759950" y="3149600"/>
          <p14:tracePt t="14479" x="9747250" y="3130550"/>
          <p14:tracePt t="14495" x="9696450" y="3092450"/>
          <p14:tracePt t="14512" x="9652000" y="3054350"/>
          <p14:tracePt t="14529" x="9499600" y="2921000"/>
          <p14:tracePt t="14545" x="9353550" y="2838450"/>
          <p14:tracePt t="14562" x="9182100" y="2774950"/>
          <p14:tracePt t="14579" x="9010650" y="2730500"/>
          <p14:tracePt t="14595" x="8928100" y="2717800"/>
          <p14:tracePt t="14612" x="8693150" y="2692400"/>
          <p14:tracePt t="14629" x="8566150" y="2692400"/>
          <p14:tracePt t="14645" x="8394700" y="2717800"/>
          <p14:tracePt t="14661" x="8216900" y="2787650"/>
          <p14:tracePt t="14678" x="8140700" y="2819400"/>
          <p14:tracePt t="14695" x="7943850" y="2914650"/>
          <p14:tracePt t="14712" x="7829550" y="2978150"/>
          <p14:tracePt t="14728" x="7734300" y="3041650"/>
          <p14:tracePt t="14745" x="7689850" y="3073400"/>
          <p14:tracePt t="14762" x="7658100" y="3105150"/>
          <p14:tracePt t="14778" x="7651750" y="3105150"/>
          <p14:tracePt t="14795" x="7645400" y="3117850"/>
          <p14:tracePt t="14811" x="7645400" y="3124200"/>
          <p14:tracePt t="14846" x="7645400" y="3136900"/>
          <p14:tracePt t="14861" x="7645400" y="3143250"/>
          <p14:tracePt t="14878" x="7645400" y="3149600"/>
          <p14:tracePt t="14895" x="7639050" y="3168650"/>
          <p14:tracePt t="14911" x="7620000" y="3206750"/>
          <p14:tracePt t="14928" x="7600950" y="3244850"/>
          <p14:tracePt t="14945" x="7588250" y="3270250"/>
          <p14:tracePt t="14961" x="7575550" y="3308350"/>
          <p14:tracePt t="14978" x="7550150" y="3340100"/>
          <p14:tracePt t="14995" x="7531100" y="3378200"/>
          <p14:tracePt t="15011" x="7518400" y="3390900"/>
          <p14:tracePt t="15028" x="7512050" y="3397250"/>
          <p14:tracePt t="15066" x="7524750" y="3390900"/>
          <p14:tracePt t="15702" x="7550150" y="3397250"/>
          <p14:tracePt t="15709" x="7575550" y="3422650"/>
          <p14:tracePt t="15718" x="7600950" y="3441700"/>
          <p14:tracePt t="15728" x="7632700" y="3460750"/>
          <p14:tracePt t="15745" x="7689850" y="3505200"/>
          <p14:tracePt t="15761" x="7696200" y="3517900"/>
          <p14:tracePt t="15777" x="7702550" y="3524250"/>
          <p14:tracePt t="15794" x="7715250" y="3524250"/>
          <p14:tracePt t="15903" x="7721600" y="3524250"/>
          <p14:tracePt t="15926" x="7727950" y="3524250"/>
          <p14:tracePt t="15933" x="7727950" y="3511550"/>
          <p14:tracePt t="15948" x="7734300" y="3505200"/>
          <p14:tracePt t="15960" x="7747000" y="3505200"/>
          <p14:tracePt t="15978" x="7791450" y="3473450"/>
          <p14:tracePt t="15994" x="7835900" y="3467100"/>
          <p14:tracePt t="16010" x="7861300" y="3454400"/>
          <p14:tracePt t="16027" x="7880350" y="3454400"/>
          <p14:tracePt t="16044" x="7886700" y="3460750"/>
          <p14:tracePt t="16060" x="7893050" y="3473450"/>
          <p14:tracePt t="16077" x="7893050" y="3498850"/>
          <p14:tracePt t="16094" x="7854950" y="3606800"/>
          <p14:tracePt t="16111" x="7766050" y="3746500"/>
          <p14:tracePt t="16127" x="7677150" y="3860800"/>
          <p14:tracePt t="16144" x="7594600" y="3924300"/>
          <p14:tracePt t="16160" x="7512050" y="3962400"/>
          <p14:tracePt t="16177" x="7423150" y="4000500"/>
          <p14:tracePt t="16194" x="7366000" y="4006850"/>
          <p14:tracePt t="16210" x="7315200" y="4006850"/>
          <p14:tracePt t="16227" x="7258050" y="3981450"/>
          <p14:tracePt t="16244" x="7226300" y="3962400"/>
          <p14:tracePt t="16260" x="7194550" y="3905250"/>
          <p14:tracePt t="16277" x="7156450" y="3854450"/>
          <p14:tracePt t="16293" x="7143750" y="3810000"/>
          <p14:tracePt t="16310" x="7143750" y="3727450"/>
          <p14:tracePt t="16327" x="7150100" y="3651250"/>
          <p14:tracePt t="16344" x="7207250" y="3549650"/>
          <p14:tracePt t="16360" x="7277100" y="3467100"/>
          <p14:tracePt t="16377" x="7372350" y="3416300"/>
          <p14:tracePt t="16394" x="7531100" y="3359150"/>
          <p14:tracePt t="16410" x="7594600" y="3346450"/>
          <p14:tracePt t="16427" x="7715250" y="3346450"/>
          <p14:tracePt t="16444" x="7823200" y="3352800"/>
          <p14:tracePt t="16461" x="7962900" y="3416300"/>
          <p14:tracePt t="16477" x="8039100" y="3454400"/>
          <p14:tracePt t="16493" x="8058150" y="3467100"/>
          <p14:tracePt t="16510" x="8089900" y="3486150"/>
          <p14:tracePt t="16527" x="8108950" y="3517900"/>
          <p14:tracePt t="16530" x="8115300" y="3524250"/>
          <p14:tracePt t="16543" x="8128000" y="3530600"/>
          <p14:tracePt t="16561" x="8134350" y="3543300"/>
          <p14:tracePt t="16577" x="8134350" y="3549650"/>
          <p14:tracePt t="17083" x="8108950" y="3575050"/>
          <p14:tracePt t="17089" x="8039100" y="3619500"/>
          <p14:tracePt t="17098" x="7969250" y="3657600"/>
          <p14:tracePt t="17111" x="7842250" y="3689350"/>
          <p14:tracePt t="17126" x="7727950" y="3702050"/>
          <p14:tracePt t="17143" x="7651750" y="3702050"/>
          <p14:tracePt t="17160" x="7588250" y="3702050"/>
          <p14:tracePt t="17176" x="7550150" y="3689350"/>
          <p14:tracePt t="17193" x="7493000" y="3670300"/>
          <p14:tracePt t="17210" x="7473950" y="3651250"/>
          <p14:tracePt t="17226" x="7461250" y="3638550"/>
          <p14:tracePt t="17243" x="7435850" y="3619500"/>
          <p14:tracePt t="17259" x="7397750" y="3594100"/>
          <p14:tracePt t="17276" x="7251700" y="3511550"/>
          <p14:tracePt t="17293" x="7086600" y="3486150"/>
          <p14:tracePt t="17310" x="6978650" y="3486150"/>
          <p14:tracePt t="17326" x="6800850" y="3492500"/>
          <p14:tracePt t="17343" x="6616700" y="3543300"/>
          <p14:tracePt t="17359" x="6400800" y="3663950"/>
          <p14:tracePt t="17376" x="6286500" y="3771900"/>
          <p14:tracePt t="17392" x="6216650" y="3841750"/>
          <p14:tracePt t="17409" x="6153150" y="3924300"/>
          <p14:tracePt t="17426" x="6076950" y="4076700"/>
          <p14:tracePt t="17443" x="6038850" y="4171950"/>
          <p14:tracePt t="17459" x="6019800" y="4241800"/>
          <p14:tracePt t="17476" x="6007100" y="4273550"/>
          <p14:tracePt t="17493" x="6007100" y="4286250"/>
          <p14:tracePt t="17509" x="6007100" y="4305300"/>
          <p14:tracePt t="17526" x="6007100" y="4311650"/>
          <p14:tracePt t="17615" x="6007100" y="4298950"/>
          <p14:tracePt t="17653" x="6007100" y="4292600"/>
          <p14:tracePt t="17662" x="6013450" y="4292600"/>
          <p14:tracePt t="17675" x="6013450" y="4286250"/>
          <p14:tracePt t="18047" x="6013450" y="4279900"/>
          <p14:tracePt t="18175" x="6013450" y="4273550"/>
          <p14:tracePt t="18190" x="6007100" y="4273550"/>
          <p14:tracePt t="18207" x="6007100" y="4267200"/>
          <p14:tracePt t="18221" x="6000750" y="4267200"/>
          <p14:tracePt t="18251" x="5994400" y="4267200"/>
          <p14:tracePt t="18266" x="5988050" y="4267200"/>
          <p14:tracePt t="18281" x="5988050" y="4254500"/>
          <p14:tracePt t="18298" x="5981700" y="4254500"/>
          <p14:tracePt t="18303" x="5981700" y="4248150"/>
          <p14:tracePt t="18312" x="5975350" y="4248150"/>
          <p14:tracePt t="18334" x="5969000" y="4241800"/>
          <p14:tracePt t="18342" x="5956300" y="4241800"/>
          <p14:tracePt t="18359" x="5949950" y="4229100"/>
          <p14:tracePt t="18375" x="5930900" y="4216400"/>
          <p14:tracePt t="18392" x="5867400" y="4171950"/>
          <p14:tracePt t="18408" x="5791200" y="4114800"/>
          <p14:tracePt t="18425" x="5721350" y="4044950"/>
          <p14:tracePt t="18442" x="5651500" y="3968750"/>
          <p14:tracePt t="18458" x="5600700" y="3892550"/>
          <p14:tracePt t="18477" x="5549900" y="3784600"/>
          <p14:tracePt t="18492" x="5537200" y="3740150"/>
          <p14:tracePt t="18508" x="5530850" y="3676650"/>
          <p14:tracePt t="18525" x="5530850" y="3613150"/>
          <p14:tracePt t="18529" x="5530850" y="3594100"/>
          <p14:tracePt t="18542" x="5530850" y="3562350"/>
          <p14:tracePt t="18560" x="5543550" y="3524250"/>
          <p14:tracePt t="18575" x="5549900" y="3511550"/>
          <p14:tracePt t="18592" x="5568950" y="3492500"/>
          <p14:tracePt t="18608" x="5626100" y="3422650"/>
          <p14:tracePt t="18626" x="5740400" y="3302000"/>
          <p14:tracePt t="18642" x="5829300" y="3194050"/>
          <p14:tracePt t="18658" x="5854700" y="3168650"/>
          <p14:tracePt t="18675" x="5861050" y="3155950"/>
          <p14:tracePt t="18968" x="5759450" y="3117850"/>
          <p14:tracePt t="18975" x="5556250" y="3028950"/>
          <p14:tracePt t="18983" x="5365750" y="2927350"/>
          <p14:tracePt t="18991" x="5143500" y="2838450"/>
          <p14:tracePt t="19008" x="4978400" y="2755900"/>
          <p14:tracePt t="19024" x="4743450" y="2654300"/>
          <p14:tracePt t="19027" x="4565650" y="2590800"/>
          <p14:tracePt t="19041" x="4438650" y="2552700"/>
          <p14:tracePt t="19057" x="3987800" y="2444750"/>
          <p14:tracePt t="19074" x="3746500" y="2400300"/>
          <p14:tracePt t="19092" x="3619500" y="2393950"/>
          <p14:tracePt t="19108" x="3365500" y="2393950"/>
          <p14:tracePt t="19125" x="3009900" y="2463800"/>
          <p14:tracePt t="19141" x="2832100" y="2546350"/>
          <p14:tracePt t="19159" x="2698750" y="2660650"/>
          <p14:tracePt t="19174" x="2628900" y="2730500"/>
          <p14:tracePt t="19191" x="2520950" y="2819400"/>
          <p14:tracePt t="19208" x="2400300" y="2959100"/>
          <p14:tracePt t="19224" x="2343150" y="3016250"/>
          <p14:tracePt t="19241" x="2311400" y="3067050"/>
          <p14:tracePt t="19257" x="2292350" y="3079750"/>
          <p14:tracePt t="19274" x="2286000" y="3098800"/>
          <p14:tracePt t="19291" x="2279650" y="3111500"/>
          <p14:tracePt t="19352" x="2286000" y="3111500"/>
          <p14:tracePt t="19362" x="2292350" y="3117850"/>
          <p14:tracePt t="19368" x="2343150" y="3130550"/>
          <p14:tracePt t="19377" x="2419350" y="3155950"/>
          <p14:tracePt t="19391" x="2578100" y="3219450"/>
          <p14:tracePt t="19408" x="2660650" y="3238500"/>
          <p14:tracePt t="19424" x="2800350" y="3263900"/>
          <p14:tracePt t="19441" x="3003550" y="3282950"/>
          <p14:tracePt t="19457" x="3213100" y="3289300"/>
          <p14:tracePt t="19474" x="3543300" y="3302000"/>
          <p14:tracePt t="19491" x="3784600" y="3295650"/>
          <p14:tracePt t="19507" x="3886200" y="3295650"/>
          <p14:tracePt t="19525" x="4140200" y="3289300"/>
          <p14:tracePt t="19540" x="4311650" y="3289300"/>
          <p14:tracePt t="19557" x="4470400" y="3289300"/>
          <p14:tracePt t="19574" x="4629150" y="3289300"/>
          <p14:tracePt t="19591" x="4699000" y="3289300"/>
          <p14:tracePt t="19609" x="4883150" y="3276600"/>
          <p14:tracePt t="19624" x="4997450" y="3251200"/>
          <p14:tracePt t="19641" x="5060950" y="3238500"/>
          <p14:tracePt t="19657" x="5092700" y="3225800"/>
          <p14:tracePt t="19674" x="5111750" y="3219450"/>
          <p14:tracePt t="19691" x="5124450" y="3213100"/>
          <p14:tracePt t="19707" x="5143500" y="3194050"/>
          <p14:tracePt t="19724" x="5162550" y="3175000"/>
          <p14:tracePt t="19741" x="5194300" y="3136900"/>
          <p14:tracePt t="19757" x="5245100" y="3098800"/>
          <p14:tracePt t="19775" x="5276850" y="3048000"/>
          <p14:tracePt t="19790" x="5314950" y="3016250"/>
          <p14:tracePt t="19807" x="5353050" y="2984500"/>
          <p14:tracePt t="19824" x="5378450" y="2946400"/>
          <p14:tracePt t="19840" x="5410200" y="2901950"/>
          <p14:tracePt t="19857" x="5410200" y="2889250"/>
          <p14:tracePt t="19874" x="5410200" y="2876550"/>
          <p14:tracePt t="19891" x="5384800" y="2844800"/>
          <p14:tracePt t="19907" x="5302250" y="2794000"/>
          <p14:tracePt t="19924" x="5130800" y="2667000"/>
          <p14:tracePt t="19940" x="4864100" y="2520950"/>
          <p14:tracePt t="19957" x="4546600" y="2400300"/>
          <p14:tracePt t="19974" x="4241800" y="2266950"/>
          <p14:tracePt t="19990" x="3943350" y="2190750"/>
          <p14:tracePt t="20007" x="3702050" y="2152650"/>
          <p14:tracePt t="20024" x="3473450" y="2127250"/>
          <p14:tracePt t="20041" x="3333750" y="2120900"/>
          <p14:tracePt t="20057" x="3168650" y="2120900"/>
          <p14:tracePt t="20074" x="2997200" y="2120900"/>
          <p14:tracePt t="20090" x="2838450" y="2139950"/>
          <p14:tracePt t="20107" x="2660650" y="2178050"/>
          <p14:tracePt t="20123" x="2616200" y="2184400"/>
          <p14:tracePt t="20140" x="2533650" y="2216150"/>
          <p14:tracePt t="20157" x="2457450" y="2260600"/>
          <p14:tracePt t="20174" x="2400300" y="2292350"/>
          <p14:tracePt t="20190" x="2362200" y="2343150"/>
          <p14:tracePt t="20207" x="2349500" y="2368550"/>
          <p14:tracePt t="20224" x="2336800" y="2400300"/>
          <p14:tracePt t="20240" x="2330450" y="2413000"/>
          <p14:tracePt t="20257" x="2330450" y="2438400"/>
          <p14:tracePt t="20274" x="2330450" y="2444750"/>
          <p14:tracePt t="20290" x="2330450" y="2457450"/>
          <p14:tracePt t="20307" x="2330450" y="2489200"/>
          <p14:tracePt t="20323" x="2343150" y="2540000"/>
          <p14:tracePt t="20340" x="2400300" y="2654300"/>
          <p14:tracePt t="20357" x="2451100" y="2717800"/>
          <p14:tracePt t="20373" x="2540000" y="2800350"/>
          <p14:tracePt t="20390" x="2679700" y="2908300"/>
          <p14:tracePt t="20407" x="2838450" y="3016250"/>
          <p14:tracePt t="20423" x="3092450" y="3149600"/>
          <p14:tracePt t="20441" x="3187700" y="3194050"/>
          <p14:tracePt t="20457" x="3308350" y="3232150"/>
          <p14:tracePt t="20473" x="3479800" y="3289300"/>
          <p14:tracePt t="20490" x="3683000" y="3302000"/>
          <p14:tracePt t="20507" x="3987800" y="3314700"/>
          <p14:tracePt t="20523" x="4165600" y="3314700"/>
          <p14:tracePt t="20540" x="4254500" y="3314700"/>
          <p14:tracePt t="20557" x="4368800" y="3308350"/>
          <p14:tracePt t="20574" x="4610100" y="3276600"/>
          <p14:tracePt t="20590" x="4762500" y="3232150"/>
          <p14:tracePt t="20606" x="4889500" y="3206750"/>
          <p14:tracePt t="20623" x="4933950" y="3194050"/>
          <p14:tracePt t="20640" x="4997450" y="3162300"/>
          <p14:tracePt t="20657" x="5060950" y="3130550"/>
          <p14:tracePt t="20673" x="5111750" y="3086100"/>
          <p14:tracePt t="20690" x="5149850" y="3067050"/>
          <p14:tracePt t="20707" x="5168900" y="3048000"/>
          <p14:tracePt t="20723" x="5194300" y="3035300"/>
          <p14:tracePt t="20740" x="5219700" y="3003550"/>
          <p14:tracePt t="20756" x="5251450" y="2978150"/>
          <p14:tracePt t="20773" x="5270500" y="2946400"/>
          <p14:tracePt t="20790" x="5295900" y="2908300"/>
          <p14:tracePt t="20806" x="5314950" y="2901950"/>
          <p14:tracePt t="20823" x="5327650" y="2876550"/>
          <p14:tracePt t="20839" x="5334000" y="2870200"/>
          <p14:tracePt t="20856" x="5334000" y="2857500"/>
          <p14:tracePt t="20892" x="5334000" y="2838450"/>
          <p14:tracePt t="20923" x="5308600" y="2813050"/>
          <p14:tracePt t="20940" x="5264150" y="2749550"/>
          <p14:tracePt t="20956" x="5194300" y="2679700"/>
          <p14:tracePt t="20974" x="5124450" y="2603500"/>
          <p14:tracePt t="20990" x="5086350" y="2571750"/>
          <p14:tracePt t="21006" x="5060950" y="2540000"/>
          <p14:tracePt t="21023" x="5022850" y="2508250"/>
          <p14:tracePt t="21039" x="4984750" y="2489200"/>
          <p14:tracePt t="21056" x="4933950" y="2463800"/>
          <p14:tracePt t="21073" x="4870450" y="2444750"/>
          <p14:tracePt t="21089" x="4813300" y="2432050"/>
          <p14:tracePt t="21106" x="4762500" y="2419350"/>
          <p14:tracePt t="21123" x="4724400" y="2413000"/>
          <p14:tracePt t="21140" x="4654550" y="2400300"/>
          <p14:tracePt t="21156" x="4610100" y="2400300"/>
          <p14:tracePt t="21172" x="4527550" y="2381250"/>
          <p14:tracePt t="21189" x="4464050" y="2381250"/>
          <p14:tracePt t="21206" x="4400550" y="2393950"/>
          <p14:tracePt t="21223" x="4337050" y="2406650"/>
          <p14:tracePt t="21240" x="4260850" y="2425700"/>
          <p14:tracePt t="21256" x="4171950" y="2476500"/>
          <p14:tracePt t="21273" x="4083050" y="2527300"/>
          <p14:tracePt t="21289" x="4000500" y="2571750"/>
          <p14:tracePt t="21306" x="3930650" y="2597150"/>
          <p14:tracePt t="21323" x="3854450" y="2635250"/>
          <p14:tracePt t="21339" x="3803650" y="2647950"/>
          <p14:tracePt t="21356" x="3759200" y="2660650"/>
          <p14:tracePt t="21372" x="3733800" y="2673350"/>
          <p14:tracePt t="21389" x="3702050" y="2679700"/>
          <p14:tracePt t="21406" x="3695700" y="2679700"/>
          <p14:tracePt t="21422" x="3695700" y="2686050"/>
          <p14:tracePt t="21439" x="3689350" y="2686050"/>
          <p14:tracePt t="21456" x="3683000" y="2686050"/>
          <p14:tracePt t="21798" x="3657600" y="2736850"/>
          <p14:tracePt t="21806" x="3619500" y="2844800"/>
          <p14:tracePt t="21814" x="3556000" y="2933700"/>
          <p14:tracePt t="21822" x="3505200" y="3035300"/>
          <p14:tracePt t="21839" x="3429000" y="3149600"/>
          <p14:tracePt t="21857" x="3282950" y="3397250"/>
          <p14:tracePt t="21872" x="3149600" y="3556000"/>
          <p14:tracePt t="21889" x="3048000" y="3663950"/>
          <p14:tracePt t="21906" x="2952750" y="3765550"/>
          <p14:tracePt t="21922" x="2863850" y="3835400"/>
          <p14:tracePt t="21940" x="2794000" y="3879850"/>
          <p14:tracePt t="21955" x="2724150" y="3911600"/>
          <p14:tracePt t="21972" x="2628900" y="3943350"/>
          <p14:tracePt t="21989" x="2552700" y="3949700"/>
          <p14:tracePt t="22005" x="2482850" y="3956050"/>
          <p14:tracePt t="22022" x="2432050" y="3956050"/>
          <p14:tracePt t="22039" x="2406650" y="3949700"/>
          <p14:tracePt t="22055" x="2362200" y="3924300"/>
          <p14:tracePt t="22072" x="2336800" y="3898900"/>
          <p14:tracePt t="22089" x="2286000" y="3829050"/>
          <p14:tracePt t="22105" x="2260600" y="3784600"/>
          <p14:tracePt t="22123" x="2222500" y="3695700"/>
          <p14:tracePt t="22140" x="2203450" y="3625850"/>
          <p14:tracePt t="22155" x="2171700" y="3536950"/>
          <p14:tracePt t="22172" x="2165350" y="3416300"/>
          <p14:tracePt t="22188" x="2165350" y="3289300"/>
          <p14:tracePt t="22205" x="2165350" y="3257550"/>
          <p14:tracePt t="22222" x="2165350" y="3225800"/>
          <p14:tracePt t="22238" x="2165350" y="3213100"/>
          <p14:tracePt t="22255" x="2165350" y="3187700"/>
          <p14:tracePt t="22271" x="2197100" y="3136900"/>
          <p14:tracePt t="22288" x="2222500" y="3073400"/>
          <p14:tracePt t="22305" x="2266950" y="3022600"/>
          <p14:tracePt t="22322" x="2305050" y="2984500"/>
          <p14:tracePt t="22338" x="2336800" y="2959100"/>
          <p14:tracePt t="22355" x="2457450" y="2914650"/>
          <p14:tracePt t="22372" x="2520950" y="2895600"/>
          <p14:tracePt t="22389" x="2628900" y="2882900"/>
          <p14:tracePt t="22405" x="2768600" y="2857500"/>
          <p14:tracePt t="22422" x="2952750" y="2857500"/>
          <p14:tracePt t="22438" x="3073400" y="2882900"/>
          <p14:tracePt t="22456" x="3111500" y="2889250"/>
          <p14:tracePt t="22471" x="3213100" y="2901950"/>
          <p14:tracePt t="22488" x="3314700" y="2933700"/>
          <p14:tracePt t="22505" x="3479800" y="2971800"/>
          <p14:tracePt t="22522" x="3581400" y="3016250"/>
          <p14:tracePt t="22539" x="3651250" y="3035300"/>
          <p14:tracePt t="22555" x="3708400" y="3048000"/>
          <p14:tracePt t="22571" x="3790950" y="3086100"/>
          <p14:tracePt t="22589" x="3943350" y="3117850"/>
          <p14:tracePt t="22605" x="4095750" y="3130550"/>
          <p14:tracePt t="22622" x="4235450" y="3143250"/>
          <p14:tracePt t="22638" x="4413250" y="3143250"/>
          <p14:tracePt t="22655" x="4603750" y="3149600"/>
          <p14:tracePt t="22671" x="4857750" y="3181350"/>
          <p14:tracePt t="22689" x="5010150" y="3206750"/>
          <p14:tracePt t="22705" x="5143500" y="3232150"/>
          <p14:tracePt t="22721" x="5194300" y="3251200"/>
          <p14:tracePt t="22738" x="5308600" y="3270250"/>
          <p14:tracePt t="22754" x="5461000" y="3282950"/>
          <p14:tracePt t="22771" x="5511800" y="3289300"/>
          <p14:tracePt t="22788" x="5524500" y="3289300"/>
          <p14:tracePt t="22804" x="5537200" y="3289300"/>
          <p14:tracePt t="22821" x="5543550" y="3289300"/>
          <p14:tracePt t="22838" x="5556250" y="3289300"/>
          <p14:tracePt t="22854" x="5581650" y="3289300"/>
          <p14:tracePt t="22871" x="5594350" y="3289300"/>
          <p14:tracePt t="22888" x="5626100" y="3282950"/>
          <p14:tracePt t="22905" x="5664200" y="3263900"/>
          <p14:tracePt t="22921" x="5708650" y="3244850"/>
          <p14:tracePt t="22938" x="5746750" y="3232150"/>
          <p14:tracePt t="22954" x="5778500" y="3225800"/>
          <p14:tracePt t="22987" x="5784850" y="3225800"/>
          <p14:tracePt t="23270" x="5810250" y="3200400"/>
          <p14:tracePt t="23278" x="5861050" y="3149600"/>
          <p14:tracePt t="23288" x="5905500" y="3117850"/>
          <p14:tracePt t="23304" x="6076950" y="3028950"/>
          <p14:tracePt t="23321" x="6197600" y="2990850"/>
          <p14:tracePt t="23337" x="6299200" y="2978150"/>
          <p14:tracePt t="23354" x="6350000" y="2978150"/>
          <p14:tracePt t="23371" x="6407150" y="2978150"/>
          <p14:tracePt t="23389" x="6477000" y="2978150"/>
          <p14:tracePt t="23404" x="6527800" y="2978150"/>
          <p14:tracePt t="23420" x="6559550" y="2978150"/>
          <p14:tracePt t="23437" x="6597650" y="2990850"/>
          <p14:tracePt t="23455" x="6610350" y="2997200"/>
          <p14:tracePt t="23471" x="6635750" y="2997200"/>
          <p14:tracePt t="23487" x="6642100" y="2997200"/>
          <p14:tracePt t="23505" x="6648450" y="2997200"/>
          <p14:tracePt t="23520" x="6673850" y="2997200"/>
          <p14:tracePt t="23524" x="6686550" y="2997200"/>
          <p14:tracePt t="23537" x="6692900" y="2997200"/>
          <p14:tracePt t="23554" x="6743700" y="2997200"/>
          <p14:tracePt t="23570" x="6788150" y="2971800"/>
          <p14:tracePt t="23587" x="6832600" y="2946400"/>
          <p14:tracePt t="23604" x="6908800" y="2889250"/>
          <p14:tracePt t="23620" x="6997700" y="2813050"/>
          <p14:tracePt t="23637" x="7080250" y="2755900"/>
          <p14:tracePt t="23654" x="7137400" y="2711450"/>
          <p14:tracePt t="23670" x="7239000" y="2673350"/>
          <p14:tracePt t="23687" x="7378700" y="2647950"/>
          <p14:tracePt t="23704" x="7531100" y="2628900"/>
          <p14:tracePt t="23720" x="7677150" y="2647950"/>
          <p14:tracePt t="23738" x="7759700" y="2686050"/>
          <p14:tracePt t="23754" x="7835900" y="2736850"/>
          <p14:tracePt t="23770" x="7893050" y="2787650"/>
          <p14:tracePt t="23788" x="7950200" y="2819400"/>
          <p14:tracePt t="23804" x="7956550" y="2838450"/>
          <p14:tracePt t="23820" x="7962900" y="2838450"/>
          <p14:tracePt t="23872" x="7950200" y="2838450"/>
          <p14:tracePt t="23879" x="7905750" y="2819400"/>
          <p14:tracePt t="23887" x="7854950" y="2800350"/>
          <p14:tracePt t="23904" x="7632700" y="2698750"/>
          <p14:tracePt t="23920" x="7531100" y="2647950"/>
          <p14:tracePt t="23937" x="7308850" y="2578100"/>
          <p14:tracePt t="23955" x="6794500" y="2495550"/>
          <p14:tracePt t="23971" x="6413500" y="2476500"/>
          <p14:tracePt t="23987" x="5969000" y="2520950"/>
          <p14:tracePt t="24004" x="5721350" y="2578100"/>
          <p14:tracePt t="24020" x="5537200" y="2641600"/>
          <p14:tracePt t="24024" x="5448300" y="2692400"/>
          <p14:tracePt t="24037" x="5321300" y="2762250"/>
          <p14:tracePt t="24054" x="5264150" y="2819400"/>
          <p14:tracePt t="24070" x="5245100" y="2838450"/>
          <p14:tracePt t="24087" x="5238750" y="2851150"/>
          <p14:tracePt t="24120" x="5257800" y="2870200"/>
          <p14:tracePt t="24137" x="5422900" y="2965450"/>
          <p14:tracePt t="24154" x="5740400" y="3098800"/>
          <p14:tracePt t="24170" x="6070600" y="3213100"/>
          <p14:tracePt t="24188" x="6267450" y="3251200"/>
          <p14:tracePt t="24203" x="6813550" y="3308350"/>
          <p14:tracePt t="24220" x="7207250" y="3308350"/>
          <p14:tracePt t="24237" x="7791450" y="3302000"/>
          <p14:tracePt t="24253" x="8534400" y="3257550"/>
          <p14:tracePt t="24270" x="9055100" y="3232150"/>
          <p14:tracePt t="24286" x="9886950" y="3200400"/>
          <p14:tracePt t="24303" x="10388600" y="3194050"/>
          <p14:tracePt t="24320" x="10725150" y="3168650"/>
          <p14:tracePt t="24337" x="10934700" y="3162300"/>
          <p14:tracePt t="24354" x="11144250" y="3162300"/>
          <p14:tracePt t="24370" x="11296650" y="3175000"/>
          <p14:tracePt t="24386" x="11430000" y="3213100"/>
          <p14:tracePt t="24403" x="11537950" y="3232150"/>
          <p14:tracePt t="24420" x="11582400" y="3244850"/>
          <p14:tracePt t="24696" x="11474450" y="3251200"/>
          <p14:tracePt t="24704" x="11296650" y="3263900"/>
          <p14:tracePt t="24711" x="11169650" y="3263900"/>
          <p14:tracePt t="24720" x="11055350" y="3263900"/>
          <p14:tracePt t="24737" x="10833100" y="3263900"/>
          <p14:tracePt t="24753" x="10642600" y="3263900"/>
          <p14:tracePt t="24770" x="10502900" y="3263900"/>
          <p14:tracePt t="24786" x="10363200" y="3263900"/>
          <p14:tracePt t="24803" x="10255250" y="3263900"/>
          <p14:tracePt t="24820" x="10179050" y="3257550"/>
          <p14:tracePt t="24837" x="10140950" y="3257550"/>
          <p14:tracePt t="24853" x="10128250" y="3257550"/>
          <p14:tracePt t="24870" x="10121900" y="3257550"/>
          <p14:tracePt t="24886" x="10121900" y="3251200"/>
          <p14:tracePt t="24921" x="10121900" y="3244850"/>
          <p14:tracePt t="24951" x="10128250" y="3244850"/>
          <p14:tracePt t="24959" x="10134600" y="3244850"/>
          <p14:tracePt t="24969" x="10134600" y="3238500"/>
          <p14:tracePt t="24986" x="10147300" y="3232150"/>
          <p14:tracePt t="25003" x="10160000" y="3225800"/>
          <p14:tracePt t="25019" x="10166350" y="3225800"/>
          <p14:tracePt t="25041" x="10160000" y="3225800"/>
          <p14:tracePt t="25053" x="10147300" y="3225800"/>
          <p14:tracePt t="25069" x="10064750" y="3219450"/>
          <p14:tracePt t="25086" x="9296400" y="3155950"/>
          <p14:tracePt t="25103" x="9004300" y="3149600"/>
          <p14:tracePt t="25119" x="8178800" y="3187700"/>
          <p14:tracePt t="25136" x="7169150" y="3352800"/>
          <p14:tracePt t="25153" x="6318250" y="3524250"/>
          <p14:tracePt t="25170" x="5575300" y="3695700"/>
          <p14:tracePt t="25186" x="5454650" y="3721100"/>
          <p14:tracePt t="25203" x="5410200" y="3733800"/>
          <p14:tracePt t="25448" x="5314950" y="3740150"/>
          <p14:tracePt t="25456" x="5251450" y="3740150"/>
          <p14:tracePt t="25463" x="5143500" y="3752850"/>
          <p14:tracePt t="25472" x="5029200" y="3752850"/>
          <p14:tracePt t="25485" x="4895850" y="3752850"/>
          <p14:tracePt t="25502" x="4356100" y="3746500"/>
          <p14:tracePt t="25519" x="3911600" y="3721100"/>
          <p14:tracePt t="25536" x="3492500" y="3702050"/>
          <p14:tracePt t="25552" x="3162300" y="3663950"/>
          <p14:tracePt t="25569" x="2762250" y="3625850"/>
          <p14:tracePt t="25585" x="2552700" y="3619500"/>
          <p14:tracePt t="25602" x="2374900" y="3606800"/>
          <p14:tracePt t="25619" x="2241550" y="3600450"/>
          <p14:tracePt t="25635" x="2184400" y="3587750"/>
          <p14:tracePt t="25652" x="2133600" y="3587750"/>
          <p14:tracePt t="25669" x="2108200" y="3581400"/>
          <p14:tracePt t="25686" x="2101850" y="3581400"/>
          <p14:tracePt t="25728" x="2101850" y="3575050"/>
          <p14:tracePt t="25751" x="2101850" y="3562350"/>
          <p14:tracePt t="25789" x="2101850" y="3556000"/>
          <p14:tracePt t="25797" x="2101850" y="3549650"/>
          <p14:tracePt t="25812" x="2101850" y="3543300"/>
          <p14:tracePt t="25857" x="2108200" y="3543300"/>
          <p14:tracePt t="25864" x="2114550" y="3543300"/>
          <p14:tracePt t="25875" x="2133600" y="3543300"/>
          <p14:tracePt t="25886" x="2235200" y="3524250"/>
          <p14:tracePt t="25902" x="2501900" y="3498850"/>
          <p14:tracePt t="25919" x="2781300" y="3467100"/>
          <p14:tracePt t="25935" x="2984500" y="3448050"/>
          <p14:tracePt t="25952" x="3111500" y="3448050"/>
          <p14:tracePt t="25969" x="3219450" y="3448050"/>
          <p14:tracePt t="25985" x="3251200" y="3448050"/>
          <p14:tracePt t="26002" x="3289300" y="3448050"/>
          <p14:tracePt t="26019" x="3340100" y="3448050"/>
          <p14:tracePt t="26022" x="3359150" y="3448050"/>
          <p14:tracePt t="26035" x="3378200" y="3448050"/>
          <p14:tracePt t="26052" x="3422650" y="3448050"/>
          <p14:tracePt t="26068" x="3454400" y="3448050"/>
          <p14:tracePt t="26085" x="3473450" y="3448050"/>
          <p14:tracePt t="26102" x="3511550" y="3448050"/>
          <p14:tracePt t="26119" x="3556000" y="3448050"/>
          <p14:tracePt t="26136" x="3644900" y="3429000"/>
          <p14:tracePt t="26152" x="3714750" y="3409950"/>
          <p14:tracePt t="26168" x="3759200" y="3409950"/>
          <p14:tracePt t="26185" x="3784600" y="3403600"/>
          <p14:tracePt t="26202" x="3816350" y="3397250"/>
          <p14:tracePt t="26218" x="3829050" y="3390900"/>
          <p14:tracePt t="26235" x="3829050" y="3384550"/>
          <p14:tracePt t="26272" x="3829050" y="3378200"/>
          <p14:tracePt t="26294" x="3829050" y="3371850"/>
          <p14:tracePt t="26310" x="3829050" y="3365500"/>
          <p14:tracePt t="26318" x="3822700" y="3365500"/>
          <p14:tracePt t="26335" x="3816350" y="3359150"/>
          <p14:tracePt t="26352" x="3816350" y="3352800"/>
          <p14:tracePt t="26369" x="3797300" y="3333750"/>
          <p14:tracePt t="26385" x="3790950" y="3302000"/>
          <p14:tracePt t="26401" x="3778250" y="3270250"/>
          <p14:tracePt t="26418" x="3771900" y="3251200"/>
          <p14:tracePt t="26434" x="3746500" y="3225800"/>
          <p14:tracePt t="26451" x="3683000" y="3181350"/>
          <p14:tracePt t="26468" x="3613150" y="3143250"/>
          <p14:tracePt t="26485" x="3517900" y="3079750"/>
          <p14:tracePt t="26501" x="3397250" y="3016250"/>
          <p14:tracePt t="26518" x="3321050" y="2984500"/>
          <p14:tracePt t="26521" x="3263900" y="2965450"/>
          <p14:tracePt t="26534" x="3124200" y="2946400"/>
          <p14:tracePt t="26551" x="2984500" y="2940050"/>
          <p14:tracePt t="26568" x="2844800" y="2914650"/>
          <p14:tracePt t="26585" x="2755900" y="2901950"/>
          <p14:tracePt t="26601" x="2705100" y="2876550"/>
          <p14:tracePt t="26618" x="2571750" y="2870200"/>
          <p14:tracePt t="26635" x="2463800" y="2882900"/>
          <p14:tracePt t="26651" x="2343150" y="2914650"/>
          <p14:tracePt t="26668" x="2216150" y="2965450"/>
          <p14:tracePt t="26684" x="2146300" y="2990850"/>
          <p14:tracePt t="26701" x="1974850" y="3067050"/>
          <p14:tracePt t="26718" x="1828800" y="3124200"/>
          <p14:tracePt t="26734" x="1695450" y="3194050"/>
          <p14:tracePt t="26751" x="1581150" y="3263900"/>
          <p14:tracePt t="26769" x="1485900" y="3327400"/>
          <p14:tracePt t="26784" x="1441450" y="3371850"/>
          <p14:tracePt t="26801" x="1409700" y="3390900"/>
          <p14:tracePt t="26818" x="1409700" y="3403600"/>
          <p14:tracePt t="26835" x="1409700" y="3409950"/>
          <p14:tracePt t="26851" x="1409700" y="3422650"/>
          <p14:tracePt t="26868" x="1435100" y="3429000"/>
          <p14:tracePt t="26884" x="1485900" y="3454400"/>
          <p14:tracePt t="26901" x="1593850" y="3556000"/>
          <p14:tracePt t="26918" x="1746250" y="3683000"/>
          <p14:tracePt t="26935" x="1924050" y="3803650"/>
          <p14:tracePt t="26951" x="2057400" y="3867150"/>
          <p14:tracePt t="26968" x="2190750" y="3924300"/>
          <p14:tracePt t="26984" x="2324100" y="3968750"/>
          <p14:tracePt t="27001" x="2444750" y="3994150"/>
          <p14:tracePt t="27017" x="2590800" y="4000500"/>
          <p14:tracePt t="27035" x="2692400" y="3994150"/>
          <p14:tracePt t="27051" x="2832100" y="3987800"/>
          <p14:tracePt t="27067" x="2984500" y="3956050"/>
          <p14:tracePt t="27084" x="3136900" y="3917950"/>
          <p14:tracePt t="27101" x="3333750" y="3835400"/>
          <p14:tracePt t="27117" x="3397250" y="3810000"/>
          <p14:tracePt t="27134" x="3479800" y="3765550"/>
          <p14:tracePt t="27151" x="3575050" y="3689350"/>
          <p14:tracePt t="27167" x="3663950" y="3600450"/>
          <p14:tracePt t="27184" x="3778250" y="3505200"/>
          <p14:tracePt t="27201" x="3797300" y="3479800"/>
          <p14:tracePt t="27217" x="3816350" y="3454400"/>
          <p14:tracePt t="27234" x="3822700" y="3435350"/>
          <p14:tracePt t="27252" x="3822700" y="3390900"/>
          <p14:tracePt t="27267" x="3803650" y="3321050"/>
          <p14:tracePt t="27284" x="3778250" y="3276600"/>
          <p14:tracePt t="27300" x="3714750" y="3200400"/>
          <p14:tracePt t="27317" x="3619500" y="3117850"/>
          <p14:tracePt t="27335" x="3397250" y="3009900"/>
          <p14:tracePt t="27351" x="3270250" y="2959100"/>
          <p14:tracePt t="27367" x="3200400" y="2921000"/>
          <p14:tracePt t="27384" x="3117850" y="2901950"/>
          <p14:tracePt t="27401" x="2990850" y="2876550"/>
          <p14:tracePt t="27419" x="2813050" y="2851150"/>
          <p14:tracePt t="27434" x="2641600" y="2882900"/>
          <p14:tracePt t="27451" x="2457450" y="2921000"/>
          <p14:tracePt t="27467" x="2374900" y="2959100"/>
          <p14:tracePt t="27484" x="2254250" y="3009900"/>
          <p14:tracePt t="27501" x="2070100" y="3117850"/>
          <p14:tracePt t="27517" x="1962150" y="3200400"/>
          <p14:tracePt t="27534" x="1885950" y="3263900"/>
          <p14:tracePt t="27550" x="1854200" y="3295650"/>
          <p14:tracePt t="27567" x="1841500" y="3333750"/>
          <p14:tracePt t="27584" x="1822450" y="3359150"/>
          <p14:tracePt t="27600" x="1816100" y="3371850"/>
          <p14:tracePt t="27617" x="1816100" y="3384550"/>
          <p14:tracePt t="27634" x="1816100" y="3390900"/>
          <p14:tracePt t="27651" x="1816100" y="3422650"/>
          <p14:tracePt t="27667" x="1816100" y="3454400"/>
          <p14:tracePt t="27684" x="1816100" y="3467100"/>
          <p14:tracePt t="27701" x="1822450" y="3473450"/>
          <p14:tracePt t="27743" x="1828800" y="3473450"/>
          <p14:tracePt t="27772" x="1835150" y="3467100"/>
          <p14:tracePt t="27781" x="1841500" y="3460750"/>
          <p14:tracePt t="27788" x="1847850" y="3460750"/>
          <p14:tracePt t="27800" x="1854200" y="3448050"/>
          <p14:tracePt t="27818" x="1917700" y="3403600"/>
          <p14:tracePt t="27834" x="2044700" y="3321050"/>
          <p14:tracePt t="27850" x="2159000" y="3244850"/>
          <p14:tracePt t="27867" x="2286000" y="3187700"/>
          <p14:tracePt t="27884" x="2400300" y="3155950"/>
          <p14:tracePt t="27900" x="2470150" y="3149600"/>
          <p14:tracePt t="27917" x="2533650" y="3149600"/>
          <p14:tracePt t="27934" x="2622550" y="3162300"/>
          <p14:tracePt t="27950" x="2692400" y="3194050"/>
          <p14:tracePt t="27967" x="2749550" y="3213100"/>
          <p14:tracePt t="27983" x="2794000" y="3232150"/>
          <p14:tracePt t="28000" x="2806700" y="3238500"/>
          <p14:tracePt t="28017" x="2813050" y="3251200"/>
          <p14:tracePt t="28082" x="2813050" y="3244850"/>
          <p14:tracePt t="28105" x="2813050" y="3238500"/>
          <p14:tracePt t="28127" x="2813050" y="3232150"/>
          <p14:tracePt t="28135" x="2813050" y="3225800"/>
          <p14:tracePt t="28149" x="2819400" y="3219450"/>
          <p14:tracePt t="28157" x="2832100" y="3219450"/>
          <p14:tracePt t="28166" x="2851150" y="3213100"/>
          <p14:tracePt t="28183" x="2984500" y="3187700"/>
          <p14:tracePt t="28200" x="3155950" y="3200400"/>
          <p14:tracePt t="28217" x="3270250" y="3238500"/>
          <p14:tracePt t="28233" x="3384550" y="3321050"/>
          <p14:tracePt t="28250" x="3416300" y="3378200"/>
          <p14:tracePt t="28266" x="3454400" y="3448050"/>
          <p14:tracePt t="28283" x="3467100" y="3530600"/>
          <p14:tracePt t="28300" x="3479800" y="3606800"/>
          <p14:tracePt t="28316" x="3486150" y="3638550"/>
          <p14:tracePt t="28333" x="3486150" y="3644900"/>
          <p14:tracePt t="28350" x="3486150" y="3651250"/>
          <p14:tracePt t="28407" x="3498850" y="3651250"/>
          <p14:tracePt t="28415" x="3498850" y="3644900"/>
          <p14:tracePt t="28422" x="3498850" y="3638550"/>
          <p14:tracePt t="28433" x="3505200" y="3632200"/>
          <p14:tracePt t="28450" x="3524250" y="3530600"/>
          <p14:tracePt t="28467" x="3536950" y="3390900"/>
          <p14:tracePt t="28483" x="3530600" y="3352800"/>
          <p14:tracePt t="28500" x="3486150" y="3302000"/>
          <p14:tracePt t="28517" x="3448050" y="3263900"/>
          <p14:tracePt t="28524" x="3416300" y="3251200"/>
          <p14:tracePt t="28535" x="3346450" y="3225800"/>
          <p14:tracePt t="28551" x="3143250" y="3187700"/>
          <p14:tracePt t="28567" x="3009900" y="3181350"/>
          <p14:tracePt t="28583" x="2933700" y="3213100"/>
          <p14:tracePt t="28600" x="2768600" y="3314700"/>
          <p14:tracePt t="28616" x="2692400" y="3397250"/>
          <p14:tracePt t="28633" x="2597150" y="3556000"/>
          <p14:tracePt t="28649" x="2578100" y="3625850"/>
          <p14:tracePt t="28666" x="2571750" y="3683000"/>
          <p14:tracePt t="28683" x="2565400" y="3708400"/>
          <p14:tracePt t="28701" x="2565400" y="3727450"/>
          <p14:tracePt t="28716" x="2565400" y="3746500"/>
          <p14:tracePt t="28734" x="2565400" y="3752850"/>
          <p14:tracePt t="28974" x="2565400" y="3759200"/>
          <p14:tracePt t="28997" x="2565400" y="3765550"/>
          <p14:tracePt t="29004" x="2565400" y="3771900"/>
          <p14:tracePt t="29011" x="2559050" y="3790950"/>
          <p14:tracePt t="29020" x="2559050" y="3835400"/>
          <p14:tracePt t="29034" x="2540000" y="3968750"/>
          <p14:tracePt t="29049" x="2527300" y="4076700"/>
          <p14:tracePt t="29066" x="2520950" y="4165600"/>
          <p14:tracePt t="29083" x="2501900" y="4254500"/>
          <p14:tracePt t="29099" x="2495550" y="4318000"/>
          <p14:tracePt t="29116" x="2495550" y="4356100"/>
          <p14:tracePt t="29149" x="2495550" y="4362450"/>
          <p14:tracePt t="29472" x="2501900" y="4343400"/>
          <p14:tracePt t="29480" x="2520950" y="4324350"/>
          <p14:tracePt t="29487" x="2533650" y="4311650"/>
          <p14:tracePt t="29499" x="2546350" y="4298950"/>
          <p14:tracePt t="29516" x="2559050" y="4267200"/>
          <p14:tracePt t="29533" x="2565400" y="4248150"/>
          <p14:tracePt t="29549" x="2565400" y="4235450"/>
          <p14:tracePt t="29566" x="2565400" y="4216400"/>
          <p14:tracePt t="29582" x="2565400" y="4197350"/>
          <p14:tracePt t="29599" x="2552700" y="4184650"/>
          <p14:tracePt t="29615" x="2540000" y="4171950"/>
          <p14:tracePt t="29632" x="2533650" y="4152900"/>
          <p14:tracePt t="29649" x="2508250" y="4133850"/>
          <p14:tracePt t="29665" x="2482850" y="4095750"/>
          <p14:tracePt t="29682" x="2432050" y="4032250"/>
          <p14:tracePt t="29698" x="2419350" y="4006850"/>
          <p14:tracePt t="29715" x="2413000" y="3987800"/>
          <p14:tracePt t="29732" x="2393950" y="3956050"/>
          <p14:tracePt t="29748" x="2381250" y="3949700"/>
          <p14:tracePt t="29765" x="2368550" y="3930650"/>
          <p14:tracePt t="29782" x="2362200" y="3917950"/>
          <p14:tracePt t="29799" x="2362200" y="3911600"/>
          <p14:tracePt t="29816" x="2355850" y="3905250"/>
          <p14:tracePt t="29832" x="2349500" y="3898900"/>
          <p14:tracePt t="29848" x="2349500" y="3892550"/>
          <p14:tracePt t="29865" x="2336800" y="3886200"/>
          <p14:tracePt t="29882" x="2336800" y="3879850"/>
          <p14:tracePt t="29898" x="2343150" y="3879850"/>
          <p14:tracePt t="29917" x="2349500" y="3879850"/>
          <p14:tracePt t="29932" x="2362200" y="3879850"/>
          <p14:tracePt t="29965" x="2419350" y="3860800"/>
          <p14:tracePt t="29982" x="2565400" y="3822700"/>
          <p14:tracePt t="30000" x="2743200" y="3765550"/>
          <p14:tracePt t="30015" x="2813050" y="3740150"/>
          <p14:tracePt t="30032" x="2844800" y="3727450"/>
          <p14:tracePt t="30048" x="2901950" y="3721100"/>
          <p14:tracePt t="30065" x="2952750" y="3714750"/>
          <p14:tracePt t="30082" x="3048000" y="3714750"/>
          <p14:tracePt t="30098" x="3098800" y="3714750"/>
          <p14:tracePt t="30115" x="3136900" y="3714750"/>
          <p14:tracePt t="30132" x="3175000" y="3714750"/>
          <p14:tracePt t="30148" x="3219450" y="3733800"/>
          <p14:tracePt t="30165" x="3282950" y="3752850"/>
          <p14:tracePt t="30181" x="3321050" y="3765550"/>
          <p14:tracePt t="30198" x="3359150" y="3771900"/>
          <p14:tracePt t="30215" x="3390900" y="3790950"/>
          <p14:tracePt t="30231" x="3422650" y="3797300"/>
          <p14:tracePt t="30248" x="3454400" y="3803650"/>
          <p14:tracePt t="30266" x="3460750" y="3810000"/>
          <p14:tracePt t="30281" x="3467100" y="3816350"/>
          <p14:tracePt t="30315" x="3479800" y="3816350"/>
          <p14:tracePt t="30332" x="3492500" y="3822700"/>
          <p14:tracePt t="30348" x="3498850" y="3829050"/>
          <p14:tracePt t="30365" x="3505200" y="3829050"/>
          <p14:tracePt t="30381" x="3511550" y="3835400"/>
          <p14:tracePt t="30398" x="3517900" y="3835400"/>
          <p14:tracePt t="30439" x="3524250" y="3835400"/>
          <p14:tracePt t="30821" x="3543300" y="3835400"/>
          <p14:tracePt t="30830" x="3562350" y="3829050"/>
          <p14:tracePt t="30838" x="3581400" y="3829050"/>
          <p14:tracePt t="30847" x="3606800" y="3822700"/>
          <p14:tracePt t="30864" x="3632200" y="3810000"/>
          <p14:tracePt t="30881" x="3663950" y="3790950"/>
          <p14:tracePt t="30898" x="3689350" y="3778250"/>
          <p14:tracePt t="30914" x="3714750" y="3765550"/>
          <p14:tracePt t="30931" x="3740150" y="3752850"/>
          <p14:tracePt t="30947" x="3765550" y="3727450"/>
          <p14:tracePt t="30964" x="3784600" y="3708400"/>
          <p14:tracePt t="30981" x="3790950" y="3702050"/>
          <p14:tracePt t="30997" x="3797300" y="3683000"/>
          <p14:tracePt t="31014" x="3797300" y="3670300"/>
          <p14:tracePt t="31031" x="3797300" y="3651250"/>
          <p14:tracePt t="31048" x="3790950" y="3594100"/>
          <p14:tracePt t="31064" x="3746500" y="3517900"/>
          <p14:tracePt t="31081" x="3695700" y="3390900"/>
          <p14:tracePt t="31097" x="3638550" y="3295650"/>
          <p14:tracePt t="31114" x="3613150" y="3257550"/>
          <p14:tracePt t="31131" x="3575050" y="3232150"/>
          <p14:tracePt t="31147" x="3568700" y="3232150"/>
          <p14:tracePt t="31164" x="3556000" y="3225800"/>
          <p14:tracePt t="31181" x="3549650" y="3225800"/>
          <p14:tracePt t="31197" x="3543300" y="3225800"/>
          <p14:tracePt t="31214" x="3536950" y="3225800"/>
          <p14:tracePt t="31268" x="3543300" y="3225800"/>
          <p14:tracePt t="31275" x="3543300" y="3232150"/>
          <p14:tracePt t="31283" x="3549650" y="3232150"/>
          <p14:tracePt t="31297" x="3562350" y="3238500"/>
          <p14:tracePt t="31314" x="3587750" y="3270250"/>
          <p14:tracePt t="31332" x="3625850" y="3289300"/>
          <p14:tracePt t="31347" x="3683000" y="3340100"/>
          <p14:tracePt t="31364" x="3727450" y="3390900"/>
          <p14:tracePt t="31380" x="3784600" y="3473450"/>
          <p14:tracePt t="31397" x="3797300" y="3505200"/>
          <p14:tracePt t="31414" x="3797300" y="3524250"/>
          <p14:tracePt t="31431" x="3803650" y="3543300"/>
          <p14:tracePt t="31448" x="3803650" y="3568700"/>
          <p14:tracePt t="31464" x="3797300" y="3581400"/>
          <p14:tracePt t="31480" x="3784600" y="3587750"/>
          <p14:tracePt t="31497" x="3771900" y="3594100"/>
          <p14:tracePt t="31514" x="3765550" y="3594100"/>
          <p14:tracePt t="31518" x="3752850" y="3594100"/>
          <p14:tracePt t="31539" x="3746500" y="3594100"/>
          <p14:tracePt t="31547" x="3740150" y="3587750"/>
          <p14:tracePt t="31564" x="3733800" y="3575050"/>
          <p14:tracePt t="31580" x="3721100" y="3562350"/>
          <p14:tracePt t="31597" x="3702050" y="3549650"/>
          <p14:tracePt t="31614" x="3644900" y="3498850"/>
          <p14:tracePt t="31630" x="3613150" y="3479800"/>
          <p14:tracePt t="31647" x="3600450" y="3467100"/>
          <p14:tracePt t="31663" x="3587750" y="3467100"/>
          <p14:tracePt t="31680" x="3581400" y="3467100"/>
          <p14:tracePt t="31713" x="3581400" y="3479800"/>
          <p14:tracePt t="31730" x="3594100" y="3498850"/>
          <p14:tracePt t="31747" x="3606800" y="3517900"/>
          <p14:tracePt t="31765" x="3606800" y="3530600"/>
          <p14:tracePt t="31780" x="3619500" y="3536950"/>
          <p14:tracePt t="31797" x="3619500" y="3543300"/>
          <p14:tracePt t="31830" x="3625850" y="3543300"/>
          <p14:tracePt t="31847" x="3632200" y="3543300"/>
          <p14:tracePt t="31863" x="3638550" y="3543300"/>
          <p14:tracePt t="31880" x="3644900" y="3536950"/>
          <p14:tracePt t="31897" x="3651250" y="3536950"/>
          <p14:tracePt t="31914" x="3657600" y="3517900"/>
          <p14:tracePt t="31930" x="3663950" y="3486150"/>
          <p14:tracePt t="31947" x="3695700" y="3416300"/>
          <p14:tracePt t="31963" x="3714750" y="3378200"/>
          <p14:tracePt t="31980" x="3721100" y="3352800"/>
          <p14:tracePt t="31996" x="3727450" y="3346450"/>
          <p14:tracePt t="32013" x="3727450" y="3333750"/>
          <p14:tracePt t="32053" x="3727450" y="3340100"/>
          <p14:tracePt t="32069" x="3727450" y="3346450"/>
          <p14:tracePt t="32090" x="3727450" y="3352800"/>
          <p14:tracePt t="32120" x="3727450" y="3359150"/>
          <p14:tracePt t="32127" x="3727450" y="3365500"/>
          <p14:tracePt t="32142" x="3727450" y="3371850"/>
          <p14:tracePt t="32158" x="3727450" y="3378200"/>
          <p14:tracePt t="32166" x="3727450" y="3384550"/>
          <p14:tracePt t="32181" x="3727450" y="3390900"/>
          <p14:tracePt t="32196" x="3727450" y="3397250"/>
          <p14:tracePt t="32213" x="3727450" y="3403600"/>
          <p14:tracePt t="32230" x="3727450" y="3409950"/>
          <p14:tracePt t="32246" x="3727450" y="3416300"/>
          <p14:tracePt t="32439" x="3727450" y="3422650"/>
          <p14:tracePt t="32445" x="3727450" y="3429000"/>
          <p14:tracePt t="32453" x="3733800" y="3429000"/>
          <p14:tracePt t="32463" x="3733800" y="3441700"/>
          <p14:tracePt t="32480" x="3733800" y="3473450"/>
          <p14:tracePt t="32497" x="3733800" y="3536950"/>
          <p14:tracePt t="32513" x="3721100" y="3587750"/>
          <p14:tracePt t="32530" x="3708400" y="3613150"/>
          <p14:tracePt t="32546" x="3657600" y="3676650"/>
          <p14:tracePt t="32563" x="3568700" y="3733800"/>
          <p14:tracePt t="32580" x="3416300" y="3835400"/>
          <p14:tracePt t="32596" x="3302000" y="3892550"/>
          <p14:tracePt t="32613" x="3232150" y="3917950"/>
          <p14:tracePt t="32630" x="3117850" y="3975100"/>
          <p14:tracePt t="32646" x="3009900" y="4032250"/>
          <p14:tracePt t="32663" x="2882900" y="4108450"/>
          <p14:tracePt t="32680" x="2819400" y="4127500"/>
          <p14:tracePt t="32696" x="2781300" y="4146550"/>
          <p14:tracePt t="32713" x="2749550" y="4159250"/>
          <p14:tracePt t="32729" x="2705100" y="4178300"/>
          <p14:tracePt t="32746" x="2692400" y="4178300"/>
          <p14:tracePt t="32763" x="2686050" y="4178300"/>
          <p14:tracePt t="32779" x="2686050" y="4171950"/>
          <p14:tracePt t="32796" x="2686050" y="4165600"/>
          <p14:tracePt t="32815" x="2686050" y="4152900"/>
          <p14:tracePt t="32830" x="2692400" y="4140200"/>
          <p14:tracePt t="32846" x="2711450" y="4133850"/>
          <p14:tracePt t="32864" x="2724150" y="4114800"/>
          <p14:tracePt t="32879" x="2774950" y="4083050"/>
          <p14:tracePt t="32896" x="2971800" y="3956050"/>
          <p14:tracePt t="32912" x="3105150" y="3879850"/>
          <p14:tracePt t="32929" x="3232150" y="3829050"/>
          <p14:tracePt t="32945" x="3314700" y="3797300"/>
          <p14:tracePt t="32962" x="3371850" y="3771900"/>
          <p14:tracePt t="32979" x="3454400" y="3752850"/>
          <p14:tracePt t="32996" x="3600450" y="3695700"/>
          <p14:tracePt t="33012" x="3695700" y="3651250"/>
          <p14:tracePt t="33029" x="3816350" y="3606800"/>
          <p14:tracePt t="33032" x="3854450" y="3594100"/>
          <p14:tracePt t="33046" x="3879850" y="3575050"/>
          <p14:tracePt t="33063" x="3981450" y="3524250"/>
          <p14:tracePt t="33079" x="4076700" y="3460750"/>
          <p14:tracePt t="33096" x="4146550" y="3390900"/>
          <p14:tracePt t="33113" x="4203700" y="3340100"/>
          <p14:tracePt t="33129" x="4260850" y="3295650"/>
          <p14:tracePt t="33145" x="4318000" y="3244850"/>
          <p14:tracePt t="33162" x="4368800" y="3168650"/>
          <p14:tracePt t="33179" x="4438650" y="3073400"/>
          <p14:tracePt t="33196" x="4502150" y="2965450"/>
          <p14:tracePt t="33212" x="4546600" y="2889250"/>
          <p14:tracePt t="33229" x="4565650" y="2832100"/>
          <p14:tracePt t="33245" x="4565650" y="2800350"/>
          <p14:tracePt t="33262" x="4540250" y="2692400"/>
          <p14:tracePt t="33279" x="4400550" y="2489200"/>
          <p14:tracePt t="33296" x="4095750" y="2273300"/>
          <p14:tracePt t="33312" x="3867150" y="2184400"/>
          <p14:tracePt t="33329" x="3606800" y="2184400"/>
          <p14:tracePt t="33345" x="3282950" y="2286000"/>
          <p14:tracePt t="33362" x="3028950" y="2432050"/>
          <p14:tracePt t="33379" x="2781300" y="2705100"/>
          <p14:tracePt t="33395" x="2717800" y="2832100"/>
          <p14:tracePt t="33412" x="2692400" y="2921000"/>
          <p14:tracePt t="33428" x="2686050" y="3022600"/>
          <p14:tracePt t="33445" x="2698750" y="3136900"/>
          <p14:tracePt t="33462" x="2781300" y="3276600"/>
          <p14:tracePt t="33478" x="3048000" y="3517900"/>
          <p14:tracePt t="33495" x="3155950" y="3587750"/>
          <p14:tracePt t="33512" x="3365500" y="3670300"/>
          <p14:tracePt t="33528" x="3638550" y="3721100"/>
          <p14:tracePt t="33531" x="3803650" y="3752850"/>
          <p14:tracePt t="33545" x="4102100" y="3759200"/>
          <p14:tracePt t="33562" x="4432300" y="3695700"/>
          <p14:tracePt t="33578" x="4641850" y="3613150"/>
          <p14:tracePt t="33595" x="4806950" y="3524250"/>
          <p14:tracePt t="33612" x="4972050" y="3429000"/>
          <p14:tracePt t="33628" x="5175250" y="3225800"/>
          <p14:tracePt t="33645" x="5251450" y="3111500"/>
          <p14:tracePt t="33662" x="5289550" y="3028950"/>
          <p14:tracePt t="33679" x="5289550" y="3003550"/>
          <p14:tracePt t="33695" x="5289550" y="2959100"/>
          <p14:tracePt t="33711" x="5175250" y="2781300"/>
          <p14:tracePt t="33728" x="5010150" y="2616200"/>
          <p14:tracePt t="33745" x="4781550" y="2470150"/>
          <p14:tracePt t="33762" x="4654550" y="2406650"/>
          <p14:tracePt t="33780" x="4356100" y="2343150"/>
          <p14:tracePt t="33795" x="4121150" y="2355850"/>
          <p14:tracePt t="33813" x="3873500" y="2444750"/>
          <p14:tracePt t="33829" x="3708400" y="2514600"/>
          <p14:tracePt t="33846" x="3632200" y="2552700"/>
          <p14:tracePt t="33864" x="3536950" y="2597150"/>
          <p14:tracePt t="33879" x="3492500" y="2603500"/>
          <p14:tracePt t="33895" x="3486150" y="2622550"/>
          <p14:tracePt t="33913" x="3479800" y="2628900"/>
          <p14:tracePt t="34145" x="3403600" y="2654300"/>
          <p14:tracePt t="34152" x="3289300" y="2711450"/>
          <p14:tracePt t="34162" x="3175000" y="2762250"/>
          <p14:tracePt t="34178" x="2838450" y="2940050"/>
          <p14:tracePt t="34194" x="2546350" y="3117850"/>
          <p14:tracePt t="34211" x="2406650" y="3225800"/>
          <p14:tracePt t="34228" x="2247900" y="3340100"/>
          <p14:tracePt t="34244" x="2101850" y="3460750"/>
          <p14:tracePt t="34261" x="1924050" y="3632200"/>
          <p14:tracePt t="34278" x="1822450" y="3721100"/>
          <p14:tracePt t="34295" x="1771650" y="3771900"/>
          <p14:tracePt t="34311" x="1714500" y="3810000"/>
          <p14:tracePt t="34328" x="1676400" y="3841750"/>
          <p14:tracePt t="34345" x="1631950" y="3867150"/>
          <p14:tracePt t="34362" x="1619250" y="3879850"/>
          <p14:tracePt t="34378" x="1612900" y="3892550"/>
          <p14:tracePt t="34415" x="1612900" y="3898900"/>
          <p14:tracePt t="34429" x="1612900" y="3905250"/>
          <p14:tracePt t="34445" x="1625600" y="3905250"/>
          <p14:tracePt t="34461" x="1631950" y="3905250"/>
          <p14:tracePt t="34478" x="1644650" y="3905250"/>
          <p14:tracePt t="34495" x="1676400" y="3905250"/>
          <p14:tracePt t="34511" x="1746250" y="3930650"/>
          <p14:tracePt t="34528" x="1962150" y="3975100"/>
          <p14:tracePt t="34545" x="2082800" y="3994150"/>
          <p14:tracePt t="34561" x="2190750" y="3994150"/>
          <p14:tracePt t="34578" x="2349500" y="3994150"/>
          <p14:tracePt t="34594" x="2686050" y="3975100"/>
          <p14:tracePt t="34611" x="2940050" y="3943350"/>
          <p14:tracePt t="34628" x="3143250" y="3911600"/>
          <p14:tracePt t="34644" x="3232150" y="3892550"/>
          <p14:tracePt t="34662" x="3359150" y="3873500"/>
          <p14:tracePt t="34678" x="3397250" y="3860800"/>
          <p14:tracePt t="34694" x="3416300" y="3854450"/>
          <p14:tracePt t="34711" x="3416300" y="3848100"/>
          <p14:tracePt t="34728" x="3416300" y="3835400"/>
          <p14:tracePt t="34982" x="3460750" y="3841750"/>
          <p14:tracePt t="34989" x="3530600" y="3848100"/>
          <p14:tracePt t="34998" x="3594100" y="3854450"/>
          <p14:tracePt t="35011" x="3689350" y="3860800"/>
          <p14:tracePt t="35027" x="3797300" y="3860800"/>
          <p14:tracePt t="35044" x="3917950" y="3867150"/>
          <p14:tracePt t="35060" x="4000500" y="3879850"/>
          <p14:tracePt t="35077" x="4146550" y="3886200"/>
          <p14:tracePt t="35094" x="4305300" y="3886200"/>
          <p14:tracePt t="35110" x="4432300" y="3892550"/>
          <p14:tracePt t="35127" x="4508500" y="3892550"/>
          <p14:tracePt t="35146" x="4552950" y="3905250"/>
          <p14:tracePt t="35162" x="4572000" y="3905250"/>
          <p14:tracePt t="35177" x="4591050" y="3905250"/>
          <p14:tracePt t="35194" x="4616450" y="3905250"/>
          <p14:tracePt t="35210" x="4641850" y="3905250"/>
          <p14:tracePt t="35228" x="4679950" y="3911600"/>
          <p14:tracePt t="35244" x="4699000" y="3911600"/>
          <p14:tracePt t="35260" x="4724400" y="3911600"/>
          <p14:tracePt t="35277" x="4737100" y="3911600"/>
          <p14:tracePt t="35294" x="4756150" y="3911600"/>
          <p14:tracePt t="35311" x="4775200" y="3911600"/>
          <p14:tracePt t="35327" x="4781550" y="3911600"/>
          <p14:tracePt t="35344" x="4787900" y="3911600"/>
          <p14:tracePt t="35360" x="4794250" y="3911600"/>
          <p14:tracePt t="35377" x="4806950" y="3911600"/>
          <p14:tracePt t="35720" x="4845050" y="3911600"/>
          <p14:tracePt t="35727" x="4870450" y="3905250"/>
          <p14:tracePt t="35734" x="4895850" y="3898900"/>
          <p14:tracePt t="35744" x="4940300" y="3892550"/>
          <p14:tracePt t="35760" x="5035550" y="3873500"/>
          <p14:tracePt t="35777" x="5168900" y="3854450"/>
          <p14:tracePt t="35794" x="5384800" y="3829050"/>
          <p14:tracePt t="35810" x="5505450" y="3810000"/>
          <p14:tracePt t="35828" x="5549900" y="3810000"/>
          <p14:tracePt t="35843" x="5600700" y="3816350"/>
          <p14:tracePt t="35860" x="5657850" y="3822700"/>
          <p14:tracePt t="35877" x="5695950" y="3835400"/>
          <p14:tracePt t="35894" x="5702300" y="3835400"/>
          <p14:tracePt t="35910" x="5708650" y="3835400"/>
          <p14:tracePt t="36270" x="5746750" y="3841750"/>
          <p14:tracePt t="36277" x="5816600" y="3848100"/>
          <p14:tracePt t="36285" x="5867400" y="3854450"/>
          <p14:tracePt t="36293" x="5911850" y="3867150"/>
          <p14:tracePt t="36309" x="5975350" y="3879850"/>
          <p14:tracePt t="36326" x="6026150" y="3892550"/>
          <p14:tracePt t="36343" x="6102350" y="3911600"/>
          <p14:tracePt t="36359" x="6235700" y="3917950"/>
          <p14:tracePt t="36376" x="6330950" y="3917950"/>
          <p14:tracePt t="36393" x="6394450" y="3917950"/>
          <p14:tracePt t="36409" x="6464300" y="3911600"/>
          <p14:tracePt t="36427" x="6559550" y="3873500"/>
          <p14:tracePt t="36443" x="6597650" y="3841750"/>
          <p14:tracePt t="36459" x="6642100" y="3810000"/>
          <p14:tracePt t="36476" x="6692900" y="3746500"/>
          <p14:tracePt t="36493" x="6724650" y="3708400"/>
          <p14:tracePt t="36510" x="6781800" y="3606800"/>
          <p14:tracePt t="36526" x="6794500" y="3556000"/>
          <p14:tracePt t="36543" x="6794500" y="3530600"/>
          <p14:tracePt t="36560" x="6794500" y="3511550"/>
          <p14:tracePt t="36576" x="6788150" y="3505200"/>
          <p14:tracePt t="36593" x="6686550" y="3448050"/>
          <p14:tracePt t="36609" x="6578600" y="3409950"/>
          <p14:tracePt t="36626" x="6445250" y="3378200"/>
          <p14:tracePt t="36643" x="6273800" y="3365500"/>
          <p14:tracePt t="36659" x="6197600" y="3359150"/>
          <p14:tracePt t="36676" x="6076950" y="3359150"/>
          <p14:tracePt t="36692" x="6026150" y="3365500"/>
          <p14:tracePt t="36709" x="5981700" y="3390900"/>
          <p14:tracePt t="36726" x="5924550" y="3429000"/>
          <p14:tracePt t="36742" x="5892800" y="3473450"/>
          <p14:tracePt t="36759" x="5816600" y="3600450"/>
          <p14:tracePt t="36776" x="5772150" y="3708400"/>
          <p14:tracePt t="36792" x="5740400" y="3803650"/>
          <p14:tracePt t="36809" x="5734050" y="3860800"/>
          <p14:tracePt t="36828" x="5727700" y="3898900"/>
          <p14:tracePt t="36842" x="5727700" y="3930650"/>
          <p14:tracePt t="36860" x="5734050" y="3962400"/>
          <p14:tracePt t="36876" x="5759450" y="3994150"/>
          <p14:tracePt t="36892" x="5816600" y="4064000"/>
          <p14:tracePt t="36910" x="5924550" y="4152900"/>
          <p14:tracePt t="36926" x="6051550" y="4210050"/>
          <p14:tracePt t="36942" x="6191250" y="4248150"/>
          <p14:tracePt t="36959" x="6299200" y="4260850"/>
          <p14:tracePt t="36975" x="6375400" y="4260850"/>
          <p14:tracePt t="36992" x="6464300" y="4235450"/>
          <p14:tracePt t="37009" x="6565900" y="4159250"/>
          <p14:tracePt t="37026" x="6661150" y="4064000"/>
          <p14:tracePt t="37042" x="6731000" y="3956050"/>
          <p14:tracePt t="37059" x="6775450" y="3879850"/>
          <p14:tracePt t="37075" x="6807200" y="3841750"/>
          <p14:tracePt t="37092" x="6813550" y="3829050"/>
          <p14:tracePt t="37110" x="6813550" y="3797300"/>
          <p14:tracePt t="37125" x="6813550" y="3759200"/>
          <p14:tracePt t="37142" x="6781800" y="3689350"/>
          <p14:tracePt t="37158" x="6737350" y="3613150"/>
          <p14:tracePt t="37175" x="6692900" y="3568700"/>
          <p14:tracePt t="37192" x="6604000" y="3511550"/>
          <p14:tracePt t="37208" x="6508750" y="3467100"/>
          <p14:tracePt t="37225" x="6311900" y="3409950"/>
          <p14:tracePt t="37242" x="6248400" y="3403600"/>
          <p14:tracePt t="37259" x="6191250" y="3403600"/>
          <p14:tracePt t="37276" x="6140450" y="3403600"/>
          <p14:tracePt t="37292" x="6070600" y="3448050"/>
          <p14:tracePt t="37309" x="5962650" y="3536950"/>
          <p14:tracePt t="37325" x="5918200" y="3594100"/>
          <p14:tracePt t="37342" x="5880100" y="3657600"/>
          <p14:tracePt t="37359" x="5835650" y="3727450"/>
          <p14:tracePt t="37375" x="5816600" y="3778250"/>
          <p14:tracePt t="37392" x="5810250" y="3829050"/>
          <p14:tracePt t="37409" x="5816600" y="3892550"/>
          <p14:tracePt t="37425" x="5842000" y="3943350"/>
          <p14:tracePt t="37442" x="5892800" y="4064000"/>
          <p14:tracePt t="37458" x="5956300" y="4159250"/>
          <p14:tracePt t="37475" x="6007100" y="4216400"/>
          <p14:tracePt t="37492" x="6102350" y="4260850"/>
          <p14:tracePt t="37509" x="6165850" y="4279900"/>
          <p14:tracePt t="37525" x="6305550" y="4267200"/>
          <p14:tracePt t="37529" x="6356350" y="4254500"/>
          <p14:tracePt t="37543" x="6483350" y="4222750"/>
          <p14:tracePt t="37558" x="6553200" y="4178300"/>
          <p14:tracePt t="37575" x="6584950" y="4152900"/>
          <p14:tracePt t="37592" x="6604000" y="4127500"/>
          <p14:tracePt t="37608" x="6616700" y="4108450"/>
          <p14:tracePt t="37626" x="6623050" y="4032250"/>
          <p14:tracePt t="37642" x="6623050" y="3956050"/>
          <p14:tracePt t="37659" x="6623050" y="3879850"/>
          <p14:tracePt t="37675" x="6610350" y="3829050"/>
          <p14:tracePt t="37691" x="6584950" y="3778250"/>
          <p14:tracePt t="37709" x="6483350" y="3670300"/>
          <p14:tracePt t="37725" x="6356350" y="3587750"/>
          <p14:tracePt t="37741" x="6210300" y="3517900"/>
          <p14:tracePt t="37758" x="6140450" y="3486150"/>
          <p14:tracePt t="37775" x="6083300" y="3467100"/>
          <p14:tracePt t="37792" x="5969000" y="3492500"/>
          <p14:tracePt t="37808" x="5880100" y="3556000"/>
          <p14:tracePt t="37825" x="5803900" y="3625850"/>
          <p14:tracePt t="37841" x="5765800" y="3683000"/>
          <p14:tracePt t="37858" x="5715000" y="3752850"/>
          <p14:tracePt t="37875" x="5695950" y="3848100"/>
          <p14:tracePt t="37891" x="5689600" y="3911600"/>
          <p14:tracePt t="37909" x="5689600" y="4019550"/>
          <p14:tracePt t="37925" x="5715000" y="4089400"/>
          <p14:tracePt t="37941" x="5759450" y="4165600"/>
          <p14:tracePt t="37958" x="5880100" y="4292600"/>
          <p14:tracePt t="37975" x="6000750" y="4368800"/>
          <p14:tracePt t="37991" x="6165850" y="4419600"/>
          <p14:tracePt t="38008" x="6286500" y="4425950"/>
          <p14:tracePt t="38025" x="6413500" y="4419600"/>
          <p14:tracePt t="38029" x="6470650" y="4400550"/>
          <p14:tracePt t="38041" x="6597650" y="4318000"/>
          <p14:tracePt t="38058" x="6699250" y="4178300"/>
          <p14:tracePt t="38075" x="6750050" y="4064000"/>
          <p14:tracePt t="38091" x="6762750" y="3956050"/>
          <p14:tracePt t="38109" x="6756400" y="3873500"/>
          <p14:tracePt t="38125" x="6705600" y="3790950"/>
          <p14:tracePt t="38141" x="6604000" y="3670300"/>
          <p14:tracePt t="38158" x="6470650" y="3562350"/>
          <p14:tracePt t="38174" x="6369050" y="3486150"/>
          <p14:tracePt t="38192" x="6267450" y="3441700"/>
          <p14:tracePt t="38208" x="6178550" y="3429000"/>
          <p14:tracePt t="38224" x="6134100" y="3429000"/>
          <p14:tracePt t="38241" x="6064250" y="3460750"/>
          <p14:tracePt t="38258" x="5988050" y="3511550"/>
          <p14:tracePt t="38274" x="5899150" y="3625850"/>
          <p14:tracePt t="38291" x="5829300" y="3752850"/>
          <p14:tracePt t="38308" x="5772150" y="3848100"/>
          <p14:tracePt t="38324" x="5759450" y="3917950"/>
          <p14:tracePt t="38341" x="5753100" y="3962400"/>
          <p14:tracePt t="38358" x="5753100" y="3987800"/>
          <p14:tracePt t="38374" x="5759450" y="4019550"/>
          <p14:tracePt t="38391" x="5797550" y="4070350"/>
          <p14:tracePt t="38408" x="5892800" y="4140200"/>
          <p14:tracePt t="38424" x="6000750" y="4216400"/>
          <p14:tracePt t="38441" x="6089650" y="4260850"/>
          <p14:tracePt t="38458" x="6197600" y="4286250"/>
          <p14:tracePt t="38474" x="6286500" y="4292600"/>
          <p14:tracePt t="38491" x="6388100" y="4279900"/>
          <p14:tracePt t="38509" x="6553200" y="4178300"/>
          <p14:tracePt t="38524" x="6604000" y="4127500"/>
          <p14:tracePt t="38541" x="6699250" y="3968750"/>
          <p14:tracePt t="38558" x="6769100" y="3803650"/>
          <p14:tracePt t="38574" x="6794500" y="3702050"/>
          <p14:tracePt t="38591" x="6794500" y="3594100"/>
          <p14:tracePt t="38608" x="6788150" y="3543300"/>
          <p14:tracePt t="38624" x="6737350" y="3467100"/>
          <p14:tracePt t="38641" x="6648450" y="3378200"/>
          <p14:tracePt t="38658" x="6540500" y="3308350"/>
          <p14:tracePt t="38674" x="6343650" y="3251200"/>
          <p14:tracePt t="38690" x="6267450" y="3244850"/>
          <p14:tracePt t="38707" x="6203950" y="3244850"/>
          <p14:tracePt t="38724" x="6096000" y="3289300"/>
          <p14:tracePt t="38741" x="5981700" y="3371850"/>
          <p14:tracePt t="38757" x="5873750" y="3498850"/>
          <p14:tracePt t="38774" x="5835650" y="3556000"/>
          <p14:tracePt t="38790" x="5810250" y="3625850"/>
          <p14:tracePt t="38807" x="5791200" y="3683000"/>
          <p14:tracePt t="38824" x="5791200" y="3752850"/>
          <p14:tracePt t="38840" x="5803900" y="3892550"/>
          <p14:tracePt t="38857" x="5835650" y="3975100"/>
          <p14:tracePt t="38874" x="5873750" y="4064000"/>
          <p14:tracePt t="38890" x="5943600" y="4171950"/>
          <p14:tracePt t="38908" x="6064250" y="4311650"/>
          <p14:tracePt t="38924" x="6140450" y="4368800"/>
          <p14:tracePt t="38940" x="6216650" y="4400550"/>
          <p14:tracePt t="38957" x="6248400" y="4413250"/>
          <p14:tracePt t="38974" x="6305550" y="4425950"/>
          <p14:tracePt t="38991" x="6426200" y="4413250"/>
          <p14:tracePt t="39007" x="6565900" y="4356100"/>
          <p14:tracePt t="39024" x="6699250" y="4241800"/>
          <p14:tracePt t="39040" x="6756400" y="4203700"/>
          <p14:tracePt t="39057" x="6813550" y="4114800"/>
          <p14:tracePt t="39075" x="6864350" y="4006850"/>
          <p14:tracePt t="39091" x="6877050" y="3943350"/>
          <p14:tracePt t="39107" x="6870700" y="3867150"/>
          <p14:tracePt t="39124" x="6858000" y="3816350"/>
          <p14:tracePt t="39141" x="6800850" y="3752850"/>
          <p14:tracePt t="39158" x="6705600" y="3657600"/>
          <p14:tracePt t="39174" x="6629400" y="3587750"/>
          <p14:tracePt t="39191" x="6572250" y="3556000"/>
          <p14:tracePt t="39207" x="6546850" y="3530600"/>
          <p14:tracePt t="39224" x="6515100" y="3524250"/>
          <p14:tracePt t="39240" x="6496050" y="3511550"/>
          <p14:tracePt t="39257" x="6489700" y="3511550"/>
          <p14:tracePt t="39290" x="6477000" y="3511550"/>
          <p14:tracePt t="39307" x="6470650" y="3511550"/>
          <p14:tracePt t="39323" x="6470650" y="3524250"/>
          <p14:tracePt t="39340" x="6483350" y="3524250"/>
          <p14:tracePt t="39604" x="6483350" y="3517900"/>
          <p14:tracePt t="39612" x="6483350" y="3505200"/>
          <p14:tracePt t="39623" x="6477000" y="3498850"/>
          <p14:tracePt t="39641" x="6502400" y="3302000"/>
          <p14:tracePt t="39657" x="6546850" y="3136900"/>
          <p14:tracePt t="39673" x="6629400" y="3003550"/>
          <p14:tracePt t="39690" x="6743700" y="2863850"/>
          <p14:tracePt t="39708" x="6864350" y="2743200"/>
          <p14:tracePt t="39723" x="6965950" y="2679700"/>
          <p14:tracePt t="39740" x="7092950" y="2628900"/>
          <p14:tracePt t="39757" x="7194550" y="2603500"/>
          <p14:tracePt t="39773" x="7308850" y="2603500"/>
          <p14:tracePt t="39791" x="7512050" y="2616200"/>
          <p14:tracePt t="39807" x="7658100" y="2667000"/>
          <p14:tracePt t="39823" x="7842250" y="2749550"/>
          <p14:tracePt t="39840" x="8007350" y="2832100"/>
          <p14:tracePt t="39856" x="8102600" y="2914650"/>
          <p14:tracePt t="39874" x="8191500" y="3003550"/>
          <p14:tracePt t="39891" x="8216900" y="3035300"/>
          <p14:tracePt t="39907" x="8229600" y="3079750"/>
          <p14:tracePt t="39923" x="8223250" y="3149600"/>
          <p14:tracePt t="39940" x="8140700" y="3244850"/>
          <p14:tracePt t="39957" x="7899400" y="3378200"/>
          <p14:tracePt t="39973" x="7734300" y="3403600"/>
          <p14:tracePt t="39990" x="7664450" y="3409950"/>
          <p14:tracePt t="40006" x="7531100" y="3397250"/>
          <p14:tracePt t="40023" x="7454900" y="3384550"/>
          <p14:tracePt t="40028" x="7435850" y="3378200"/>
          <p14:tracePt t="40040" x="7410450" y="3371850"/>
          <p14:tracePt t="40056" x="7404100" y="3371850"/>
          <p14:tracePt t="40111" x="7416800" y="3384550"/>
          <p14:tracePt t="40116" x="7429500" y="3390900"/>
          <p14:tracePt t="40124" x="7467600" y="3422650"/>
          <p14:tracePt t="40139" x="7588250" y="3479800"/>
          <p14:tracePt t="40157" x="7658100" y="3505200"/>
          <p14:tracePt t="40173" x="7747000" y="3524250"/>
          <p14:tracePt t="40190" x="7823200" y="3524250"/>
          <p14:tracePt t="40206" x="7969250" y="3492500"/>
          <p14:tracePt t="40223" x="8051800" y="3454400"/>
          <p14:tracePt t="40239" x="8108950" y="3429000"/>
          <p14:tracePt t="40256" x="8178800" y="3403600"/>
          <p14:tracePt t="40273" x="8312150" y="3378200"/>
          <p14:tracePt t="40289" x="8388350" y="3378200"/>
          <p14:tracePt t="40306" x="8477250" y="3378200"/>
          <p14:tracePt t="40323" x="8566150" y="3390900"/>
          <p14:tracePt t="40340" x="8604250" y="3397250"/>
          <p14:tracePt t="40356" x="8661400" y="3403600"/>
          <p14:tracePt t="40372" x="8705850" y="3403600"/>
          <p14:tracePt t="40389" x="8724900" y="3403600"/>
          <p14:tracePt t="40406" x="8737600" y="3403600"/>
          <p14:tracePt t="40422" x="8750300" y="3403600"/>
          <p14:tracePt t="40456" x="8737600" y="3403600"/>
          <p14:tracePt t="40472" x="8674100" y="3397250"/>
          <p14:tracePt t="40489" x="8477250" y="3371850"/>
          <p14:tracePt t="40506" x="8261350" y="3321050"/>
          <p14:tracePt t="40523" x="8026400" y="3282950"/>
          <p14:tracePt t="40540" x="7804150" y="3263900"/>
          <p14:tracePt t="40556" x="7556500" y="3238500"/>
          <p14:tracePt t="40573" x="7346950" y="3238500"/>
          <p14:tracePt t="40589" x="7200900" y="3257550"/>
          <p14:tracePt t="40606" x="7086600" y="3276600"/>
          <p14:tracePt t="40623" x="7029450" y="3302000"/>
          <p14:tracePt t="40639" x="6991350" y="3346450"/>
          <p14:tracePt t="40656" x="6921500" y="3416300"/>
          <p14:tracePt t="40673" x="6851650" y="3517900"/>
          <p14:tracePt t="40689" x="6794500" y="3657600"/>
          <p14:tracePt t="40706" x="6781800" y="3714750"/>
          <p14:tracePt t="40722" x="6769100" y="3771900"/>
          <p14:tracePt t="40739" x="6769100" y="3816350"/>
          <p14:tracePt t="40756" x="6826250" y="3898900"/>
          <p14:tracePt t="40772" x="6921500" y="3987800"/>
          <p14:tracePt t="40789" x="6997700" y="4038600"/>
          <p14:tracePt t="40806" x="7137400" y="4114800"/>
          <p14:tracePt t="40822" x="7302500" y="4184650"/>
          <p14:tracePt t="40839" x="7537450" y="4260850"/>
          <p14:tracePt t="40856" x="7721600" y="4286250"/>
          <p14:tracePt t="40872" x="7835900" y="4298950"/>
          <p14:tracePt t="40889" x="7937500" y="4305300"/>
          <p14:tracePt t="40905" x="8077200" y="4305300"/>
          <p14:tracePt t="40922" x="8242300" y="4305300"/>
          <p14:tracePt t="40939" x="8343900" y="4279900"/>
          <p14:tracePt t="40956" x="8432800" y="4248150"/>
          <p14:tracePt t="40972" x="8509000" y="4197350"/>
          <p14:tracePt t="40989" x="8616950" y="4159250"/>
          <p14:tracePt t="41005" x="8769350" y="4044950"/>
          <p14:tracePt t="41022" x="8807450" y="4000500"/>
          <p14:tracePt t="41039" x="8845550" y="3962400"/>
          <p14:tracePt t="41055" x="8858250" y="3943350"/>
          <p14:tracePt t="41072" x="8870950" y="3917950"/>
          <p14:tracePt t="41089" x="8877300" y="3854450"/>
          <p14:tracePt t="41105" x="8909050" y="3784600"/>
          <p14:tracePt t="41122" x="8921750" y="3708400"/>
          <p14:tracePt t="41139" x="8928100" y="3676650"/>
          <p14:tracePt t="41156" x="8928100" y="3644900"/>
          <p14:tracePt t="41172" x="8921750" y="3632200"/>
          <p14:tracePt t="41189" x="8915400" y="3613150"/>
          <p14:tracePt t="41206" x="8877300" y="3600450"/>
          <p14:tracePt t="41222" x="8813800" y="3562350"/>
          <p14:tracePt t="41239" x="8705850" y="3517900"/>
          <p14:tracePt t="41255" x="8572500" y="3467100"/>
          <p14:tracePt t="41272" x="8483600" y="3448050"/>
          <p14:tracePt t="41288" x="8432800" y="3435350"/>
          <p14:tracePt t="41305" x="8413750" y="3435350"/>
          <p14:tracePt t="41322" x="8401050" y="3435350"/>
          <p14:tracePt t="41339" x="8394700" y="3435350"/>
          <p14:tracePt t="41355" x="8388350" y="3435350"/>
          <p14:tracePt t="41414" x="8382000" y="3435350"/>
          <p14:tracePt t="41428" x="8375650" y="3435350"/>
          <p14:tracePt t="41450" x="8369300" y="3435350"/>
          <p14:tracePt t="41459" x="8350250" y="3441700"/>
          <p14:tracePt t="41465" x="8343900" y="3448050"/>
          <p14:tracePt t="41474" x="8324850" y="3460750"/>
          <p14:tracePt t="41488" x="8286750" y="3492500"/>
          <p14:tracePt t="41505" x="8261350" y="3511550"/>
          <p14:tracePt t="41521" x="8235950" y="3524250"/>
          <p14:tracePt t="41538" x="8229600" y="3530600"/>
          <p14:tracePt t="41555" x="8223250" y="3536950"/>
          <p14:tracePt t="41571" x="8216900" y="3549650"/>
          <p14:tracePt t="41588" x="8210550" y="3556000"/>
          <p14:tracePt t="41605" x="8210550" y="3568700"/>
          <p14:tracePt t="41621" x="8210550" y="3581400"/>
          <p14:tracePt t="41639" x="8210550" y="3587750"/>
          <p14:tracePt t="41656" x="8210550" y="3600450"/>
          <p14:tracePt t="41671" x="8223250" y="3606800"/>
          <p14:tracePt t="41688" x="8312150" y="3644900"/>
          <p14:tracePt t="41705" x="8470900" y="3670300"/>
          <p14:tracePt t="41722" x="8718550" y="3708400"/>
          <p14:tracePt t="41738" x="8839200" y="3721100"/>
          <p14:tracePt t="41755" x="8947150" y="3733800"/>
          <p14:tracePt t="41771" x="9010650" y="3733800"/>
          <p14:tracePt t="41788" x="9131300" y="3759200"/>
          <p14:tracePt t="41805" x="9315450" y="3854450"/>
          <p14:tracePt t="41821" x="9410700" y="3930650"/>
          <p14:tracePt t="41838" x="9461500" y="3981450"/>
          <p14:tracePt t="41855" x="9467850" y="3994150"/>
          <p14:tracePt t="41871" x="9474200" y="4006850"/>
          <p14:tracePt t="41888" x="9474200" y="4013200"/>
          <p14:tracePt t="41905" x="9467850" y="4013200"/>
          <p14:tracePt t="41921" x="9353550" y="4013200"/>
          <p14:tracePt t="41938" x="9086850" y="4013200"/>
          <p14:tracePt t="41955" x="8972550" y="4006850"/>
          <p14:tracePt t="41972" x="8718550" y="3975100"/>
          <p14:tracePt t="41988" x="8566150" y="3975100"/>
          <p14:tracePt t="42005" x="8407400" y="3975100"/>
          <p14:tracePt t="42021" x="8248650" y="4006850"/>
          <p14:tracePt t="42024" x="8223250" y="4013200"/>
          <p14:tracePt t="42038" x="8166100" y="4019550"/>
          <p14:tracePt t="42054" x="8064500" y="4057650"/>
          <p14:tracePt t="42071" x="8032750" y="4070350"/>
          <p14:tracePt t="42116" x="8032750" y="4064000"/>
          <p14:tracePt t="42124" x="8032750" y="4057650"/>
          <p14:tracePt t="42139" x="8039100" y="4051300"/>
          <p14:tracePt t="42155" x="8185150" y="3981450"/>
          <p14:tracePt t="42171" x="8496300" y="3886200"/>
          <p14:tracePt t="42188" x="8807450" y="3829050"/>
          <p14:tracePt t="42205" x="9074150" y="3822700"/>
          <p14:tracePt t="42221" x="9207500" y="3822700"/>
          <p14:tracePt t="42238" x="9309100" y="3829050"/>
          <p14:tracePt t="42254" x="9398000" y="3829050"/>
          <p14:tracePt t="42271" x="9442450" y="3829050"/>
          <p14:tracePt t="42288" x="9486900" y="3829050"/>
          <p14:tracePt t="42304" x="9499600" y="3829050"/>
          <p14:tracePt t="42338" x="9505950" y="3829050"/>
          <p14:tracePt t="42477" x="9505950" y="3822700"/>
          <p14:tracePt t="42506" x="9505950" y="3810000"/>
          <p14:tracePt t="42945" x="9499600" y="3810000"/>
          <p14:tracePt t="42991" x="9493250" y="3810000"/>
          <p14:tracePt t="43020" x="9493250" y="3816350"/>
          <p14:tracePt t="43216" x="9493250" y="3822700"/>
          <p14:tracePt t="43770" x="9493250" y="3829050"/>
          <p14:tracePt t="43784" x="9493250" y="3835400"/>
          <p14:tracePt t="43798" x="9493250" y="3841750"/>
          <p14:tracePt t="43812" x="9493250" y="3848100"/>
          <p14:tracePt t="43827" x="9493250" y="3860800"/>
          <p14:tracePt t="43842" x="9493250" y="3867150"/>
          <p14:tracePt t="43857" x="9493250" y="3886200"/>
          <p14:tracePt t="43870" x="9493250" y="3892550"/>
          <p14:tracePt t="43888" x="9474200" y="3943350"/>
          <p14:tracePt t="43903" x="9448800" y="3962400"/>
          <p14:tracePt t="43920" x="9417050" y="3987800"/>
          <p14:tracePt t="43936" x="9398000" y="4006850"/>
          <p14:tracePt t="43953" x="9359900" y="4019550"/>
          <p14:tracePt t="43969" x="9309100" y="4032250"/>
          <p14:tracePt t="43986" x="9239250" y="4044950"/>
          <p14:tracePt t="44002" x="9201150" y="4057650"/>
          <p14:tracePt t="44019" x="9182100" y="4064000"/>
          <p14:tracePt t="44036" x="9137650" y="4064000"/>
          <p14:tracePt t="44052" x="9023350" y="4051300"/>
          <p14:tracePt t="44069" x="8896350" y="4025900"/>
          <p14:tracePt t="44086" x="8724900" y="4006850"/>
          <p14:tracePt t="44102" x="8572500" y="3981450"/>
          <p14:tracePt t="44119" x="8413750" y="3949700"/>
          <p14:tracePt t="44136" x="8185150" y="3905250"/>
          <p14:tracePt t="44152" x="8064500" y="3873500"/>
          <p14:tracePt t="44169" x="7943850" y="3867150"/>
          <p14:tracePt t="44186" x="7848600" y="3860800"/>
          <p14:tracePt t="44202" x="7785100" y="3860800"/>
          <p14:tracePt t="44219" x="7632700" y="3860800"/>
          <p14:tracePt t="44236" x="7493000" y="3860800"/>
          <p14:tracePt t="44252" x="7353300" y="3892550"/>
          <p14:tracePt t="44270" x="7226300" y="3911600"/>
          <p14:tracePt t="44287" x="7124700" y="3924300"/>
          <p14:tracePt t="44303" x="7048500" y="3937000"/>
          <p14:tracePt t="44319" x="6959600" y="3949700"/>
          <p14:tracePt t="44336" x="6877050" y="3981450"/>
          <p14:tracePt t="44353" x="6819900" y="3994150"/>
          <p14:tracePt t="44370" x="6750050" y="4013200"/>
          <p14:tracePt t="44386" x="6731000" y="4032250"/>
          <p14:tracePt t="44403" x="6711950" y="4032250"/>
          <p14:tracePt t="44420" x="6699250" y="4038600"/>
          <p14:tracePt t="44436" x="6699250" y="4044950"/>
          <p14:tracePt t="44453" x="6699250" y="4051300"/>
          <p14:tracePt t="44478" x="6705600" y="4051300"/>
          <p14:tracePt t="44486" x="6711950" y="4051300"/>
          <p14:tracePt t="44503" x="6750050" y="4044950"/>
          <p14:tracePt t="44519" x="6915150" y="3975100"/>
          <p14:tracePt t="44526" x="7023100" y="3937000"/>
          <p14:tracePt t="44537" x="7232650" y="3879850"/>
          <p14:tracePt t="44553" x="7321550" y="3867150"/>
          <p14:tracePt t="44569" x="7493000" y="3822700"/>
          <p14:tracePt t="44586" x="7664450" y="3822700"/>
          <p14:tracePt t="44603" x="7810500" y="3822700"/>
          <p14:tracePt t="44619" x="8013700" y="3854450"/>
          <p14:tracePt t="44636" x="8108950" y="3867150"/>
          <p14:tracePt t="44652" x="8204200" y="3886200"/>
          <p14:tracePt t="44669" x="8286750" y="3905250"/>
          <p14:tracePt t="44685" x="8375650" y="3924300"/>
          <p14:tracePt t="44702" x="8509000" y="3943350"/>
          <p14:tracePt t="44719" x="8585200" y="3956050"/>
          <p14:tracePt t="44736" x="8610600" y="3962400"/>
          <p14:tracePt t="44752" x="8661400" y="3968750"/>
          <p14:tracePt t="44769" x="8705850" y="3975100"/>
          <p14:tracePt t="44785" x="8839200" y="3987800"/>
          <p14:tracePt t="44802" x="8915400" y="3987800"/>
          <p14:tracePt t="44819" x="8953500" y="3987800"/>
          <p14:tracePt t="44836" x="8997950" y="3987800"/>
          <p14:tracePt t="44854" x="9093200" y="3987800"/>
          <p14:tracePt t="44869" x="9188450" y="3981450"/>
          <p14:tracePt t="44885" x="9283700" y="3981450"/>
          <p14:tracePt t="44902" x="9347200" y="3981450"/>
          <p14:tracePt t="44919" x="9378950" y="3981450"/>
          <p14:tracePt t="44936" x="9436100" y="3981450"/>
          <p14:tracePt t="44953" x="9480550" y="3975100"/>
          <p14:tracePt t="44969" x="9518650" y="3968750"/>
          <p14:tracePt t="44986" x="9569450" y="3956050"/>
          <p14:tracePt t="45002" x="9607550" y="3943350"/>
          <p14:tracePt t="45020" x="9671050" y="3930650"/>
          <p14:tracePt t="45035" x="9721850" y="3911600"/>
          <p14:tracePt t="45052" x="9791700" y="3898900"/>
          <p14:tracePt t="45068" x="9855200" y="3886200"/>
          <p14:tracePt t="45085" x="9899650" y="3873500"/>
          <p14:tracePt t="45102" x="9956800" y="3848100"/>
          <p14:tracePt t="45118" x="10001250" y="3835400"/>
          <p14:tracePt t="45135" x="10039350" y="3822700"/>
          <p14:tracePt t="45152" x="10071100" y="3810000"/>
          <p14:tracePt t="45168" x="10083800" y="3784600"/>
          <p14:tracePt t="45185" x="10096500" y="3765550"/>
          <p14:tracePt t="45202" x="10096500" y="3740150"/>
          <p14:tracePt t="45218" x="10096500" y="3683000"/>
          <p14:tracePt t="45236" x="10039350" y="3549650"/>
          <p14:tracePt t="45252" x="9906000" y="3378200"/>
          <p14:tracePt t="45269" x="9709150" y="3238500"/>
          <p14:tracePt t="45285" x="9645650" y="3206750"/>
          <p14:tracePt t="45302" x="9537700" y="3155950"/>
          <p14:tracePt t="45318" x="9404350" y="3092450"/>
          <p14:tracePt t="45335" x="9245600" y="3041650"/>
          <p14:tracePt t="45351" x="9017000" y="2984500"/>
          <p14:tracePt t="45368" x="8883650" y="2978150"/>
          <p14:tracePt t="45385" x="8839200" y="2971800"/>
          <p14:tracePt t="45402" x="8763000" y="2971800"/>
          <p14:tracePt t="45418" x="8648700" y="2978150"/>
          <p14:tracePt t="45435" x="8540750" y="2997200"/>
          <p14:tracePt t="45452" x="8407400" y="3041650"/>
          <p14:tracePt t="45468" x="8312150" y="3073400"/>
          <p14:tracePt t="45485" x="8204200" y="3124200"/>
          <p14:tracePt t="45501" x="8020050" y="3194050"/>
          <p14:tracePt t="45518" x="7912100" y="3238500"/>
          <p14:tracePt t="45535" x="7785100" y="3276600"/>
          <p14:tracePt t="45552" x="7696200" y="3314700"/>
          <p14:tracePt t="45568" x="7588250" y="3371850"/>
          <p14:tracePt t="45585" x="7461250" y="3441700"/>
          <p14:tracePt t="45602" x="7385050" y="3492500"/>
          <p14:tracePt t="45618" x="7346950" y="3530600"/>
          <p14:tracePt t="45635" x="7321550" y="3562350"/>
          <p14:tracePt t="45651" x="7296150" y="3594100"/>
          <p14:tracePt t="45668" x="7232650" y="3670300"/>
          <p14:tracePt t="45685" x="7181850" y="3765550"/>
          <p14:tracePt t="45701" x="7137400" y="3848100"/>
          <p14:tracePt t="45718" x="7118350" y="3892550"/>
          <p14:tracePt t="45734" x="7112000" y="3911600"/>
          <p14:tracePt t="45751" x="7112000" y="3917950"/>
          <p14:tracePt t="45768" x="7112000" y="3924300"/>
          <p14:tracePt t="45785" x="7112000" y="3930650"/>
          <p14:tracePt t="45802" x="7150100" y="3962400"/>
          <p14:tracePt t="45820" x="7277100" y="4032250"/>
          <p14:tracePt t="45834" x="7429500" y="4121150"/>
          <p14:tracePt t="45851" x="7626350" y="4191000"/>
          <p14:tracePt t="45868" x="7810500" y="4254500"/>
          <p14:tracePt t="45884" x="8026400" y="4298950"/>
          <p14:tracePt t="45901" x="8235950" y="4305300"/>
          <p14:tracePt t="45918" x="8375650" y="4305300"/>
          <p14:tracePt t="45935" x="8547100" y="4286250"/>
          <p14:tracePt t="45951" x="8699500" y="4267200"/>
          <p14:tracePt t="45968" x="8839200" y="4248150"/>
          <p14:tracePt t="45985" x="9042400" y="4222750"/>
          <p14:tracePt t="46001" x="9131300" y="4197350"/>
          <p14:tracePt t="46017" x="9264650" y="4171950"/>
          <p14:tracePt t="46034" x="9372600" y="4159250"/>
          <p14:tracePt t="46051" x="9505950" y="4127500"/>
          <p14:tracePt t="46068" x="9690100" y="4095750"/>
          <p14:tracePt t="46084" x="9747250" y="4083050"/>
          <p14:tracePt t="46101" x="9842500" y="4051300"/>
          <p14:tracePt t="46118" x="9975850" y="4000500"/>
          <p14:tracePt t="46134" x="10096500" y="3930650"/>
          <p14:tracePt t="46151" x="10248900" y="3854450"/>
          <p14:tracePt t="46167" x="10287000" y="3829050"/>
          <p14:tracePt t="46184" x="10299700" y="3810000"/>
          <p14:tracePt t="46201" x="10312400" y="3790950"/>
          <p14:tracePt t="46218" x="10312400" y="3778250"/>
          <p14:tracePt t="46234" x="10312400" y="3752850"/>
          <p14:tracePt t="46251" x="10293350" y="3733800"/>
          <p14:tracePt t="46268" x="10210800" y="3625850"/>
          <p14:tracePt t="46284" x="10071100" y="3479800"/>
          <p14:tracePt t="46303" x="9867900" y="3276600"/>
          <p14:tracePt t="46317" x="9753600" y="3219450"/>
          <p14:tracePt t="46334" x="9652000" y="3175000"/>
          <p14:tracePt t="46351" x="9594850" y="3162300"/>
          <p14:tracePt t="46367" x="9474200" y="3130550"/>
          <p14:tracePt t="46385" x="9213850" y="3092450"/>
          <p14:tracePt t="46401" x="9036050" y="3092450"/>
          <p14:tracePt t="46417" x="8909050" y="3092450"/>
          <p14:tracePt t="46434" x="8851900" y="3092450"/>
          <p14:tracePt t="46450" x="8743950" y="3098800"/>
          <p14:tracePt t="46467" x="8477250" y="3124200"/>
          <p14:tracePt t="46485" x="8242300" y="3155950"/>
          <p14:tracePt t="46500" x="8045450" y="3181350"/>
          <p14:tracePt t="46518" x="7956550" y="3200400"/>
          <p14:tracePt t="46521" x="7893050" y="3225800"/>
          <p14:tracePt t="46534" x="7823200" y="3251200"/>
          <p14:tracePt t="46551" x="7677150" y="3308350"/>
          <p14:tracePt t="46567" x="7613650" y="3346450"/>
          <p14:tracePt t="46584" x="7556500" y="3384550"/>
          <p14:tracePt t="46601" x="7537450" y="3409950"/>
          <p14:tracePt t="46617" x="7512050" y="3448050"/>
          <p14:tracePt t="46634" x="7486650" y="3486150"/>
          <p14:tracePt t="46650" x="7467600" y="3549650"/>
          <p14:tracePt t="46667" x="7467600" y="3568700"/>
          <p14:tracePt t="46684" x="7467600" y="3581400"/>
          <p14:tracePt t="46700" x="7473950" y="3625850"/>
          <p14:tracePt t="46717" x="7518400" y="3759200"/>
          <p14:tracePt t="46734" x="7556500" y="3835400"/>
          <p14:tracePt t="46750" x="7607300" y="3898900"/>
          <p14:tracePt t="46767" x="7664450" y="3949700"/>
          <p14:tracePt t="46784" x="7747000" y="4000500"/>
          <p14:tracePt t="46800" x="7842250" y="4051300"/>
          <p14:tracePt t="46817" x="7969250" y="4095750"/>
          <p14:tracePt t="46834" x="8096250" y="4140200"/>
          <p14:tracePt t="46850" x="8235950" y="4152900"/>
          <p14:tracePt t="46868" x="8382000" y="4171950"/>
          <p14:tracePt t="46884" x="8509000" y="4171950"/>
          <p14:tracePt t="46900" x="8648700" y="4171950"/>
          <p14:tracePt t="46917" x="8788400" y="4159250"/>
          <p14:tracePt t="46933" x="8915400" y="4133850"/>
          <p14:tracePt t="46950" x="9004300" y="4121150"/>
          <p14:tracePt t="46967" x="9213850" y="4051300"/>
          <p14:tracePt t="46983" x="9359900" y="4000500"/>
          <p14:tracePt t="47000" x="9531350" y="3949700"/>
          <p14:tracePt t="47017" x="9664700" y="3892550"/>
          <p14:tracePt t="47020" x="9734550" y="3867150"/>
          <p14:tracePt t="47035" x="9804400" y="3829050"/>
          <p14:tracePt t="47050" x="9931400" y="3752850"/>
          <p14:tracePt t="47067" x="10071100" y="3676650"/>
          <p14:tracePt t="47083" x="10185400" y="3606800"/>
          <p14:tracePt t="47100" x="10255250" y="3562350"/>
          <p14:tracePt t="47117" x="10293350" y="3524250"/>
          <p14:tracePt t="47133" x="10299700" y="3517900"/>
          <p14:tracePt t="47150" x="10299700" y="3505200"/>
          <p14:tracePt t="47167" x="10299700" y="3498850"/>
          <p14:tracePt t="47183" x="10255250" y="3435350"/>
          <p14:tracePt t="47200" x="10109200" y="3308350"/>
          <p14:tracePt t="47217" x="9944100" y="3200400"/>
          <p14:tracePt t="47233" x="9785350" y="3136900"/>
          <p14:tracePt t="47250" x="9632950" y="3092450"/>
          <p14:tracePt t="47267" x="9359900" y="3067050"/>
          <p14:tracePt t="47284" x="9239250" y="3054350"/>
          <p14:tracePt t="47300" x="8997950" y="3054350"/>
          <p14:tracePt t="47317" x="8718550" y="3054350"/>
          <p14:tracePt t="47333" x="8420100" y="3073400"/>
          <p14:tracePt t="47350" x="8210550" y="3105150"/>
          <p14:tracePt t="47367" x="7994650" y="3149600"/>
          <p14:tracePt t="47383" x="7842250" y="3181350"/>
          <p14:tracePt t="47400" x="7702550" y="3213100"/>
          <p14:tracePt t="47416" x="7575550" y="3263900"/>
          <p14:tracePt t="47433" x="7410450" y="3371850"/>
          <p14:tracePt t="47449" x="7378700" y="3422650"/>
          <p14:tracePt t="47467" x="7321550" y="3498850"/>
          <p14:tracePt t="47484" x="7264400" y="3575050"/>
          <p14:tracePt t="47500" x="7232650" y="3651250"/>
          <p14:tracePt t="47517" x="7188200" y="3746500"/>
          <p14:tracePt t="47533" x="7169150" y="3810000"/>
          <p14:tracePt t="47550" x="7137400" y="3867150"/>
          <p14:tracePt t="47566" x="7124700" y="3949700"/>
          <p14:tracePt t="47584" x="7124700" y="4000500"/>
          <p14:tracePt t="47600" x="7124700" y="4006850"/>
          <p14:tracePt t="47633" x="7137400" y="4019550"/>
          <p14:tracePt t="47650" x="7213600" y="4076700"/>
          <p14:tracePt t="47667" x="7442200" y="4197350"/>
          <p14:tracePt t="47683" x="7600950" y="4241800"/>
          <p14:tracePt t="47700" x="7702550" y="4279900"/>
          <p14:tracePt t="47716" x="7823200" y="4292600"/>
          <p14:tracePt t="47733" x="7962900" y="4305300"/>
          <p14:tracePt t="47750" x="8197850" y="4311650"/>
          <p14:tracePt t="47767" x="8362950" y="4311650"/>
          <p14:tracePt t="47783" x="8496300" y="4311650"/>
          <p14:tracePt t="47799" x="8623300" y="4292600"/>
          <p14:tracePt t="47816" x="8775700" y="4241800"/>
          <p14:tracePt t="47833" x="9004300" y="4184650"/>
          <p14:tracePt t="47849" x="9169400" y="4152900"/>
          <p14:tracePt t="47866" x="9334500" y="4095750"/>
          <p14:tracePt t="47882" x="9423400" y="4076700"/>
          <p14:tracePt t="47899" x="9582150" y="4032250"/>
          <p14:tracePt t="47916" x="9880600" y="3924300"/>
          <p14:tracePt t="47933" x="10052050" y="3873500"/>
          <p14:tracePt t="47949" x="10204450" y="3816350"/>
          <p14:tracePt t="47966" x="10274300" y="3765550"/>
          <p14:tracePt t="47984" x="10439400" y="3638550"/>
          <p14:tracePt t="47999" x="10528300" y="3549650"/>
          <p14:tracePt t="48016" x="10585450" y="3486150"/>
          <p14:tracePt t="48033" x="10598150" y="3460750"/>
          <p14:tracePt t="48049" x="10604500" y="3441700"/>
          <p14:tracePt t="48067" x="10604500" y="3429000"/>
          <p14:tracePt t="48082" x="10541000" y="3346450"/>
          <p14:tracePt t="48099" x="10407650" y="3194050"/>
          <p14:tracePt t="48116" x="10255250" y="3079750"/>
          <p14:tracePt t="48132" x="10147300" y="3016250"/>
          <p14:tracePt t="48149" x="9988550" y="2971800"/>
          <p14:tracePt t="48166" x="9836150" y="2933700"/>
          <p14:tracePt t="48183" x="9652000" y="2895600"/>
          <p14:tracePt t="48199" x="9423400" y="2838450"/>
          <p14:tracePt t="48216" x="9239250" y="2787650"/>
          <p14:tracePt t="48232" x="9086850" y="2762250"/>
          <p14:tracePt t="48249" x="8959850" y="2762250"/>
          <p14:tracePt t="48266" x="8788400" y="2774950"/>
          <p14:tracePt t="48283" x="8585200" y="2800350"/>
          <p14:tracePt t="48299" x="8362950" y="2838450"/>
          <p14:tracePt t="48316" x="8128000" y="2863850"/>
          <p14:tracePt t="48332" x="7899400" y="2895600"/>
          <p14:tracePt t="48349" x="7696200" y="2959100"/>
          <p14:tracePt t="48366" x="7512050" y="3028950"/>
          <p14:tracePt t="48384" x="7327900" y="3149600"/>
          <p14:tracePt t="48399" x="7270750" y="3187700"/>
          <p14:tracePt t="48416" x="7213600" y="3244850"/>
          <p14:tracePt t="48432" x="7175500" y="3308350"/>
          <p14:tracePt t="48449" x="7156450" y="3352800"/>
          <p14:tracePt t="48467" x="7137400" y="3409950"/>
          <p14:tracePt t="48482" x="7137400" y="3448050"/>
          <p14:tracePt t="48499" x="7162800" y="3536950"/>
          <p14:tracePt t="48516" x="7213600" y="3676650"/>
          <p14:tracePt t="48519" x="7245350" y="3746500"/>
          <p14:tracePt t="48533" x="7277100" y="3822700"/>
          <p14:tracePt t="48549" x="7385050" y="3987800"/>
          <p14:tracePt t="48565" x="7435850" y="4044950"/>
          <p14:tracePt t="48582" x="7493000" y="4102100"/>
          <p14:tracePt t="48599" x="7575550" y="4178300"/>
          <p14:tracePt t="48615" x="7658100" y="4248150"/>
          <p14:tracePt t="48632" x="7778750" y="4311650"/>
          <p14:tracePt t="48649" x="7829550" y="4330700"/>
          <p14:tracePt t="48665" x="7893050" y="4343400"/>
          <p14:tracePt t="48682" x="8001000" y="4362450"/>
          <p14:tracePt t="48699" x="8121650" y="4362450"/>
          <p14:tracePt t="48716" x="8394700" y="4337050"/>
          <p14:tracePt t="48732" x="8572500" y="4305300"/>
          <p14:tracePt t="48749" x="8686800" y="4286250"/>
          <p14:tracePt t="48765" x="8883650" y="4229100"/>
          <p14:tracePt t="48782" x="9080500" y="4165600"/>
          <p14:tracePt t="48798" x="9378950" y="4064000"/>
          <p14:tracePt t="48815" x="9556750" y="3994150"/>
          <p14:tracePt t="48832" x="9658350" y="3949700"/>
          <p14:tracePt t="48848" x="9823450" y="3879850"/>
          <p14:tracePt t="48865" x="9969500" y="3803650"/>
          <p14:tracePt t="48882" x="10153650" y="3676650"/>
          <p14:tracePt t="48898" x="10236200" y="3600450"/>
          <p14:tracePt t="48915" x="10255250" y="3562350"/>
          <p14:tracePt t="48931" x="10267950" y="3524250"/>
          <p14:tracePt t="48948" x="10274300" y="3479800"/>
          <p14:tracePt t="48965" x="10191750" y="3359150"/>
          <p14:tracePt t="48982" x="10045700" y="3213100"/>
          <p14:tracePt t="48999" x="9925050" y="3130550"/>
          <p14:tracePt t="49016" x="9798050" y="3060700"/>
          <p14:tracePt t="49018" x="9721850" y="3016250"/>
          <p14:tracePt t="49032" x="9550400" y="2946400"/>
          <p14:tracePt t="49049" x="9309100" y="2901950"/>
          <p14:tracePt t="49065" x="9080500" y="2876550"/>
          <p14:tracePt t="49082" x="8877300" y="2844800"/>
          <p14:tracePt t="49098" x="8648700" y="2832100"/>
          <p14:tracePt t="49115" x="8223250" y="2819400"/>
          <p14:tracePt t="49132" x="7988300" y="2851150"/>
          <p14:tracePt t="49148" x="7696200" y="2914650"/>
          <p14:tracePt t="49165" x="7531100" y="2946400"/>
          <p14:tracePt t="49181" x="7391400" y="3003550"/>
          <p14:tracePt t="49198" x="7143750" y="3143250"/>
          <p14:tracePt t="49215" x="7004050" y="3257550"/>
          <p14:tracePt t="49231" x="6908800" y="3359150"/>
          <p14:tracePt t="49248" x="6845300" y="3416300"/>
          <p14:tracePt t="49265" x="6807200" y="3498850"/>
          <p14:tracePt t="49281" x="6788150" y="3524250"/>
          <p14:tracePt t="49298" x="6788150" y="3549650"/>
          <p14:tracePt t="49315" x="6788150" y="3568700"/>
          <p14:tracePt t="49331" x="6794500" y="3613150"/>
          <p14:tracePt t="49348" x="6807200" y="3651250"/>
          <p14:tracePt t="49364" x="6883400" y="3765550"/>
          <p14:tracePt t="49381" x="6927850" y="3841750"/>
          <p14:tracePt t="49398" x="6985000" y="3905250"/>
          <p14:tracePt t="49415" x="7035800" y="3962400"/>
          <p14:tracePt t="49431" x="7080250" y="4013200"/>
          <p14:tracePt t="49448" x="7105650" y="4032250"/>
          <p14:tracePt t="49465" x="7124700" y="4064000"/>
          <p14:tracePt t="49481" x="7156450" y="4083050"/>
          <p14:tracePt t="49498" x="7169150" y="4083050"/>
          <p14:tracePt t="49515" x="7188200" y="4089400"/>
          <p14:tracePt t="49532" x="7213600" y="4095750"/>
          <p14:tracePt t="49548" x="7264400" y="4114800"/>
          <p14:tracePt t="49565" x="7321550" y="4121150"/>
          <p14:tracePt t="49581" x="7372350" y="4127500"/>
          <p14:tracePt t="49598" x="7404100" y="4133850"/>
          <p14:tracePt t="49614" x="7429500" y="4133850"/>
          <p14:tracePt t="49631" x="7442200" y="4133850"/>
          <p14:tracePt t="49648" x="7467600" y="4133850"/>
          <p14:tracePt t="49666" x="7505700" y="4108450"/>
          <p14:tracePt t="49681" x="7518400" y="4108450"/>
          <p14:tracePt t="49698" x="7550150" y="4089400"/>
          <p14:tracePt t="49715" x="7588250" y="4076700"/>
          <p14:tracePt t="49731" x="7620000" y="4051300"/>
          <p14:tracePt t="49749" x="7670800" y="4038600"/>
          <p14:tracePt t="49765" x="7696200" y="4032250"/>
          <p14:tracePt t="49782" x="7715250" y="4025900"/>
          <p14:tracePt t="49798" x="7727950" y="4019550"/>
          <p14:tracePt t="49817" x="7734300" y="4013200"/>
          <p14:tracePt t="49832" x="7753350" y="4013200"/>
          <p14:tracePt t="49848" x="7753350" y="4000500"/>
          <p14:tracePt t="49865" x="7766050" y="3994150"/>
          <p14:tracePt t="49881" x="7772400" y="3994150"/>
          <p14:tracePt t="49898" x="7778750" y="3994150"/>
          <p14:tracePt t="49915" x="7829550" y="3981450"/>
          <p14:tracePt t="49931" x="7880350" y="3975100"/>
          <p14:tracePt t="49948" x="7924800" y="3968750"/>
          <p14:tracePt t="49964" x="7969250" y="3962400"/>
          <p14:tracePt t="49981" x="8026400" y="3956050"/>
          <p14:tracePt t="49997" x="8083550" y="3956050"/>
          <p14:tracePt t="50014" x="8102600" y="3956050"/>
          <p14:tracePt t="50031" x="8115300" y="3956050"/>
          <p14:tracePt t="50048" x="8121650" y="3956050"/>
          <p14:tracePt t="50064" x="8128000" y="3949700"/>
          <p14:tracePt t="50081" x="8153400" y="3937000"/>
          <p14:tracePt t="50098" x="8159750" y="3930650"/>
          <p14:tracePt t="50400" x="8223250" y="3930650"/>
          <p14:tracePt t="50407" x="8286750" y="3937000"/>
          <p14:tracePt t="50416" x="8369300" y="3937000"/>
          <p14:tracePt t="50431" x="8451850" y="3943350"/>
          <p14:tracePt t="50447" x="8591550" y="3943350"/>
          <p14:tracePt t="50464" x="8769350" y="3949700"/>
          <p14:tracePt t="50480" x="9048750" y="3975100"/>
          <p14:tracePt t="50497" x="9188450" y="3994150"/>
          <p14:tracePt t="50514" x="9264650" y="4006850"/>
          <p14:tracePt t="50518" x="9321800" y="4006850"/>
          <p14:tracePt t="50530" x="9385300" y="4006850"/>
          <p14:tracePt t="50547" x="9531350" y="3987800"/>
          <p14:tracePt t="50564" x="9759950" y="3930650"/>
          <p14:tracePt t="50582" x="9912350" y="3879850"/>
          <p14:tracePt t="50597" x="10007600" y="3829050"/>
          <p14:tracePt t="50614" x="10134600" y="3784600"/>
          <p14:tracePt t="50631" x="10306050" y="3644900"/>
          <p14:tracePt t="50647" x="10394950" y="3568700"/>
          <p14:tracePt t="50664" x="10426700" y="3517900"/>
          <p14:tracePt t="50680" x="10433050" y="3498850"/>
          <p14:tracePt t="50697" x="10433050" y="3467100"/>
          <p14:tracePt t="50714" x="10350500" y="3232150"/>
          <p14:tracePt t="50730" x="10204450" y="3016250"/>
          <p14:tracePt t="50747" x="9982200" y="2863850"/>
          <p14:tracePt t="50764" x="9867900" y="2800350"/>
          <p14:tracePt t="50781" x="9753600" y="2730500"/>
          <p14:tracePt t="50797" x="9531350" y="2647950"/>
          <p14:tracePt t="50814" x="9321800" y="2609850"/>
          <p14:tracePt t="50830" x="9055100" y="2590800"/>
          <p14:tracePt t="50847" x="8807450" y="2590800"/>
          <p14:tracePt t="50864" x="8680450" y="2597150"/>
          <p14:tracePt t="50880" x="8369300" y="2667000"/>
          <p14:tracePt t="50897" x="8147050" y="2743200"/>
          <p14:tracePt t="50913" x="7931150" y="2838450"/>
          <p14:tracePt t="50930" x="7753350" y="2921000"/>
          <p14:tracePt t="50947" x="7645400" y="2990850"/>
          <p14:tracePt t="50963" x="7461250" y="3130550"/>
          <p14:tracePt t="50980" x="7372350" y="3232150"/>
          <p14:tracePt t="50997" x="7308850" y="3314700"/>
          <p14:tracePt t="51013" x="7283450" y="3371850"/>
          <p14:tracePt t="51017" x="7277100" y="3384550"/>
          <p14:tracePt t="51030" x="7270750" y="3403600"/>
          <p14:tracePt t="51046" x="7264400" y="3441700"/>
          <p14:tracePt t="51063" x="7264400" y="3492500"/>
          <p14:tracePt t="51080" x="7277100" y="3575050"/>
          <p14:tracePt t="51097" x="7321550" y="3689350"/>
          <p14:tracePt t="51113" x="7366000" y="3752850"/>
          <p14:tracePt t="51130" x="7410450" y="3835400"/>
          <p14:tracePt t="51147" x="7442200" y="3886200"/>
          <p14:tracePt t="51163" x="7486650" y="3962400"/>
          <p14:tracePt t="51180" x="7531100" y="4025900"/>
          <p14:tracePt t="51197" x="7613650" y="4095750"/>
          <p14:tracePt t="51213" x="7651750" y="4127500"/>
          <p14:tracePt t="51230" x="7747000" y="4171950"/>
          <p14:tracePt t="51247" x="7848600" y="4210050"/>
          <p14:tracePt t="51263" x="7969250" y="4248150"/>
          <p14:tracePt t="51280" x="8121650" y="4260850"/>
          <p14:tracePt t="51297" x="8274050" y="4279900"/>
          <p14:tracePt t="51313" x="8413750" y="4292600"/>
          <p14:tracePt t="51330" x="8528050" y="4292600"/>
          <p14:tracePt t="51346" x="8655050" y="4292600"/>
          <p14:tracePt t="51363" x="8870950" y="4286250"/>
          <p14:tracePt t="51380" x="8940800" y="4267200"/>
          <p14:tracePt t="51396" x="9048750" y="4254500"/>
          <p14:tracePt t="51413" x="9175750" y="4229100"/>
          <p14:tracePt t="51430" x="9309100" y="4197350"/>
          <p14:tracePt t="51446" x="9486900" y="4140200"/>
          <p14:tracePt t="51463" x="9563100" y="4108450"/>
          <p14:tracePt t="51480" x="9696450" y="4044950"/>
          <p14:tracePt t="51496" x="9842500" y="3975100"/>
          <p14:tracePt t="51513" x="9969500" y="3879850"/>
          <p14:tracePt t="51529" x="10115550" y="3759200"/>
          <p14:tracePt t="51546" x="10179050" y="3708400"/>
          <p14:tracePt t="51563" x="10229850" y="3638550"/>
          <p14:tracePt t="51580" x="10255250" y="3581400"/>
          <p14:tracePt t="51596" x="10261600" y="3543300"/>
          <p14:tracePt t="51612" x="10261600" y="3505200"/>
          <p14:tracePt t="51629" x="10248900" y="3441700"/>
          <p14:tracePt t="51646" x="10191750" y="3346450"/>
          <p14:tracePt t="51663" x="10052050" y="3219450"/>
          <p14:tracePt t="51679" x="9925050" y="3117850"/>
          <p14:tracePt t="51696" x="9709150" y="2990850"/>
          <p14:tracePt t="51713" x="9575800" y="2959100"/>
          <p14:tracePt t="51729" x="9505950" y="2946400"/>
          <p14:tracePt t="51746" x="9378950" y="2921000"/>
          <p14:tracePt t="51764" x="9163050" y="2914650"/>
          <p14:tracePt t="51779" x="8959850" y="2940050"/>
          <p14:tracePt t="51796" x="8743950" y="2978150"/>
          <p14:tracePt t="51813" x="8572500" y="3022600"/>
          <p14:tracePt t="51830" x="8401050" y="3048000"/>
          <p14:tracePt t="51846" x="8064500" y="3130550"/>
          <p14:tracePt t="51863" x="7829550" y="3187700"/>
          <p14:tracePt t="51879" x="7645400" y="3276600"/>
          <p14:tracePt t="51896" x="7550150" y="3327400"/>
          <p14:tracePt t="51913" x="7454900" y="3403600"/>
          <p14:tracePt t="51930" x="7346950" y="3492500"/>
          <p14:tracePt t="51946" x="7289800" y="3556000"/>
          <p14:tracePt t="51963" x="7245350" y="3625850"/>
          <p14:tracePt t="51979" x="7232650" y="3663950"/>
          <p14:tracePt t="51996" x="7226300" y="3695700"/>
          <p14:tracePt t="52012" x="7226300" y="3721100"/>
          <p14:tracePt t="52029" x="7245350" y="3759200"/>
          <p14:tracePt t="52046" x="7283450" y="3810000"/>
          <p14:tracePt t="52064" x="7353300" y="3917950"/>
          <p14:tracePt t="52079" x="7391400" y="3981450"/>
          <p14:tracePt t="52096" x="7512050" y="4108450"/>
          <p14:tracePt t="52112" x="7600950" y="4184650"/>
          <p14:tracePt t="52129" x="7683500" y="4267200"/>
          <p14:tracePt t="52146" x="7791450" y="4337050"/>
          <p14:tracePt t="52162" x="7842250" y="4375150"/>
          <p14:tracePt t="52179" x="8001000" y="4413250"/>
          <p14:tracePt t="52196" x="8128000" y="4425950"/>
          <p14:tracePt t="52212" x="8261350" y="4438650"/>
          <p14:tracePt t="52229" x="8394700" y="4438650"/>
          <p14:tracePt t="52246" x="8559800" y="4413250"/>
          <p14:tracePt t="52262" x="8680450" y="4387850"/>
          <p14:tracePt t="52279" x="8845550" y="4324350"/>
          <p14:tracePt t="52296" x="9029700" y="4267200"/>
          <p14:tracePt t="52313" x="9213850" y="4178300"/>
          <p14:tracePt t="52330" x="9378950" y="4095750"/>
          <p14:tracePt t="52345" x="9537700" y="4000500"/>
          <p14:tracePt t="52362" x="9671050" y="3886200"/>
          <p14:tracePt t="52379" x="9810750" y="3771900"/>
          <p14:tracePt t="52395" x="9893300" y="3670300"/>
          <p14:tracePt t="52412" x="9969500" y="3536950"/>
          <p14:tracePt t="52429" x="9975850" y="3486150"/>
          <p14:tracePt t="52445" x="9975850" y="3435350"/>
          <p14:tracePt t="52462" x="9918700" y="3359150"/>
          <p14:tracePt t="52479" x="9804400" y="3270250"/>
          <p14:tracePt t="52496" x="9613900" y="3136900"/>
          <p14:tracePt t="52512" x="9455150" y="3054350"/>
          <p14:tracePt t="52530" x="9302750" y="2990850"/>
          <p14:tracePt t="52545" x="9156700" y="2927350"/>
          <p14:tracePt t="52563" x="9023350" y="2889250"/>
          <p14:tracePt t="52579" x="8782050" y="2882900"/>
          <p14:tracePt t="52595" x="8674100" y="2889250"/>
          <p14:tracePt t="52612" x="8489950" y="2952750"/>
          <p14:tracePt t="52629" x="8293100" y="3022600"/>
          <p14:tracePt t="52645" x="8108950" y="3111500"/>
          <p14:tracePt t="52662" x="7943850" y="3200400"/>
          <p14:tracePt t="52679" x="7778750" y="3302000"/>
          <p14:tracePt t="52695" x="7677150" y="3371850"/>
          <p14:tracePt t="52712" x="7594600" y="3460750"/>
          <p14:tracePt t="52729" x="7493000" y="3587750"/>
          <p14:tracePt t="52745" x="7467600" y="3644900"/>
          <p14:tracePt t="52762" x="7461250" y="3676650"/>
          <p14:tracePt t="52779" x="7454900" y="3708400"/>
          <p14:tracePt t="52795" x="7448550" y="3759200"/>
          <p14:tracePt t="52814" x="7448550" y="3822700"/>
          <p14:tracePt t="52829" x="7467600" y="3892550"/>
          <p14:tracePt t="52846" x="7499350" y="3962400"/>
          <p14:tracePt t="52862" x="7531100" y="4000500"/>
          <p14:tracePt t="52878" x="7562850" y="4064000"/>
          <p14:tracePt t="52896" x="7651750" y="4178300"/>
          <p14:tracePt t="52912" x="7715250" y="4254500"/>
          <p14:tracePt t="52928" x="7772400" y="4311650"/>
          <p14:tracePt t="52945" x="7823200" y="4349750"/>
          <p14:tracePt t="52962" x="7880350" y="4381500"/>
          <p14:tracePt t="52979" x="8039100" y="4432300"/>
          <p14:tracePt t="52995" x="8166100" y="4445000"/>
          <p14:tracePt t="53012" x="8286750" y="4464050"/>
          <p14:tracePt t="53028" x="8426450" y="4470400"/>
          <p14:tracePt t="53032" x="8451850" y="4470400"/>
          <p14:tracePt t="53045" x="8502650" y="4470400"/>
          <p14:tracePt t="53062" x="8693150" y="4438650"/>
          <p14:tracePt t="53078" x="8858250" y="4381500"/>
          <p14:tracePt t="53095" x="9042400" y="4305300"/>
          <p14:tracePt t="53112" x="9232900" y="4203700"/>
          <p14:tracePt t="53128" x="9347200" y="4140200"/>
          <p14:tracePt t="53145" x="9563100" y="3987800"/>
          <p14:tracePt t="53161" x="9652000" y="3898900"/>
          <p14:tracePt t="53178" x="9734550" y="3790950"/>
          <p14:tracePt t="53194" x="9766300" y="3676650"/>
          <p14:tracePt t="53211" x="9766300" y="3600450"/>
          <p14:tracePt t="53228" x="9677400" y="3441700"/>
          <p14:tracePt t="53245" x="9544050" y="3270250"/>
          <p14:tracePt t="53261" x="9372600" y="3117850"/>
          <p14:tracePt t="53278" x="9194800" y="3009900"/>
          <p14:tracePt t="53295" x="8997950" y="2921000"/>
          <p14:tracePt t="53311" x="8820150" y="2857500"/>
          <p14:tracePt t="53328" x="8667750" y="2819400"/>
          <p14:tracePt t="53345" x="8483600" y="2813050"/>
          <p14:tracePt t="53361" x="8324850" y="2825750"/>
          <p14:tracePt t="53379" x="8172450" y="2851150"/>
          <p14:tracePt t="53394" x="8089900" y="2889250"/>
          <p14:tracePt t="53411" x="7994650" y="2952750"/>
          <p14:tracePt t="53428" x="7905750" y="3035300"/>
          <p14:tracePt t="53445" x="7791450" y="3143250"/>
          <p14:tracePt t="53461" x="7702550" y="3251200"/>
          <p14:tracePt t="53478" x="7620000" y="3365500"/>
          <p14:tracePt t="53494" x="7581900" y="3441700"/>
          <p14:tracePt t="53511" x="7562850" y="3498850"/>
          <p14:tracePt t="53528" x="7556500" y="3556000"/>
          <p14:tracePt t="53531" x="7550150" y="3581400"/>
          <p14:tracePt t="53545" x="7550150" y="3657600"/>
          <p14:tracePt t="53561" x="7556500" y="3702050"/>
          <p14:tracePt t="53578" x="7594600" y="3790950"/>
          <p14:tracePt t="53594" x="7658100" y="3886200"/>
          <p14:tracePt t="53611" x="7727950" y="3994150"/>
          <p14:tracePt t="53628" x="7835900" y="4127500"/>
          <p14:tracePt t="53644" x="7874000" y="4178300"/>
          <p14:tracePt t="53661" x="7943850" y="4235450"/>
          <p14:tracePt t="53678" x="8007350" y="4267200"/>
          <p14:tracePt t="53694" x="8070850" y="4305300"/>
          <p14:tracePt t="53711" x="8172450" y="4330700"/>
          <p14:tracePt t="53728" x="8216900" y="4356100"/>
          <p14:tracePt t="53744" x="8274050" y="4368800"/>
          <p14:tracePt t="53761" x="8362950" y="4375150"/>
          <p14:tracePt t="53777" x="8458200" y="4375150"/>
          <p14:tracePt t="53794" x="8534400" y="4375150"/>
          <p14:tracePt t="53811" x="8623300" y="4375150"/>
          <p14:tracePt t="53828" x="8680450" y="4368800"/>
          <p14:tracePt t="53844" x="8731250" y="4349750"/>
          <p14:tracePt t="53862" x="8788400" y="4330700"/>
          <p14:tracePt t="53877" x="8820150" y="4324350"/>
          <p14:tracePt t="53894" x="8851900" y="4311650"/>
          <p14:tracePt t="53911" x="8864600" y="4311650"/>
          <p14:tracePt t="53927" x="8890000" y="4305300"/>
          <p14:tracePt t="53945" x="8921750" y="4286250"/>
          <p14:tracePt t="53961" x="8940800" y="4273550"/>
          <p14:tracePt t="53977" x="8953500" y="4267200"/>
          <p14:tracePt t="53994" x="8959850" y="4267200"/>
          <p14:tracePt t="54011" x="8972550" y="4260850"/>
          <p14:tracePt t="54028" x="8978900" y="4254500"/>
          <p14:tracePt t="54044" x="8991600" y="4241800"/>
          <p14:tracePt t="54061" x="9010650" y="4235450"/>
          <p14:tracePt t="54078" x="9017000" y="4229100"/>
          <p14:tracePt t="54094" x="9023350" y="4216400"/>
          <p14:tracePt t="54114" x="9036050" y="4210050"/>
          <p14:tracePt t="54714" x="9042400" y="4248150"/>
          <p14:tracePt t="54722" x="9061450" y="4305300"/>
          <p14:tracePt t="54731" x="9067800" y="4362450"/>
          <p14:tracePt t="54743" x="9074150" y="4381500"/>
          <p14:tracePt t="54760" x="9086850" y="4470400"/>
          <p14:tracePt t="54777" x="9086850" y="4514850"/>
          <p14:tracePt t="54793" x="9086850" y="4552950"/>
          <p14:tracePt t="54810" x="9086850" y="4572000"/>
          <p14:tracePt t="54827" x="9086850" y="4591050"/>
          <p14:tracePt t="54843" x="9086850" y="4597400"/>
          <p14:tracePt t="54860" x="9086850" y="4616450"/>
          <p14:tracePt t="54877" x="9074150" y="4622800"/>
          <p14:tracePt t="54894" x="9036050" y="4648200"/>
          <p14:tracePt t="54912" x="8953500" y="4673600"/>
          <p14:tracePt t="54927" x="8896350" y="4679950"/>
          <p14:tracePt t="54944" x="8813800" y="4673600"/>
          <p14:tracePt t="54960" x="8699500" y="4648200"/>
          <p14:tracePt t="54977" x="8559800" y="4597400"/>
          <p14:tracePt t="54994" x="8375650" y="4527550"/>
          <p14:tracePt t="55010" x="8178800" y="4476750"/>
          <p14:tracePt t="55027" x="8007350" y="4406900"/>
          <p14:tracePt t="55043" x="7829550" y="4324350"/>
          <p14:tracePt t="55060" x="7651750" y="4248150"/>
          <p14:tracePt t="55077" x="7397750" y="4140200"/>
          <p14:tracePt t="55093" x="7251700" y="4064000"/>
          <p14:tracePt t="55110" x="7086600" y="3994150"/>
          <p14:tracePt t="55126" x="6940550" y="3924300"/>
          <p14:tracePt t="55143" x="6838950" y="3886200"/>
          <p14:tracePt t="55159" x="6724650" y="3854450"/>
          <p14:tracePt t="55176" x="6648450" y="3841750"/>
          <p14:tracePt t="55193" x="6584950" y="3841750"/>
          <p14:tracePt t="55210" x="6515100" y="3835400"/>
          <p14:tracePt t="55227" x="6426200" y="3829050"/>
          <p14:tracePt t="55243" x="6369050" y="3829050"/>
          <p14:tracePt t="55259" x="6343650" y="3829050"/>
          <p14:tracePt t="55276" x="6305550" y="3829050"/>
          <p14:tracePt t="55293" x="6261100" y="3841750"/>
          <p14:tracePt t="55310" x="6184900" y="3867150"/>
          <p14:tracePt t="55326" x="6134100" y="3879850"/>
          <p14:tracePt t="55343" x="6102350" y="3886200"/>
          <p14:tracePt t="55360" x="6057900" y="3905250"/>
          <p14:tracePt t="55376" x="6026150" y="3905250"/>
          <p14:tracePt t="55395" x="5994400" y="3924300"/>
          <p14:tracePt t="55410" x="5981700" y="3930650"/>
          <p14:tracePt t="55426" x="5975350" y="3937000"/>
          <p14:tracePt t="55443" x="5962650" y="3943350"/>
          <p14:tracePt t="55460" x="5937250" y="3956050"/>
          <p14:tracePt t="55476" x="5905500" y="3962400"/>
          <p14:tracePt t="55493" x="5886450" y="3975100"/>
          <p14:tracePt t="55527" x="5880100" y="3981450"/>
          <p14:tracePt t="55543" x="5873750" y="3987800"/>
          <p14:tracePt t="55560" x="5873750" y="3994150"/>
          <p14:tracePt t="55775" x="5880100" y="3994150"/>
          <p14:tracePt t="55810" x="5886450" y="3987800"/>
          <p14:tracePt t="55825" x="5886450" y="3981450"/>
          <p14:tracePt t="55833" x="5892800" y="3981450"/>
          <p14:tracePt t="55855" x="5899150" y="3981450"/>
          <p14:tracePt t="55863" x="5905500" y="3981450"/>
          <p14:tracePt t="55877" x="5924550" y="3968750"/>
          <p14:tracePt t="55893" x="5975350" y="3943350"/>
          <p14:tracePt t="55909" x="6121400" y="3873500"/>
          <p14:tracePt t="55926" x="6273800" y="3822700"/>
          <p14:tracePt t="55943" x="6381750" y="3816350"/>
          <p14:tracePt t="55960" x="6610350" y="3816350"/>
          <p14:tracePt t="55976" x="6807200" y="3873500"/>
          <p14:tracePt t="55992" x="6991350" y="3930650"/>
          <p14:tracePt t="56009" x="7150100" y="3994150"/>
          <p14:tracePt t="56026" x="7277100" y="4032250"/>
          <p14:tracePt t="56030" x="7340600" y="4051300"/>
          <p14:tracePt t="56042" x="7486650" y="4102100"/>
          <p14:tracePt t="56059" x="7645400" y="4133850"/>
          <p14:tracePt t="56076" x="7785100" y="4165600"/>
          <p14:tracePt t="56092" x="7905750" y="4191000"/>
          <p14:tracePt t="56109" x="8007350" y="4210050"/>
          <p14:tracePt t="56126" x="8159750" y="4210050"/>
          <p14:tracePt t="56142" x="8261350" y="4210050"/>
          <p14:tracePt t="56159" x="8401050" y="4210050"/>
          <p14:tracePt t="56176" x="8559800" y="4197350"/>
          <p14:tracePt t="56194" x="8731250" y="4159250"/>
          <p14:tracePt t="56209" x="8858250" y="4140200"/>
          <p14:tracePt t="56226" x="9010650" y="4108450"/>
          <p14:tracePt t="56242" x="9144000" y="4076700"/>
          <p14:tracePt t="56259" x="9264650" y="4051300"/>
          <p14:tracePt t="56276" x="9398000" y="4019550"/>
          <p14:tracePt t="56292" x="9474200" y="4006850"/>
          <p14:tracePt t="56309" x="9594850" y="3987800"/>
          <p14:tracePt t="56325" x="9715500" y="3968750"/>
          <p14:tracePt t="56342" x="9823450" y="3956050"/>
          <p14:tracePt t="56359" x="9937750" y="3949700"/>
          <p14:tracePt t="56375" x="9975850" y="3949700"/>
          <p14:tracePt t="56392" x="10026650" y="3937000"/>
          <p14:tracePt t="56409" x="10045700" y="3937000"/>
          <p14:tracePt t="56425" x="10064750" y="3937000"/>
          <p14:tracePt t="56458" x="10058400" y="3937000"/>
          <p14:tracePt t="56475" x="10045700" y="3937000"/>
          <p14:tracePt t="56492" x="9906000" y="3930650"/>
          <p14:tracePt t="56509" x="9550400" y="3924300"/>
          <p14:tracePt t="56525" x="9245600" y="3924300"/>
          <p14:tracePt t="56528" x="9086850" y="3924300"/>
          <p14:tracePt t="56542" x="8826500" y="3956050"/>
          <p14:tracePt t="56559" x="8693150" y="3956050"/>
          <p14:tracePt t="56575" x="8445500" y="3975100"/>
          <p14:tracePt t="56592" x="8159750" y="3975100"/>
          <p14:tracePt t="56608" x="7791450" y="3968750"/>
          <p14:tracePt t="56625" x="7613650" y="3968750"/>
          <p14:tracePt t="56643" x="7531100" y="3975100"/>
          <p14:tracePt t="56658" x="7378700" y="4000500"/>
          <p14:tracePt t="56677" x="7124700" y="4057650"/>
          <p14:tracePt t="56692" x="6946900" y="4121150"/>
          <p14:tracePt t="56709" x="6807200" y="4159250"/>
          <p14:tracePt t="56725" x="6731000" y="4191000"/>
          <p14:tracePt t="56742" x="6680200" y="4203700"/>
          <p14:tracePt t="56759" x="6642100" y="4203700"/>
          <p14:tracePt t="56775" x="6635750" y="4203700"/>
          <p14:tracePt t="56820" x="6642100" y="4203700"/>
          <p14:tracePt t="56828" x="6648450" y="4203700"/>
          <p14:tracePt t="56842" x="6686550" y="4203700"/>
          <p14:tracePt t="56859" x="6775450" y="4203700"/>
          <p14:tracePt t="56875" x="6965950" y="4165600"/>
          <p14:tracePt t="56892" x="7143750" y="4133850"/>
          <p14:tracePt t="56908" x="7308850" y="4108450"/>
          <p14:tracePt t="56925" x="7620000" y="4064000"/>
          <p14:tracePt t="56942" x="7778750" y="4051300"/>
          <p14:tracePt t="56958" x="7937500" y="4038600"/>
          <p14:tracePt t="56975" x="8064500" y="4032250"/>
          <p14:tracePt t="56991" x="8197850" y="4013200"/>
          <p14:tracePt t="57008" x="8470900" y="4000500"/>
          <p14:tracePt t="57025" x="8616950" y="4000500"/>
          <p14:tracePt t="57041" x="8737600" y="4000500"/>
          <p14:tracePt t="57058" x="8832850" y="3987800"/>
          <p14:tracePt t="57075" x="8877300" y="3987800"/>
          <p14:tracePt t="57091" x="8928100" y="3987800"/>
          <p14:tracePt t="57109" x="8959850" y="3981450"/>
          <p14:tracePt t="57124" x="8985250" y="3981450"/>
          <p14:tracePt t="57142" x="9004300" y="3975100"/>
          <p14:tracePt t="57174" x="9010650" y="3975100"/>
          <p14:tracePt t="57191" x="9017000" y="3975100"/>
          <p14:tracePt t="57243" x="9023350" y="3975100"/>
          <p14:tracePt t="57281" x="9023350" y="3968750"/>
          <p14:tracePt t="57327" x="8997950" y="3968750"/>
          <p14:tracePt t="57334" x="8978900" y="3968750"/>
          <p14:tracePt t="57341" x="8921750" y="3962400"/>
          <p14:tracePt t="57358" x="8648700" y="3930650"/>
          <p14:tracePt t="57374" x="8432800" y="3905250"/>
          <p14:tracePt t="57391" x="8255000" y="3898900"/>
          <p14:tracePt t="57408" x="8096250" y="3898900"/>
          <p14:tracePt t="57424" x="8039100" y="3898900"/>
          <p14:tracePt t="57441" x="8020050" y="3898900"/>
          <p14:tracePt t="57458" x="8013700" y="3892550"/>
          <p14:tracePt t="57521" x="8020050" y="3892550"/>
          <p14:tracePt t="57530" x="8032750" y="3892550"/>
          <p14:tracePt t="57537" x="8064500" y="3892550"/>
          <p14:tracePt t="57545" x="8140700" y="3892550"/>
          <p14:tracePt t="57558" x="8362950" y="3892550"/>
          <p14:tracePt t="57574" x="8553450" y="3930650"/>
          <p14:tracePt t="57591" x="8737600" y="3962400"/>
          <p14:tracePt t="57607" x="8858250" y="3987800"/>
          <p14:tracePt t="57624" x="8953500" y="3994150"/>
          <p14:tracePt t="57641" x="9067800" y="4000500"/>
          <p14:tracePt t="57658" x="9105900" y="4000500"/>
          <p14:tracePt t="57674" x="9124950" y="4000500"/>
          <p14:tracePt t="57691" x="9137650" y="4000500"/>
          <p14:tracePt t="57756" x="9124950" y="4006850"/>
          <p14:tracePt t="57764" x="9086850" y="4006850"/>
          <p14:tracePt t="57774" x="9036050" y="4006850"/>
          <p14:tracePt t="57791" x="8832850" y="4032250"/>
          <p14:tracePt t="57808" x="8699500" y="4038600"/>
          <p14:tracePt t="57824" x="8616950" y="4038600"/>
          <p14:tracePt t="57841" x="8540750" y="4038600"/>
          <p14:tracePt t="57858" x="8483600" y="4044950"/>
          <p14:tracePt t="57874" x="8432800" y="4051300"/>
          <p14:tracePt t="57891" x="8401050" y="4064000"/>
          <p14:tracePt t="57908" x="8394700" y="4064000"/>
          <p14:tracePt t="57924" x="8375650" y="4064000"/>
          <p14:tracePt t="58021" x="8388350" y="4064000"/>
          <p14:tracePt t="58065" x="8394700" y="4064000"/>
          <p14:tracePt t="58104" x="8401050" y="4064000"/>
          <p14:tracePt t="58248" x="8394700" y="4070350"/>
          <p14:tracePt t="58264" x="8375650" y="4076700"/>
          <p14:tracePt t="58271" x="8362950" y="4083050"/>
          <p14:tracePt t="58278" x="8350250" y="4095750"/>
          <p14:tracePt t="58290" x="8312150" y="4114800"/>
          <p14:tracePt t="58307" x="8248650" y="4171950"/>
          <p14:tracePt t="58324" x="8216900" y="4191000"/>
          <p14:tracePt t="58340" x="8197850" y="4222750"/>
          <p14:tracePt t="58357" x="8178800" y="4235450"/>
          <p14:tracePt t="58374" x="8172450" y="4248150"/>
          <p14:tracePt t="58391" x="8172450" y="4254500"/>
          <p14:tracePt t="58450" x="8178800" y="4254500"/>
          <p14:tracePt t="58458" x="8185150" y="4254500"/>
          <p14:tracePt t="58479" x="8204200" y="4254500"/>
          <p14:tracePt t="58487" x="8216900" y="4254500"/>
          <p14:tracePt t="58494" x="8242300" y="4254500"/>
          <p14:tracePt t="58507" x="8293100" y="4254500"/>
          <p14:tracePt t="58523" x="8464550" y="4267200"/>
          <p14:tracePt t="58540" x="8578850" y="4267200"/>
          <p14:tracePt t="58557" x="8636000" y="4267200"/>
          <p14:tracePt t="58573" x="8693150" y="4267200"/>
          <p14:tracePt t="58590" x="8756650" y="4267200"/>
          <p14:tracePt t="58608" x="8832850" y="4254500"/>
          <p14:tracePt t="58623" x="8870950" y="4254500"/>
          <p14:tracePt t="58640" x="8896350" y="4254500"/>
          <p14:tracePt t="58657" x="8909050" y="4254500"/>
          <p14:tracePt t="58673" x="8921750" y="4254500"/>
          <p14:tracePt t="58690" x="8921750" y="4248150"/>
          <p14:tracePt t="59130" x="8940800" y="4254500"/>
          <p14:tracePt t="59138" x="8991600" y="4267200"/>
          <p14:tracePt t="59145" x="9017000" y="4273550"/>
          <p14:tracePt t="59157" x="9061450" y="4279900"/>
          <p14:tracePt t="59173" x="9105900" y="4286250"/>
          <p14:tracePt t="59190" x="9156700" y="4286250"/>
          <p14:tracePt t="59206" x="9213850" y="4292600"/>
          <p14:tracePt t="59223" x="9290050" y="4292600"/>
          <p14:tracePt t="59240" x="9359900" y="4292600"/>
          <p14:tracePt t="59257" x="9461500" y="4292600"/>
          <p14:tracePt t="59273" x="9512300" y="4292600"/>
          <p14:tracePt t="59289" x="9544050" y="4286250"/>
          <p14:tracePt t="59306" x="9575800" y="4273550"/>
          <p14:tracePt t="59323" x="9607550" y="4273550"/>
          <p14:tracePt t="59340" x="9671050" y="4254500"/>
          <p14:tracePt t="59356" x="9709150" y="4248150"/>
          <p14:tracePt t="59373" x="9779000" y="4222750"/>
          <p14:tracePt t="59390" x="9848850" y="4210050"/>
          <p14:tracePt t="59406" x="9893300" y="4197350"/>
          <p14:tracePt t="59423" x="9944100" y="4184650"/>
          <p14:tracePt t="59439" x="9950450" y="4184650"/>
          <p14:tracePt t="59457" x="9963150" y="4184650"/>
          <p14:tracePt t="59492" x="9956800" y="4184650"/>
          <p14:tracePt t="59506" x="9848850" y="4165600"/>
          <p14:tracePt t="59523" x="9283700" y="4165600"/>
          <p14:tracePt t="59539" x="8972550" y="4165600"/>
          <p14:tracePt t="59556" x="8382000" y="4140200"/>
          <p14:tracePt t="59572" x="7651750" y="4140200"/>
          <p14:tracePt t="59589" x="6769100" y="4140200"/>
          <p14:tracePt t="59606" x="6197600" y="4159250"/>
          <p14:tracePt t="59623" x="5981700" y="4178300"/>
          <p14:tracePt t="59640" x="5588000" y="4241800"/>
          <p14:tracePt t="59655" x="5048250" y="4286250"/>
          <p14:tracePt t="59673" x="4718050" y="4298950"/>
          <p14:tracePt t="59689" x="4406900" y="4311650"/>
          <p14:tracePt t="59707" x="4210050" y="4324350"/>
          <p14:tracePt t="59722" x="4064000" y="4343400"/>
          <p14:tracePt t="59739" x="3917950" y="4349750"/>
          <p14:tracePt t="59756" x="3892550" y="4356100"/>
          <p14:tracePt t="59772" x="3886200" y="4362450"/>
          <p14:tracePt t="60050" x="3841750" y="4368800"/>
          <p14:tracePt t="60056" x="3797300" y="4368800"/>
          <p14:tracePt t="60064" x="3733800" y="4375150"/>
          <p14:tracePt t="60072" x="3651250" y="4375150"/>
          <p14:tracePt t="60089" x="3448050" y="4400550"/>
          <p14:tracePt t="60105" x="3257550" y="4425950"/>
          <p14:tracePt t="60122" x="3092450" y="4470400"/>
          <p14:tracePt t="60139" x="2933700" y="4508500"/>
          <p14:tracePt t="60156" x="2857500" y="4540250"/>
          <p14:tracePt t="60172" x="2774950" y="4565650"/>
          <p14:tracePt t="60189" x="2705100" y="4597400"/>
          <p14:tracePt t="60205" x="2647950" y="4610100"/>
          <p14:tracePt t="60222" x="2616200" y="4622800"/>
          <p14:tracePt t="60239" x="2603500" y="4629150"/>
          <p14:tracePt t="60255" x="2597150" y="4629150"/>
          <p14:tracePt t="60272" x="2597150" y="4635500"/>
          <p14:tracePt t="60288" x="2590800" y="4635500"/>
          <p14:tracePt t="60512" x="2597150" y="4635500"/>
          <p14:tracePt t="60521" x="2603500" y="4635500"/>
          <p14:tracePt t="60527" x="2609850" y="4635500"/>
          <p14:tracePt t="60538" x="2622550" y="4635500"/>
          <p14:tracePt t="60555" x="2749550" y="4629150"/>
          <p14:tracePt t="60572" x="2933700" y="4622800"/>
          <p14:tracePt t="60589" x="3136900" y="4610100"/>
          <p14:tracePt t="60605" x="3314700" y="4610100"/>
          <p14:tracePt t="60621" x="3454400" y="4610100"/>
          <p14:tracePt t="60638" x="3619500" y="4641850"/>
          <p14:tracePt t="60655" x="3651250" y="4648200"/>
          <p14:tracePt t="60672" x="3708400" y="4660900"/>
          <p14:tracePt t="60688" x="3759200" y="4673600"/>
          <p14:tracePt t="60706" x="3797300" y="4679950"/>
          <p14:tracePt t="60721" x="3803650" y="4679950"/>
          <p14:tracePt t="61340" x="3746500" y="4718050"/>
          <p14:tracePt t="61348" x="3657600" y="4775200"/>
          <p14:tracePt t="61355" x="3587750" y="4819650"/>
          <p14:tracePt t="61371" x="3384550" y="4940300"/>
          <p14:tracePt t="61388" x="3206750" y="5041900"/>
          <p14:tracePt t="61404" x="3098800" y="5092700"/>
          <p14:tracePt t="61421" x="2946400" y="5168900"/>
          <p14:tracePt t="61438" x="2717800" y="5245100"/>
          <p14:tracePt t="61454" x="2590800" y="5295900"/>
          <p14:tracePt t="61471" x="2451100" y="5321300"/>
          <p14:tracePt t="61488" x="2381250" y="5327650"/>
          <p14:tracePt t="61504" x="2298700" y="5334000"/>
          <p14:tracePt t="61521" x="2197100" y="5334000"/>
          <p14:tracePt t="61538" x="2139950" y="5334000"/>
          <p14:tracePt t="61554" x="2076450" y="5334000"/>
          <p14:tracePt t="61571" x="2032000" y="5327650"/>
          <p14:tracePt t="61588" x="2000250" y="5308600"/>
          <p14:tracePt t="61604" x="1962150" y="5276850"/>
          <p14:tracePt t="61621" x="1949450" y="5257800"/>
          <p14:tracePt t="61637" x="1949450" y="5232400"/>
          <p14:tracePt t="61654" x="1936750" y="5226050"/>
          <p14:tracePt t="61671" x="1936750" y="5213350"/>
          <p14:tracePt t="61687" x="1936750" y="5200650"/>
          <p14:tracePt t="61704" x="1943100" y="5187950"/>
          <p14:tracePt t="61720" x="1955800" y="5181600"/>
          <p14:tracePt t="61756" x="1962150" y="5181600"/>
          <p14:tracePt t="61770" x="1968500" y="5181600"/>
          <p14:tracePt t="61787" x="1968500" y="5194300"/>
          <p14:tracePt t="61804" x="1993900" y="5194300"/>
          <p14:tracePt t="61820" x="2019300" y="5194300"/>
          <p14:tracePt t="61837" x="2057400" y="5194300"/>
          <p14:tracePt t="61854" x="2082800" y="5194300"/>
          <p14:tracePt t="61871" x="2108200" y="5194300"/>
          <p14:tracePt t="61887" x="2127250" y="5194300"/>
          <p14:tracePt t="61904" x="2133600" y="5194300"/>
          <p14:tracePt t="61920" x="2146300" y="5194300"/>
          <p14:tracePt t="61937" x="2152650" y="5194300"/>
          <p14:tracePt t="61997" x="2152650" y="5200650"/>
          <p14:tracePt t="62021" x="2139950" y="5200650"/>
          <p14:tracePt t="62035" x="2127250" y="5200650"/>
          <p14:tracePt t="62042" x="2127250" y="5207000"/>
          <p14:tracePt t="62054" x="2120900" y="5207000"/>
          <p14:tracePt t="62070" x="2108200" y="5207000"/>
          <p14:tracePt t="62087" x="2057400" y="5213350"/>
          <p14:tracePt t="62104" x="2012950" y="5219700"/>
          <p14:tracePt t="62120" x="1955800" y="5232400"/>
          <p14:tracePt t="62137" x="1905000" y="5245100"/>
          <p14:tracePt t="62155" x="1841500" y="5257800"/>
          <p14:tracePt t="62170" x="1822450" y="5264150"/>
          <p14:tracePt t="62187" x="1816100" y="5264150"/>
          <p14:tracePt t="62204" x="1809750" y="5264150"/>
          <p14:tracePt t="62269" x="1816100" y="5264150"/>
          <p14:tracePt t="62292" x="1822450" y="5257800"/>
          <p14:tracePt t="62299" x="1828800" y="5257800"/>
          <p14:tracePt t="62307" x="1835150" y="5245100"/>
          <p14:tracePt t="62321" x="1866900" y="5245100"/>
          <p14:tracePt t="62337" x="1943100" y="5226050"/>
          <p14:tracePt t="62353" x="2051050" y="5207000"/>
          <p14:tracePt t="62370" x="2165350" y="5187950"/>
          <p14:tracePt t="62387" x="2254250" y="5175250"/>
          <p14:tracePt t="62403" x="2368550" y="5175250"/>
          <p14:tracePt t="62420" x="2413000" y="5175250"/>
          <p14:tracePt t="62437" x="2444750" y="5181600"/>
          <p14:tracePt t="62454" x="2470150" y="5181600"/>
          <p14:tracePt t="62470" x="2482850" y="5181600"/>
          <p14:tracePt t="62487" x="2501900" y="5187950"/>
          <p14:tracePt t="62503" x="2540000" y="5187950"/>
          <p14:tracePt t="62520" x="2565400" y="5194300"/>
          <p14:tracePt t="62524" x="2578100" y="5200650"/>
          <p14:tracePt t="62537" x="2597150" y="5200650"/>
          <p14:tracePt t="62554" x="2616200" y="5200650"/>
          <p14:tracePt t="62570" x="2628900" y="5200650"/>
          <p14:tracePt t="62834" x="2717800" y="5200650"/>
          <p14:tracePt t="62842" x="2838450" y="5200650"/>
          <p14:tracePt t="62849" x="2997200" y="5187950"/>
          <p14:tracePt t="62857" x="3136900" y="5175250"/>
          <p14:tracePt t="62869" x="3289300" y="5175250"/>
          <p14:tracePt t="62886" x="3549650" y="5175250"/>
          <p14:tracePt t="62903" x="3886200" y="5187950"/>
          <p14:tracePt t="62920" x="4000500" y="5207000"/>
          <p14:tracePt t="62936" x="4127500" y="5219700"/>
          <p14:tracePt t="62953" x="4248150" y="5251450"/>
          <p14:tracePt t="62969" x="4381500" y="5314950"/>
          <p14:tracePt t="62986" x="4445000" y="5346700"/>
          <p14:tracePt t="63003" x="4476750" y="5365750"/>
          <p14:tracePt t="63019" x="4502150" y="5378450"/>
          <p14:tracePt t="63023" x="4521200" y="5391150"/>
          <p14:tracePt t="63037" x="4540250" y="5397500"/>
          <p14:tracePt t="63053" x="4559300" y="5410200"/>
          <p14:tracePt t="63069" x="4584700" y="5416550"/>
          <p14:tracePt t="63086" x="4603750" y="5429250"/>
          <p14:tracePt t="63103" x="4629150" y="5429250"/>
          <p14:tracePt t="63120" x="4648200" y="5429250"/>
          <p14:tracePt t="63415" x="4724400" y="5422900"/>
          <p14:tracePt t="63423" x="4845050" y="5384800"/>
          <p14:tracePt t="63430" x="4997450" y="5340350"/>
          <p14:tracePt t="63437" x="5149850" y="5308600"/>
          <p14:tracePt t="63453" x="5359400" y="5270500"/>
          <p14:tracePt t="63469" x="5492750" y="5238750"/>
          <p14:tracePt t="63487" x="5651500" y="5232400"/>
          <p14:tracePt t="63502" x="5829300" y="5219700"/>
          <p14:tracePt t="63521" x="6102350" y="5219700"/>
          <p14:tracePt t="63536" x="6292850" y="5226050"/>
          <p14:tracePt t="63552" x="6419850" y="5232400"/>
          <p14:tracePt t="63569" x="6604000" y="5270500"/>
          <p14:tracePt t="63586" x="6775450" y="5308600"/>
          <p14:tracePt t="63603" x="6965950" y="5359400"/>
          <p14:tracePt t="63619" x="7042150" y="5378450"/>
          <p14:tracePt t="63635" x="7086600" y="5391150"/>
          <p14:tracePt t="63652" x="7105650" y="5391150"/>
          <p14:tracePt t="63669" x="7118350" y="5391150"/>
          <p14:tracePt t="63687" x="7124700" y="5391150"/>
          <p14:tracePt t="64285" x="7118350" y="5391150"/>
          <p14:tracePt t="64299" x="7099300" y="5391150"/>
          <p14:tracePt t="64307" x="7067550" y="5391150"/>
          <p14:tracePt t="64318" x="7054850" y="5384800"/>
          <p14:tracePt t="64335" x="6807200" y="5346700"/>
          <p14:tracePt t="64352" x="6648450" y="5334000"/>
          <p14:tracePt t="64368" x="6508750" y="5334000"/>
          <p14:tracePt t="64385" x="6381750" y="5334000"/>
          <p14:tracePt t="64403" x="6242050" y="5321300"/>
          <p14:tracePt t="64418" x="6089650" y="5321300"/>
          <p14:tracePt t="64435" x="5943600" y="5321300"/>
          <p14:tracePt t="64452" x="5784850" y="5321300"/>
          <p14:tracePt t="64468" x="5613400" y="5321300"/>
          <p14:tracePt t="64486" x="5359400" y="5321300"/>
          <p14:tracePt t="64502" x="5276850" y="5321300"/>
          <p14:tracePt t="64518" x="5130800" y="5327650"/>
          <p14:tracePt t="64535" x="4972050" y="5327650"/>
          <p14:tracePt t="64551" x="4832350" y="5321300"/>
          <p14:tracePt t="64569" x="4660900" y="5314950"/>
          <p14:tracePt t="64585" x="4603750" y="5314950"/>
          <p14:tracePt t="64602" x="4527550" y="5308600"/>
          <p14:tracePt t="64618" x="4438650" y="5302250"/>
          <p14:tracePt t="64635" x="4330700" y="5295900"/>
          <p14:tracePt t="64652" x="4184650" y="5295900"/>
          <p14:tracePt t="64668" x="4140200" y="5295900"/>
          <p14:tracePt t="64685" x="4064000" y="5302250"/>
          <p14:tracePt t="64702" x="3975100" y="5314950"/>
          <p14:tracePt t="64718" x="3867150" y="5340350"/>
          <p14:tracePt t="64735" x="3740150" y="5365750"/>
          <p14:tracePt t="64751" x="3689350" y="5365750"/>
          <p14:tracePt t="64768" x="3638550" y="5372100"/>
          <p14:tracePt t="64785" x="3587750" y="5378450"/>
          <p14:tracePt t="64801" x="3556000" y="5378450"/>
          <p14:tracePt t="64818" x="3498850" y="5391150"/>
          <p14:tracePt t="64834" x="3460750" y="5397500"/>
          <p14:tracePt t="64851" x="3429000" y="5403850"/>
          <p14:tracePt t="64868" x="3397250" y="5403850"/>
          <p14:tracePt t="64884" x="3365500" y="5403850"/>
          <p14:tracePt t="64901" x="3314700" y="5403850"/>
          <p14:tracePt t="64918" x="3295650" y="5410200"/>
          <p14:tracePt t="64935" x="3276600" y="5410200"/>
          <p14:tracePt t="64951" x="3251200" y="5410200"/>
          <p14:tracePt t="64968" x="3232150" y="5410200"/>
          <p14:tracePt t="64985" x="3213100" y="5410200"/>
          <p14:tracePt t="65022" x="3219450" y="5410200"/>
          <p14:tracePt t="65034" x="3225800" y="5410200"/>
          <p14:tracePt t="65432" x="3155950" y="5397500"/>
          <p14:tracePt t="65440" x="3028950" y="5346700"/>
          <p14:tracePt t="65452" x="2882900" y="5308600"/>
          <p14:tracePt t="65467" x="2743200" y="5264150"/>
          <p14:tracePt t="65484" x="2590800" y="5219700"/>
          <p14:tracePt t="65501" x="2438400" y="5187950"/>
          <p14:tracePt t="65517" x="2286000" y="5162550"/>
          <p14:tracePt t="65521" x="2222500" y="5143500"/>
          <p14:tracePt t="65536" x="2146300" y="5137150"/>
          <p14:tracePt t="65550" x="2082800" y="5124450"/>
          <p14:tracePt t="65567" x="2019300" y="5118100"/>
          <p14:tracePt t="65584" x="1943100" y="5118100"/>
          <p14:tracePt t="65601" x="1873250" y="5118100"/>
          <p14:tracePt t="65618" x="1784350" y="5143500"/>
          <p14:tracePt t="65634" x="1739900" y="5156200"/>
          <p14:tracePt t="65651" x="1689100" y="5187950"/>
          <p14:tracePt t="65667" x="1644650" y="5219700"/>
          <p14:tracePt t="65684" x="1619250" y="5257800"/>
          <p14:tracePt t="65701" x="1612900" y="5270500"/>
          <p14:tracePt t="65717" x="1612900" y="5276850"/>
          <p14:tracePt t="65734" x="1612900" y="5283200"/>
          <p14:tracePt t="65751" x="1625600" y="5289550"/>
          <p14:tracePt t="65767" x="1720850" y="5359400"/>
          <p14:tracePt t="65785" x="2019300" y="5549900"/>
          <p14:tracePt t="65801" x="2152650" y="5613400"/>
          <p14:tracePt t="65817" x="2286000" y="5664200"/>
          <p14:tracePt t="65834" x="2432050" y="5715000"/>
          <p14:tracePt t="65850" x="2584450" y="5746750"/>
          <p14:tracePt t="65867" x="2768600" y="5791200"/>
          <p14:tracePt t="65884" x="2838450" y="5791200"/>
          <p14:tracePt t="65900" x="2921000" y="5791200"/>
          <p14:tracePt t="65917" x="3048000" y="5759450"/>
          <p14:tracePt t="65933" x="3130550" y="5753100"/>
          <p14:tracePt t="65950" x="3213100" y="5734050"/>
          <p14:tracePt t="65967" x="3270250" y="5721350"/>
          <p14:tracePt t="65984" x="3302000" y="5715000"/>
          <p14:tracePt t="66000" x="3365500" y="5689600"/>
          <p14:tracePt t="66020" x="3435350" y="5664200"/>
          <p14:tracePt t="66034" x="3467100" y="5651500"/>
          <p14:tracePt t="66051" x="3479800" y="5632450"/>
          <p14:tracePt t="66067" x="3492500" y="5619750"/>
          <p14:tracePt t="66083" x="3498850" y="5600700"/>
          <p14:tracePt t="66101" x="3511550" y="5518150"/>
          <p14:tracePt t="66117" x="3517900" y="5486400"/>
          <p14:tracePt t="66133" x="3517900" y="5448300"/>
          <p14:tracePt t="66150" x="3517900" y="5435600"/>
          <p14:tracePt t="66167" x="3492500" y="5397500"/>
          <p14:tracePt t="66184" x="3359150" y="5289550"/>
          <p14:tracePt t="66200" x="3263900" y="5219700"/>
          <p14:tracePt t="66217" x="3136900" y="5143500"/>
          <p14:tracePt t="66234" x="3035300" y="5092700"/>
          <p14:tracePt t="66250" x="2870200" y="5054600"/>
          <p14:tracePt t="66267" x="2603500" y="4997450"/>
          <p14:tracePt t="66283" x="2444750" y="4991100"/>
          <p14:tracePt t="66300" x="2305050" y="4991100"/>
          <p14:tracePt t="66317" x="2216150" y="4991100"/>
          <p14:tracePt t="66333" x="2133600" y="4991100"/>
          <p14:tracePt t="66350" x="2044700" y="4997450"/>
          <p14:tracePt t="66367" x="2006600" y="5022850"/>
          <p14:tracePt t="66383" x="1968500" y="5041900"/>
          <p14:tracePt t="66400" x="1911350" y="5099050"/>
          <p14:tracePt t="66417" x="1898650" y="5118100"/>
          <p14:tracePt t="66433" x="1841500" y="5187950"/>
          <p14:tracePt t="66450" x="1797050" y="5245100"/>
          <p14:tracePt t="66467" x="1752600" y="5289550"/>
          <p14:tracePt t="66483" x="1714500" y="5327650"/>
          <p14:tracePt t="66502" x="1682750" y="5365750"/>
          <p14:tracePt t="66517" x="1663700" y="5391150"/>
          <p14:tracePt t="66533" x="1657350" y="5397500"/>
          <p14:tracePt t="66550" x="1657350" y="5403850"/>
          <p14:tracePt t="66586" x="1670050" y="5403850"/>
          <p14:tracePt t="66600" x="1676400" y="5403850"/>
          <p14:tracePt t="66608" x="1689100" y="5403850"/>
          <p14:tracePt t="66616" x="1695450" y="5403850"/>
          <p14:tracePt t="66633" x="1727200" y="5403850"/>
          <p14:tracePt t="66650" x="1778000" y="5403850"/>
          <p14:tracePt t="66667" x="1822450" y="5410200"/>
          <p14:tracePt t="66683" x="1854200" y="5416550"/>
          <p14:tracePt t="66700" x="1892300" y="5416550"/>
          <p14:tracePt t="66716" x="1955800" y="5416550"/>
          <p14:tracePt t="66733" x="2127250" y="5372100"/>
          <p14:tracePt t="66750" x="2406650" y="5276850"/>
          <p14:tracePt t="66766" x="2825750" y="5124450"/>
          <p14:tracePt t="66783" x="3346450" y="4946650"/>
          <p14:tracePt t="66800" x="3898900" y="4819650"/>
          <p14:tracePt t="66818" x="4432300" y="4781550"/>
          <p14:tracePt t="66833" x="4914900" y="4794250"/>
          <p14:tracePt t="66850" x="5359400" y="4895850"/>
          <p14:tracePt t="66866" x="5829300" y="5080000"/>
          <p14:tracePt t="66883" x="6318250" y="5372100"/>
          <p14:tracePt t="66899" x="6470650" y="5461000"/>
          <p14:tracePt t="66916" x="6521450" y="5492750"/>
          <p14:tracePt t="67191" x="6604000" y="5473700"/>
          <p14:tracePt t="67197" x="6711950" y="5448300"/>
          <p14:tracePt t="67205" x="6832600" y="5429250"/>
          <p14:tracePt t="67217" x="6985000" y="5384800"/>
          <p14:tracePt t="67233" x="7359650" y="5308600"/>
          <p14:tracePt t="67250" x="7543800" y="5264150"/>
          <p14:tracePt t="67266" x="7715250" y="5207000"/>
          <p14:tracePt t="67283" x="7861300" y="5149850"/>
          <p14:tracePt t="67301" x="7962900" y="5092700"/>
          <p14:tracePt t="67316" x="8032750" y="5048250"/>
          <p14:tracePt t="67333" x="8045450" y="5035550"/>
          <p14:tracePt t="67349" x="8051800" y="5029200"/>
          <p14:tracePt t="67366" x="8058150" y="5022850"/>
          <p14:tracePt t="67383" x="8058150" y="5003800"/>
          <p14:tracePt t="67400" x="8058150" y="4984750"/>
          <p14:tracePt t="67416" x="8051800" y="4984750"/>
          <p14:tracePt t="67432" x="8039100" y="4978400"/>
          <p14:tracePt t="67449" x="8013700" y="4972050"/>
          <p14:tracePt t="67465" x="7918450" y="4972050"/>
          <p14:tracePt t="67482" x="7639050" y="4991100"/>
          <p14:tracePt t="67499" x="7461250" y="5035550"/>
          <p14:tracePt t="67517" x="7359650" y="5067300"/>
          <p14:tracePt t="67532" x="7175500" y="5111750"/>
          <p14:tracePt t="67549" x="6978650" y="5168900"/>
          <p14:tracePt t="67565" x="6737350" y="5257800"/>
          <p14:tracePt t="67582" x="6635750" y="5302250"/>
          <p14:tracePt t="67599" x="6591300" y="5321300"/>
          <p14:tracePt t="67615" x="6559550" y="5334000"/>
          <p14:tracePt t="67633" x="6534150" y="5353050"/>
          <p14:tracePt t="67649" x="6527800" y="5359400"/>
          <p14:tracePt t="67666" x="6527800" y="5365750"/>
          <p14:tracePt t="67682" x="6527800" y="5372100"/>
          <p14:tracePt t="67716" x="6540500" y="5372100"/>
          <p14:tracePt t="67733" x="6572250" y="5372100"/>
          <p14:tracePt t="67749" x="6661150" y="5372100"/>
          <p14:tracePt t="67766" x="6788150" y="5359400"/>
          <p14:tracePt t="67782" x="6927850" y="5334000"/>
          <p14:tracePt t="67799" x="7131050" y="5302250"/>
          <p14:tracePt t="67815" x="7423150" y="5232400"/>
          <p14:tracePt t="67832" x="7702550" y="5137150"/>
          <p14:tracePt t="67849" x="7969250" y="5060950"/>
          <p14:tracePt t="67865" x="8121650" y="5022850"/>
          <p14:tracePt t="67882" x="8426450" y="5003800"/>
          <p14:tracePt t="67898" x="8616950" y="4997450"/>
          <p14:tracePt t="67915" x="8763000" y="4997450"/>
          <p14:tracePt t="67932" x="8915400" y="4997450"/>
          <p14:tracePt t="67949" x="8997950" y="4997450"/>
          <p14:tracePt t="67966" x="9169400" y="5010150"/>
          <p14:tracePt t="67982" x="9239250" y="5010150"/>
          <p14:tracePt t="67998" x="9271000" y="5010150"/>
          <p14:tracePt t="68015" x="9302750" y="5010150"/>
          <p14:tracePt t="68019" x="9309100" y="5010150"/>
          <p14:tracePt t="68032" x="9328150" y="5016500"/>
          <p14:tracePt t="68048" x="9398000" y="5029200"/>
          <p14:tracePt t="68065" x="9442450" y="5048250"/>
          <p14:tracePt t="68081" x="9467850" y="5048250"/>
          <p14:tracePt t="68099" x="9474200" y="5054600"/>
          <p14:tracePt t="68132" x="9474200" y="5060950"/>
          <p14:tracePt t="68148" x="9474200" y="5067300"/>
          <p14:tracePt t="68165" x="9474200" y="5080000"/>
          <p14:tracePt t="68182" x="9474200" y="5092700"/>
          <p14:tracePt t="68201" x="9474200" y="5105400"/>
          <p14:tracePt t="68215" x="9474200" y="5118100"/>
          <p14:tracePt t="68232" x="9474200" y="5124450"/>
          <p14:tracePt t="68248" x="9474200" y="5137150"/>
          <p14:tracePt t="68344" x="9493250" y="5130800"/>
          <p14:tracePt t="68353" x="9531350" y="5118100"/>
          <p14:tracePt t="68358" x="9575800" y="5092700"/>
          <p14:tracePt t="68366" x="9594850" y="5086350"/>
          <p14:tracePt t="68381" x="9702800" y="5022850"/>
          <p14:tracePt t="68398" x="9804400" y="4965700"/>
          <p14:tracePt t="68414" x="9918700" y="4927600"/>
          <p14:tracePt t="68431" x="10026650" y="4902200"/>
          <p14:tracePt t="68448" x="10147300" y="4895850"/>
          <p14:tracePt t="68465" x="10248900" y="4921250"/>
          <p14:tracePt t="68481" x="10299700" y="4946650"/>
          <p14:tracePt t="68498" x="10350500" y="4978400"/>
          <p14:tracePt t="68515" x="10369550" y="4997450"/>
          <p14:tracePt t="68518" x="10375900" y="5003800"/>
          <p14:tracePt t="68531" x="10394950" y="5035550"/>
          <p14:tracePt t="68548" x="10414000" y="5054600"/>
          <p14:tracePt t="68564" x="10439400" y="5086350"/>
          <p14:tracePt t="68581" x="10464800" y="5111750"/>
          <p14:tracePt t="68598" x="10471150" y="5124450"/>
          <p14:tracePt t="68614" x="10483850" y="5137150"/>
          <p14:tracePt t="68631" x="10483850" y="5143500"/>
          <p14:tracePt t="68720" x="10490200" y="5143500"/>
          <p14:tracePt t="68728" x="10490200" y="5137150"/>
          <p14:tracePt t="68736" x="10509250" y="5130800"/>
          <p14:tracePt t="68748" x="10515600" y="5130800"/>
          <p14:tracePt t="68765" x="10547350" y="5105400"/>
          <p14:tracePt t="68781" x="10560050" y="5099050"/>
          <p14:tracePt t="68798" x="10560050" y="5092700"/>
          <p14:tracePt t="68814" x="10560050" y="5086350"/>
          <p14:tracePt t="68831" x="10560050" y="5080000"/>
          <p14:tracePt t="68848" x="10521950" y="5060950"/>
          <p14:tracePt t="68864" x="10356850" y="4972050"/>
          <p14:tracePt t="68881" x="10179050" y="4895850"/>
          <p14:tracePt t="68898" x="10077450" y="4864100"/>
          <p14:tracePt t="68914" x="10020300" y="4857750"/>
          <p14:tracePt t="68931" x="9944100" y="4857750"/>
          <p14:tracePt t="68947" x="9886950" y="4857750"/>
          <p14:tracePt t="68965" x="9785350" y="4857750"/>
          <p14:tracePt t="68981" x="9664700" y="4857750"/>
          <p14:tracePt t="68998" x="9512300" y="4876800"/>
          <p14:tracePt t="69016" x="9271000" y="4908550"/>
          <p14:tracePt t="69031" x="9036050" y="4965700"/>
          <p14:tracePt t="69048" x="8566150" y="5067300"/>
          <p14:tracePt t="69064" x="8026400" y="5162550"/>
          <p14:tracePt t="69081" x="7410450" y="5289550"/>
          <p14:tracePt t="69097" x="6762750" y="5391150"/>
          <p14:tracePt t="69114" x="6242050" y="5461000"/>
          <p14:tracePt t="69131" x="5842000" y="5499100"/>
          <p14:tracePt t="69147" x="5480050" y="5530850"/>
          <p14:tracePt t="69164" x="5130800" y="5575300"/>
          <p14:tracePt t="69181" x="4806950" y="5632450"/>
          <p14:tracePt t="69197" x="4699000" y="5651500"/>
          <p14:tracePt t="69214" x="4559300" y="5676900"/>
          <p14:tracePt t="69231" x="4425950" y="5695950"/>
          <p14:tracePt t="69247" x="4330700" y="5708650"/>
          <p14:tracePt t="69265" x="4222750" y="5734050"/>
          <p14:tracePt t="69280" x="4178300" y="5746750"/>
          <p14:tracePt t="69298" x="4146550" y="5746750"/>
          <p14:tracePt t="69314" x="4121150" y="5753100"/>
          <p14:tracePt t="69330" x="4114800" y="5753100"/>
          <p14:tracePt t="69347" x="4102100" y="5753100"/>
          <p14:tracePt t="69364" x="4095750" y="5753100"/>
          <p14:tracePt t="69431" x="4102100" y="5753100"/>
          <p14:tracePt t="69454" x="4108450" y="5753100"/>
          <p14:tracePt t="69476" x="4114800" y="5753100"/>
          <p14:tracePt t="69515" x="4121150" y="5753100"/>
          <p14:tracePt t="69537" x="4127500" y="5753100"/>
          <p14:tracePt t="69560" x="4133850" y="5753100"/>
          <p14:tracePt t="69575" x="4140200" y="5753100"/>
          <p14:tracePt t="69581" x="4152900" y="5753100"/>
          <p14:tracePt t="69589" x="4152900" y="5746750"/>
          <p14:tracePt t="69597" x="4165600" y="5740400"/>
          <p14:tracePt t="69614" x="4178300" y="5734050"/>
          <p14:tracePt t="69630" x="4203700" y="5721350"/>
          <p14:tracePt t="69647" x="4254500" y="5689600"/>
          <p14:tracePt t="69664" x="4470400" y="5575300"/>
          <p14:tracePt t="69680" x="4597400" y="5499100"/>
          <p14:tracePt t="69697" x="4686300" y="5461000"/>
          <p14:tracePt t="69714" x="4768850" y="5416550"/>
          <p14:tracePt t="69730" x="4870450" y="5384800"/>
          <p14:tracePt t="69747" x="5060950" y="5334000"/>
          <p14:tracePt t="69764" x="5181600" y="5314950"/>
          <p14:tracePt t="69780" x="5270500" y="5295900"/>
          <p14:tracePt t="69797" x="5384800" y="5283200"/>
          <p14:tracePt t="69813" x="5543550" y="5257800"/>
          <p14:tracePt t="69830" x="5778500" y="5238750"/>
          <p14:tracePt t="69847" x="5981700" y="5232400"/>
          <p14:tracePt t="69864" x="6146800" y="5232400"/>
          <p14:tracePt t="69880" x="6248400" y="5232400"/>
          <p14:tracePt t="69897" x="6419850" y="5257800"/>
          <p14:tracePt t="69913" x="6648450" y="5327650"/>
          <p14:tracePt t="69930" x="6737350" y="5365750"/>
          <p14:tracePt t="69947" x="6813550" y="5391150"/>
          <p14:tracePt t="69963" x="6851650" y="5403850"/>
          <p14:tracePt t="69982" x="6927850" y="5429250"/>
          <p14:tracePt t="69997" x="6946900" y="5435600"/>
          <p14:tracePt t="70014" x="6953250" y="5435600"/>
          <p14:tracePt t="70030" x="6959600" y="5435600"/>
          <p14:tracePt t="70047" x="6965950" y="5435600"/>
          <p14:tracePt t="70064" x="6991350" y="5391150"/>
          <p14:tracePt t="70081" x="7010400" y="5334000"/>
          <p14:tracePt t="70096" x="7016750" y="5289550"/>
          <p14:tracePt t="70113" x="7016750" y="5213350"/>
          <p14:tracePt t="70130" x="6972300" y="5092700"/>
          <p14:tracePt t="70146" x="6858000" y="4927600"/>
          <p14:tracePt t="70163" x="6692900" y="4737100"/>
          <p14:tracePt t="70180" x="6546850" y="4572000"/>
          <p14:tracePt t="70196" x="6438900" y="4489450"/>
          <p14:tracePt t="70213" x="6350000" y="4451350"/>
          <p14:tracePt t="70230" x="6254750" y="4438650"/>
          <p14:tracePt t="70247" x="6146800" y="4438650"/>
          <p14:tracePt t="70264" x="6013450" y="4483100"/>
          <p14:tracePt t="70280" x="5886450" y="4552950"/>
          <p14:tracePt t="70296" x="5759450" y="4654550"/>
          <p14:tracePt t="70313" x="5651500" y="4775200"/>
          <p14:tracePt t="70330" x="5549900" y="4895850"/>
          <p14:tracePt t="70346" x="5467350" y="4991100"/>
          <p14:tracePt t="70363" x="5422900" y="5048250"/>
          <p14:tracePt t="70379" x="5403850" y="5067300"/>
          <p14:tracePt t="70396" x="5391150" y="5073650"/>
          <p14:tracePt t="70450" x="5397500" y="5067300"/>
          <p14:tracePt t="70456" x="5403850" y="5067300"/>
          <p14:tracePt t="70464" x="5403850" y="5060950"/>
          <p14:tracePt t="70480" x="5410200" y="5054600"/>
          <p14:tracePt t="70496" x="5416550" y="5054600"/>
          <p14:tracePt t="70513" x="5416550" y="5041900"/>
          <p14:tracePt t="70530" x="5416550" y="5035550"/>
          <p14:tracePt t="70546" x="5403850" y="5035550"/>
          <p14:tracePt t="70563" x="5372100" y="5035550"/>
          <p14:tracePt t="70580" x="5346700" y="5035550"/>
          <p14:tracePt t="70596" x="5289550" y="5022850"/>
          <p14:tracePt t="70613" x="5238750" y="5010150"/>
          <p14:tracePt t="70630" x="5200650" y="4997450"/>
          <p14:tracePt t="70646" x="5194300" y="4997450"/>
          <p14:tracePt t="70715" x="5194300" y="5003800"/>
          <p14:tracePt t="70724" x="5200650" y="5010150"/>
          <p14:tracePt t="70731" x="5213350" y="5016500"/>
          <p14:tracePt t="70747" x="5226050" y="5041900"/>
          <p14:tracePt t="70763" x="5257800" y="5080000"/>
          <p14:tracePt t="70781" x="5283200" y="5105400"/>
          <p14:tracePt t="70796" x="5295900" y="5111750"/>
          <p14:tracePt t="70813" x="5327650" y="5111750"/>
          <p14:tracePt t="70830" x="5372100" y="5073650"/>
          <p14:tracePt t="70846" x="5524500" y="4921250"/>
          <p14:tracePt t="70863" x="5746750" y="4667250"/>
          <p14:tracePt t="70879" x="5873750" y="4476750"/>
          <p14:tracePt t="70896" x="5975350" y="4305300"/>
          <p14:tracePt t="70913" x="6007100" y="4241800"/>
          <p14:tracePt t="70929" x="6019800" y="4210050"/>
          <p14:tracePt t="70946" x="6019800" y="4184650"/>
          <p14:tracePt t="70962" x="6038850" y="4171950"/>
          <p14:tracePt t="70996" x="6045200" y="4171950"/>
          <p14:tracePt t="71033" x="6051550" y="4171950"/>
          <p14:tracePt t="71038" x="6057900" y="4178300"/>
          <p14:tracePt t="71053" x="6070600" y="4178300"/>
          <p14:tracePt t="71062" x="6096000" y="4178300"/>
          <p14:tracePt t="71079" x="6127750" y="4178300"/>
          <p14:tracePt t="71096" x="6203950" y="4184650"/>
          <p14:tracePt t="71113" x="6394450" y="4191000"/>
          <p14:tracePt t="71129" x="6508750" y="4222750"/>
          <p14:tracePt t="71146" x="6616700" y="4254500"/>
          <p14:tracePt t="71163" x="6731000" y="4305300"/>
          <p14:tracePt t="71179" x="6781800" y="4330700"/>
          <p14:tracePt t="71196" x="6889750" y="4445000"/>
          <p14:tracePt t="71212" x="6953250" y="4533900"/>
          <p14:tracePt t="71229" x="6978650" y="4603750"/>
          <p14:tracePt t="71246" x="6985000" y="4648200"/>
          <p14:tracePt t="71262" x="6985000" y="4673600"/>
          <p14:tracePt t="71279" x="6978650" y="4692650"/>
          <p14:tracePt t="71298" x="6972300" y="4705350"/>
          <p14:tracePt t="71313" x="6965950" y="4705350"/>
          <p14:tracePt t="71329" x="6953250" y="4686300"/>
          <p14:tracePt t="71346" x="6946900" y="4660900"/>
          <p14:tracePt t="71363" x="6978650" y="4457700"/>
          <p14:tracePt t="71379" x="7054850" y="4292600"/>
          <p14:tracePt t="71396" x="7156450" y="4171950"/>
          <p14:tracePt t="71412" x="7264400" y="4114800"/>
          <p14:tracePt t="71429" x="7385050" y="4102100"/>
          <p14:tracePt t="71446" x="7480300" y="4114800"/>
          <p14:tracePt t="71462" x="7531100" y="4146550"/>
          <p14:tracePt t="71479" x="7562850" y="4178300"/>
          <p14:tracePt t="71496" x="7575550" y="4197350"/>
          <p14:tracePt t="71512" x="7575550" y="4216400"/>
          <p14:tracePt t="71529" x="7556500" y="4260850"/>
          <p14:tracePt t="71546" x="7461250" y="4330700"/>
          <p14:tracePt t="71562" x="7213600" y="4425950"/>
          <p14:tracePt t="71580" x="6902450" y="4483100"/>
          <p14:tracePt t="71595" x="6546850" y="4502150"/>
          <p14:tracePt t="71613" x="5778500" y="4540250"/>
          <p14:tracePt t="71629" x="5549900" y="4552950"/>
          <p14:tracePt t="71645" x="5035550" y="4603750"/>
          <p14:tracePt t="71662" x="4597400" y="4679950"/>
          <p14:tracePt t="71679" x="4222750" y="4749800"/>
          <p14:tracePt t="71695" x="3708400" y="4921250"/>
          <p14:tracePt t="71712" x="3575050" y="4972050"/>
          <p14:tracePt t="71729" x="3403600" y="5048250"/>
          <p14:tracePt t="71745" x="3276600" y="5137150"/>
          <p14:tracePt t="71763" x="3130550" y="5245100"/>
          <p14:tracePt t="71779" x="3073400" y="5295900"/>
          <p14:tracePt t="71795" x="3048000" y="5327650"/>
          <p14:tracePt t="71812" x="3041650" y="5346700"/>
          <p14:tracePt t="71829" x="3035300" y="5353050"/>
          <p14:tracePt t="71846" x="3035300" y="5359400"/>
          <p14:tracePt t="71863" x="3041650" y="5359400"/>
          <p14:tracePt t="71879" x="3048000" y="5359400"/>
          <p14:tracePt t="71895" x="3048000" y="5372100"/>
          <p14:tracePt t="71912" x="3073400" y="5422900"/>
          <p14:tracePt t="71929" x="3111500" y="5543550"/>
          <p14:tracePt t="71945" x="3130550" y="5607050"/>
          <p14:tracePt t="71962" x="3136900" y="5645150"/>
          <p14:tracePt t="71979" x="3136900" y="5651500"/>
          <p14:tracePt t="71995" x="3149600" y="5664200"/>
          <p14:tracePt t="72012" x="3155950" y="5664200"/>
          <p14:tracePt t="72028" x="3175000" y="5664200"/>
          <p14:tracePt t="72045" x="3219450" y="5664200"/>
          <p14:tracePt t="72063" x="3314700" y="5664200"/>
          <p14:tracePt t="72078" x="3454400" y="5664200"/>
          <p14:tracePt t="72095" x="3632200" y="5645150"/>
          <p14:tracePt t="72112" x="3740150" y="5638800"/>
          <p14:tracePt t="72128" x="3854450" y="5632450"/>
          <p14:tracePt t="72145" x="3911600" y="5632450"/>
          <p14:tracePt t="72162" x="4051300" y="5619750"/>
          <p14:tracePt t="72178" x="4241800" y="5607050"/>
          <p14:tracePt t="72195" x="4318000" y="5607050"/>
          <p14:tracePt t="72211" x="4387850" y="5588000"/>
          <p14:tracePt t="72228" x="4419600" y="5581650"/>
          <p14:tracePt t="72245" x="4470400" y="5568950"/>
          <p14:tracePt t="72261" x="4540250" y="5543550"/>
          <p14:tracePt t="72278" x="4591050" y="5511800"/>
          <p14:tracePt t="72295" x="4635500" y="5492750"/>
          <p14:tracePt t="72311" x="4692650" y="5467350"/>
          <p14:tracePt t="72328" x="4711700" y="5454650"/>
          <p14:tracePt t="72345" x="4756150" y="5435600"/>
          <p14:tracePt t="72361" x="4781550" y="5422900"/>
          <p14:tracePt t="72378" x="4813300" y="5410200"/>
          <p14:tracePt t="72395" x="4838700" y="5403850"/>
          <p14:tracePt t="72412" x="4857750" y="5397500"/>
          <p14:tracePt t="72428" x="4876800" y="5397500"/>
          <p14:tracePt t="72445" x="4883150" y="5397500"/>
          <p14:tracePt t="72461" x="4895850" y="5397500"/>
          <p14:tracePt t="72495" x="4902200" y="5397500"/>
          <p14:tracePt t="72784" x="4978400" y="5397500"/>
          <p14:tracePt t="72792" x="5073650" y="5397500"/>
          <p14:tracePt t="72800" x="5149850" y="5397500"/>
          <p14:tracePt t="72811" x="5213350" y="5397500"/>
          <p14:tracePt t="72829" x="5359400" y="5429250"/>
          <p14:tracePt t="72844" x="5435600" y="5461000"/>
          <p14:tracePt t="72862" x="5518150" y="5473700"/>
          <p14:tracePt t="72878" x="5594350" y="5480050"/>
          <p14:tracePt t="72894" x="5676900" y="5505450"/>
          <p14:tracePt t="72911" x="5746750" y="5524500"/>
          <p14:tracePt t="72927" x="5772150" y="5530850"/>
          <p14:tracePt t="72944" x="5791200" y="5537200"/>
          <p14:tracePt t="72961" x="5810250" y="5549900"/>
          <p14:tracePt t="72977" x="5829300" y="5562600"/>
          <p14:tracePt t="72995" x="5848350" y="5568950"/>
          <p14:tracePt t="73011" x="5873750" y="5575300"/>
          <p14:tracePt t="73027" x="5880100" y="5581650"/>
          <p14:tracePt t="73044" x="5886450" y="5581650"/>
          <p14:tracePt t="73062" x="5892800" y="5588000"/>
          <p14:tracePt t="73094" x="5892800" y="5594350"/>
          <p14:tracePt t="73111" x="5886450" y="5594350"/>
          <p14:tracePt t="73127" x="5880100" y="5594350"/>
          <p14:tracePt t="73145" x="5848350" y="5594350"/>
          <p14:tracePt t="73161" x="5822950" y="5581650"/>
          <p14:tracePt t="73177" x="5784850" y="5556250"/>
          <p14:tracePt t="73194" x="5727700" y="5473700"/>
          <p14:tracePt t="73210" x="5708650" y="5429250"/>
          <p14:tracePt t="73228" x="5619750" y="5213350"/>
          <p14:tracePt t="73244" x="5594350" y="5029200"/>
          <p14:tracePt t="73260" x="5588000" y="4927600"/>
          <p14:tracePt t="73277" x="5588000" y="4883150"/>
          <p14:tracePt t="73294" x="5588000" y="4870450"/>
          <p14:tracePt t="73313" x="5588000" y="4857750"/>
          <p14:tracePt t="74046" x="5416550" y="4743450"/>
          <p14:tracePt t="74053" x="5111750" y="4514850"/>
          <p14:tracePt t="74061" x="5035550" y="4445000"/>
          <p14:tracePt t="74077" x="4603750" y="3949700"/>
          <p14:tracePt t="74093" x="3911600" y="3117850"/>
          <p14:tracePt t="74112" x="2927350" y="1657350"/>
          <p14:tracePt t="74126" x="2374900" y="704850"/>
          <p14:tracePt t="74144" x="2000250" y="0"/>
          <p14:tracePt t="74160" x="1847850" y="0"/>
          <p14:tracePt t="74177" x="1670050" y="0"/>
          <p14:tracePt t="74194" x="1479550" y="0"/>
          <p14:tracePt t="74210" x="1403350" y="0"/>
          <p14:tracePt t="74226" x="1346200" y="0"/>
          <p14:tracePt t="74243" x="1333500" y="0"/>
          <p14:tracePt t="74260" x="1308100" y="0"/>
          <p14:tracePt t="74842" x="1263650" y="44450"/>
          <p14:tracePt t="74934" x="1276350" y="114300"/>
          <p14:tracePt t="74941" x="1295400" y="196850"/>
          <p14:tracePt t="74950" x="1308100" y="273050"/>
          <p14:tracePt t="74959" x="1308100" y="336550"/>
          <p14:tracePt t="74976" x="1327150" y="488950"/>
          <p14:tracePt t="74993" x="1352550" y="628650"/>
          <p14:tracePt t="75009" x="1365250" y="806450"/>
          <p14:tracePt t="75026" x="1390650" y="933450"/>
        </p14:tracePtLst>
      </p14:laserTrace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6B30A-7CFC-40CE-91D7-C02FE55D4EED}"/>
              </a:ext>
            </a:extLst>
          </p:cNvPr>
          <p:cNvSpPr>
            <a:spLocks noGrp="1"/>
          </p:cNvSpPr>
          <p:nvPr>
            <p:ph type="title"/>
          </p:nvPr>
        </p:nvSpPr>
        <p:spPr/>
        <p:txBody>
          <a:bodyPr/>
          <a:lstStyle/>
          <a:p>
            <a:r>
              <a:rPr lang="en-US" dirty="0"/>
              <a:t>Approximate Algorithms</a:t>
            </a:r>
            <a:endParaRPr lang="en-IN" dirty="0"/>
          </a:p>
        </p:txBody>
      </p:sp>
      <p:sp>
        <p:nvSpPr>
          <p:cNvPr id="3" name="Content Placeholder 2">
            <a:extLst>
              <a:ext uri="{FF2B5EF4-FFF2-40B4-BE49-F238E27FC236}">
                <a16:creationId xmlns:a16="http://schemas.microsoft.com/office/drawing/2014/main" id="{3115979A-B1D2-4FF4-ACA5-71B258F33E8E}"/>
              </a:ext>
            </a:extLst>
          </p:cNvPr>
          <p:cNvSpPr>
            <a:spLocks noGrp="1"/>
          </p:cNvSpPr>
          <p:nvPr>
            <p:ph idx="1"/>
          </p:nvPr>
        </p:nvSpPr>
        <p:spPr/>
        <p:txBody>
          <a:bodyPr/>
          <a:lstStyle/>
          <a:p>
            <a:r>
              <a:rPr lang="en-US" dirty="0"/>
              <a:t>Coloring a graph G with the minimum number of colors(Chromatic Number) is NP-hard so the focus shifts to efficiently coloring a graph in polynomial time with as approximately optimal number of colors.</a:t>
            </a:r>
          </a:p>
          <a:p>
            <a:r>
              <a:rPr lang="en-US" dirty="0"/>
              <a:t>We shall now explore certain algorithms to efficiently color 3-colorable graphs in polynomial time.</a:t>
            </a:r>
          </a:p>
        </p:txBody>
      </p:sp>
    </p:spTree>
    <p:extLst>
      <p:ext uri="{BB962C8B-B14F-4D97-AF65-F5344CB8AC3E}">
        <p14:creationId xmlns:p14="http://schemas.microsoft.com/office/powerpoint/2010/main" val="3419243787"/>
      </p:ext>
    </p:extLst>
  </p:cSld>
  <p:clrMapOvr>
    <a:masterClrMapping/>
  </p:clrMapOvr>
  <mc:AlternateContent xmlns:mc="http://schemas.openxmlformats.org/markup-compatibility/2006" xmlns:p14="http://schemas.microsoft.com/office/powerpoint/2010/main">
    <mc:Choice Requires="p14">
      <p:transition spd="slow" p14:dur="2000" advTm="42034"/>
    </mc:Choice>
    <mc:Fallback xmlns="">
      <p:transition spd="slow" advTm="42034"/>
    </mc:Fallback>
  </mc:AlternateContent>
  <p:extLst>
    <p:ext uri="{3A86A75C-4F4B-4683-9AE1-C65F6400EC91}">
      <p14:laserTraceLst xmlns:p14="http://schemas.microsoft.com/office/powerpoint/2010/main">
        <p14:tracePtLst>
          <p14:tracePt t="6011" x="1035050" y="5289550"/>
          <p14:tracePt t="6264" x="1035050" y="5283200"/>
          <p14:tracePt t="6269" x="1041400" y="5276850"/>
          <p14:tracePt t="6284" x="1041400" y="5270500"/>
          <p14:tracePt t="6294" x="1047750" y="5257800"/>
          <p14:tracePt t="6311" x="1092200" y="5200650"/>
          <p14:tracePt t="6328" x="1136650" y="5143500"/>
          <p14:tracePt t="6344" x="1377950" y="4845050"/>
          <p14:tracePt t="6361" x="1555750" y="4622800"/>
          <p14:tracePt t="6378" x="1720850" y="4432300"/>
          <p14:tracePt t="6394" x="1860550" y="4260850"/>
          <p14:tracePt t="6412" x="2019300" y="4095750"/>
          <p14:tracePt t="6427" x="2152650" y="3987800"/>
          <p14:tracePt t="6444" x="2374900" y="3848100"/>
          <p14:tracePt t="6462" x="2609850" y="3759200"/>
          <p14:tracePt t="6478" x="2800350" y="3708400"/>
          <p14:tracePt t="6496" x="3092450" y="3657600"/>
          <p14:tracePt t="6511" x="3194050" y="3657600"/>
          <p14:tracePt t="6527" x="3365500" y="3657600"/>
          <p14:tracePt t="6544" x="3536950" y="3695700"/>
          <p14:tracePt t="6561" x="3721100" y="3727450"/>
          <p14:tracePt t="6578" x="4000500" y="3797300"/>
          <p14:tracePt t="6594" x="4095750" y="3822700"/>
          <p14:tracePt t="6611" x="4159250" y="3835400"/>
          <p14:tracePt t="6627" x="4203700" y="3848100"/>
          <p14:tracePt t="6883" x="4305300" y="3797300"/>
          <p14:tracePt t="6889" x="4470400" y="3714750"/>
          <p14:tracePt t="6898" x="4660900" y="3613150"/>
          <p14:tracePt t="6910" x="4927600" y="3473450"/>
          <p14:tracePt t="6927" x="5054600" y="3403600"/>
          <p14:tracePt t="6944" x="5238750" y="3314700"/>
          <p14:tracePt t="6960" x="5435600" y="3244850"/>
          <p14:tracePt t="6978" x="5702300" y="3162300"/>
          <p14:tracePt t="6994" x="5854700" y="3124200"/>
          <p14:tracePt t="7011" x="5956300" y="3105150"/>
          <p14:tracePt t="7027" x="6070600" y="3073400"/>
          <p14:tracePt t="7043" x="6178550" y="3060700"/>
          <p14:tracePt t="7046" x="6242050" y="3048000"/>
          <p14:tracePt t="7060" x="6318250" y="3035300"/>
          <p14:tracePt t="7077" x="6521450" y="3035300"/>
          <p14:tracePt t="7094" x="6591300" y="3035300"/>
          <p14:tracePt t="7110" x="6654800" y="3035300"/>
          <p14:tracePt t="7127" x="6718300" y="3035300"/>
          <p14:tracePt t="7143" x="6781800" y="3028950"/>
          <p14:tracePt t="7415" x="6826250" y="3041650"/>
          <p14:tracePt t="7423" x="6883400" y="3060700"/>
          <p14:tracePt t="7431" x="6921500" y="3079750"/>
          <p14:tracePt t="7443" x="6965950" y="3098800"/>
          <p14:tracePt t="7460" x="7029450" y="3130550"/>
          <p14:tracePt t="7477" x="7092950" y="3149600"/>
          <p14:tracePt t="7493" x="7118350" y="3162300"/>
          <p14:tracePt t="7510" x="7169150" y="3168650"/>
          <p14:tracePt t="7526" x="7226300" y="3168650"/>
          <p14:tracePt t="7544" x="7302500" y="3168650"/>
          <p14:tracePt t="7560" x="7340600" y="3168650"/>
          <p14:tracePt t="7577" x="7429500" y="3168650"/>
          <p14:tracePt t="7593" x="7531100" y="3168650"/>
          <p14:tracePt t="7610" x="7639050" y="3168650"/>
          <p14:tracePt t="7627" x="7791450" y="3168650"/>
          <p14:tracePt t="7643" x="7848600" y="3168650"/>
          <p14:tracePt t="7660" x="7931150" y="3168650"/>
          <p14:tracePt t="7676" x="8007350" y="3168650"/>
          <p14:tracePt t="7693" x="8077200" y="3175000"/>
          <p14:tracePt t="7710" x="8185150" y="3187700"/>
          <p14:tracePt t="7726" x="8235950" y="3200400"/>
          <p14:tracePt t="7744" x="8280400" y="3213100"/>
          <p14:tracePt t="7760" x="8337550" y="3244850"/>
          <p14:tracePt t="7776" x="8394700" y="3270250"/>
          <p14:tracePt t="7793" x="8451850" y="3302000"/>
          <p14:tracePt t="7810" x="8502650" y="3308350"/>
          <p14:tracePt t="7826" x="8547100" y="3308350"/>
          <p14:tracePt t="7843" x="8610600" y="3308350"/>
          <p14:tracePt t="7860" x="8674100" y="3314700"/>
          <p14:tracePt t="7876" x="8775700" y="3333750"/>
          <p14:tracePt t="7893" x="8851900" y="3333750"/>
          <p14:tracePt t="7909" x="8915400" y="3340100"/>
          <p14:tracePt t="7926" x="8978900" y="3346450"/>
          <p14:tracePt t="7943" x="9118600" y="3378200"/>
          <p14:tracePt t="7959" x="9201150" y="3378200"/>
          <p14:tracePt t="7976" x="9290050" y="3378200"/>
          <p14:tracePt t="7993" x="9398000" y="3384550"/>
          <p14:tracePt t="8009" x="9436100" y="3384550"/>
          <p14:tracePt t="8026" x="9563100" y="3384550"/>
          <p14:tracePt t="8043" x="9671050" y="3384550"/>
          <p14:tracePt t="8059" x="9734550" y="3384550"/>
          <p14:tracePt t="8076" x="9766300" y="3384550"/>
          <p14:tracePt t="8093" x="9791700" y="3384550"/>
          <p14:tracePt t="8109" x="9810750" y="3384550"/>
          <p14:tracePt t="8126" x="9848850" y="3384550"/>
          <p14:tracePt t="8142" x="9906000" y="3390900"/>
          <p14:tracePt t="8159" x="9937750" y="3390900"/>
          <p14:tracePt t="8176" x="9969500" y="3390900"/>
          <p14:tracePt t="8193" x="9975850" y="3390900"/>
          <p14:tracePt t="8209" x="9988550" y="3397250"/>
          <p14:tracePt t="8226" x="10020300" y="3397250"/>
          <p14:tracePt t="8242" x="10058400" y="3397250"/>
          <p14:tracePt t="8259" x="10083800" y="3397250"/>
          <p14:tracePt t="8293" x="10077450" y="3397250"/>
          <p14:tracePt t="8309" x="10026650" y="3397250"/>
          <p14:tracePt t="8326" x="9734550" y="3384550"/>
          <p14:tracePt t="8342" x="9232900" y="3371850"/>
          <p14:tracePt t="8359" x="8255000" y="3409950"/>
          <p14:tracePt t="8376" x="7632700" y="3479800"/>
          <p14:tracePt t="8393" x="7366000" y="3511550"/>
          <p14:tracePt t="8409" x="6807200" y="3581400"/>
          <p14:tracePt t="8427" x="6026150" y="3657600"/>
          <p14:tracePt t="8442" x="5670550" y="3683000"/>
          <p14:tracePt t="8459" x="5257800" y="3695700"/>
          <p14:tracePt t="8476" x="5003800" y="3689350"/>
          <p14:tracePt t="8493" x="4756150" y="3689350"/>
          <p14:tracePt t="8511" x="4419600" y="3689350"/>
          <p14:tracePt t="8525" x="4210050" y="3689350"/>
          <p14:tracePt t="8543" x="3956050" y="3733800"/>
          <p14:tracePt t="8559" x="3740150" y="3778250"/>
          <p14:tracePt t="8576" x="3587750" y="3829050"/>
          <p14:tracePt t="8592" x="3397250" y="3905250"/>
          <p14:tracePt t="8609" x="3314700" y="3937000"/>
          <p14:tracePt t="8626" x="3225800" y="3975100"/>
          <p14:tracePt t="8642" x="3181350" y="3987800"/>
          <p14:tracePt t="8659" x="3136900" y="4000500"/>
          <p14:tracePt t="8676" x="3067050" y="4013200"/>
          <p14:tracePt t="8692" x="3016250" y="4019550"/>
          <p14:tracePt t="8709" x="2971800" y="4032250"/>
          <p14:tracePt t="8725" x="2952750" y="4038600"/>
          <p14:tracePt t="8744" x="2914650" y="4044950"/>
          <p14:tracePt t="8759" x="2882900" y="4044950"/>
          <p14:tracePt t="8775" x="2851150" y="4044950"/>
          <p14:tracePt t="8793" x="2838450" y="4025900"/>
          <p14:tracePt t="8809" x="2832100" y="4019550"/>
          <p14:tracePt t="8826" x="2832100" y="4006850"/>
          <p14:tracePt t="8842" x="2832100" y="4000500"/>
          <p14:tracePt t="8859" x="2832100" y="3994150"/>
          <p14:tracePt t="8888" x="2832100" y="3981450"/>
          <p14:tracePt t="8896" x="2844800" y="3981450"/>
          <p14:tracePt t="8912" x="2851150" y="3981450"/>
          <p14:tracePt t="8925" x="2882900" y="3975100"/>
          <p14:tracePt t="8942" x="2978150" y="3949700"/>
          <p14:tracePt t="8958" x="3073400" y="3924300"/>
          <p14:tracePt t="8975" x="3200400" y="3892550"/>
          <p14:tracePt t="8993" x="3403600" y="3873500"/>
          <p14:tracePt t="9008" x="3511550" y="3854450"/>
          <p14:tracePt t="9025" x="3587750" y="3848100"/>
          <p14:tracePt t="9042" x="3619500" y="3835400"/>
          <p14:tracePt t="9059" x="3657600" y="3829050"/>
          <p14:tracePt t="9075" x="3733800" y="3822700"/>
          <p14:tracePt t="9093" x="3778250" y="3816350"/>
          <p14:tracePt t="9108" x="3829050" y="3803650"/>
          <p14:tracePt t="9125" x="3860800" y="3797300"/>
          <p14:tracePt t="9142" x="3892550" y="3790950"/>
          <p14:tracePt t="9158" x="3937000" y="3790950"/>
          <p14:tracePt t="9175" x="4076700" y="3797300"/>
          <p14:tracePt t="9192" x="4191000" y="3803650"/>
          <p14:tracePt t="9208" x="4298950" y="3829050"/>
          <p14:tracePt t="9225" x="4337050" y="3835400"/>
          <p14:tracePt t="9242" x="4476750" y="3879850"/>
          <p14:tracePt t="9258" x="4559300" y="3898900"/>
          <p14:tracePt t="9275" x="4610100" y="3924300"/>
          <p14:tracePt t="9291" x="4629150" y="3930650"/>
          <p14:tracePt t="9308" x="4654550" y="3937000"/>
          <p14:tracePt t="9325" x="4667250" y="3943350"/>
          <p14:tracePt t="9358" x="4673600" y="3943350"/>
          <p14:tracePt t="9472" x="4673600" y="3949700"/>
          <p14:tracePt t="9486" x="4673600" y="3956050"/>
          <p14:tracePt t="9508" x="4673600" y="3962400"/>
          <p14:tracePt t="9538" x="4673600" y="3975100"/>
          <p14:tracePt t="9553" x="4673600" y="3981450"/>
          <p14:tracePt t="9568" x="4673600" y="3987800"/>
          <p14:tracePt t="9577" x="4673600" y="3994150"/>
          <p14:tracePt t="9599" x="4673600" y="4000500"/>
          <p14:tracePt t="9734" x="4673600" y="3994150"/>
          <p14:tracePt t="9758" x="4673600" y="3987800"/>
          <p14:tracePt t="9787" x="4667250" y="3987800"/>
          <p14:tracePt t="9796" x="4667250" y="3981450"/>
          <p14:tracePt t="9871" x="4660900" y="3981450"/>
          <p14:tracePt t="9907" x="4654550" y="3968750"/>
          <p14:tracePt t="9931" x="4654550" y="3962400"/>
          <p14:tracePt t="9936" x="4648200" y="3962400"/>
          <p14:tracePt t="9945" x="4635500" y="3956050"/>
          <p14:tracePt t="9959" x="4635500" y="3949700"/>
          <p14:tracePt t="9975" x="4622800" y="3937000"/>
          <p14:tracePt t="9991" x="4616450" y="3924300"/>
          <p14:tracePt t="10008" x="4597400" y="3911600"/>
          <p14:tracePt t="10024" x="4578350" y="3905250"/>
          <p14:tracePt t="10042" x="4533900" y="3879850"/>
          <p14:tracePt t="10058" x="4521200" y="3867150"/>
          <p14:tracePt t="10075" x="4464050" y="3835400"/>
          <p14:tracePt t="10091" x="4381500" y="3784600"/>
          <p14:tracePt t="10107" x="4292600" y="3721100"/>
          <p14:tracePt t="10124" x="4216400" y="3663950"/>
          <p14:tracePt t="10141" x="4191000" y="3651250"/>
          <p14:tracePt t="10158" x="4178300" y="3632200"/>
          <p14:tracePt t="10174" x="4165600" y="3625850"/>
          <p14:tracePt t="10191" x="4159250" y="3619500"/>
          <p14:tracePt t="10208" x="4146550" y="3606800"/>
          <p14:tracePt t="10224" x="4146550" y="3600450"/>
          <p14:tracePt t="10283" x="4152900" y="3600450"/>
          <p14:tracePt t="10290" x="4159250" y="3600450"/>
          <p14:tracePt t="10315" x="4165600" y="3600450"/>
          <p14:tracePt t="10322" x="4171950" y="3600450"/>
          <p14:tracePt t="10329" x="4178300" y="3600450"/>
          <p14:tracePt t="10341" x="4184650" y="3613150"/>
          <p14:tracePt t="10357" x="4203700" y="3619500"/>
          <p14:tracePt t="10374" x="4235450" y="3632200"/>
          <p14:tracePt t="10391" x="4248150" y="3638550"/>
          <p14:tracePt t="10407" x="4254500" y="3638550"/>
          <p14:tracePt t="10424" x="4273550" y="3644900"/>
          <p14:tracePt t="10441" x="4343400" y="3651250"/>
          <p14:tracePt t="10457" x="4394200" y="3651250"/>
          <p14:tracePt t="10474" x="4451350" y="3651250"/>
          <p14:tracePt t="10490" x="4476750" y="3651250"/>
          <p14:tracePt t="10507" x="4521200" y="3651250"/>
          <p14:tracePt t="10525" x="4572000" y="3651250"/>
          <p14:tracePt t="10541" x="4610100" y="3651250"/>
          <p14:tracePt t="10557" x="4641850" y="3651250"/>
          <p14:tracePt t="10574" x="4660900" y="3651250"/>
          <p14:tracePt t="10591" x="4686300" y="3651250"/>
          <p14:tracePt t="10607" x="4724400" y="3651250"/>
          <p14:tracePt t="10624" x="4800600" y="3651250"/>
          <p14:tracePt t="10641" x="4838700" y="3651250"/>
          <p14:tracePt t="10657" x="4864100" y="3651250"/>
          <p14:tracePt t="10674" x="4902200" y="3663950"/>
          <p14:tracePt t="10690" x="4959350" y="3676650"/>
          <p14:tracePt t="10707" x="4997450" y="3683000"/>
          <p14:tracePt t="10724" x="5022850" y="3695700"/>
          <p14:tracePt t="10740" x="5048250" y="3702050"/>
          <p14:tracePt t="10757" x="5073650" y="3708400"/>
          <p14:tracePt t="10774" x="5105400" y="3721100"/>
          <p14:tracePt t="10790" x="5111750" y="3727450"/>
          <p14:tracePt t="10807" x="5124450" y="3733800"/>
          <p14:tracePt t="10841" x="5137150" y="3740150"/>
          <p14:tracePt t="10857" x="5149850" y="3746500"/>
          <p14:tracePt t="10874" x="5162550" y="3746500"/>
          <p14:tracePt t="10890" x="5175250" y="3752850"/>
          <p14:tracePt t="10907" x="5181600" y="3752850"/>
          <p14:tracePt t="10923" x="5200650" y="3752850"/>
          <p14:tracePt t="10940" x="5207000" y="3752850"/>
          <p14:tracePt t="10957" x="5213350" y="3752850"/>
          <p14:tracePt t="10973" x="5226050" y="3765550"/>
          <p14:tracePt t="10990" x="5232400" y="3765550"/>
          <p14:tracePt t="11007" x="5245100" y="3771900"/>
          <p14:tracePt t="11023" x="5270500" y="3778250"/>
          <p14:tracePt t="11040" x="5321300" y="3797300"/>
          <p14:tracePt t="11056" x="5384800" y="3835400"/>
          <p14:tracePt t="11073" x="5435600" y="3854450"/>
          <p14:tracePt t="11090" x="5454650" y="3867150"/>
          <p14:tracePt t="11106" x="5524500" y="3905250"/>
          <p14:tracePt t="11123" x="5581650" y="3917950"/>
          <p14:tracePt t="11140" x="5632450" y="3930650"/>
          <p14:tracePt t="11156" x="5664200" y="3930650"/>
          <p14:tracePt t="11173" x="5689600" y="3930650"/>
          <p14:tracePt t="11190" x="5702300" y="3930650"/>
          <p14:tracePt t="11206" x="5721350" y="3930650"/>
          <p14:tracePt t="11223" x="5734050" y="3930650"/>
          <p14:tracePt t="11240" x="5753100" y="3930650"/>
          <p14:tracePt t="11256" x="5791200" y="3917950"/>
          <p14:tracePt t="11539" x="5886450" y="3892550"/>
          <p14:tracePt t="11546" x="6013450" y="3854450"/>
          <p14:tracePt t="11557" x="6140450" y="3816350"/>
          <p14:tracePt t="11574" x="6457950" y="3765550"/>
          <p14:tracePt t="11590" x="6616700" y="3752850"/>
          <p14:tracePt t="11607" x="6788150" y="3733800"/>
          <p14:tracePt t="11623" x="6934200" y="3727450"/>
          <p14:tracePt t="11640" x="7054850" y="3727450"/>
          <p14:tracePt t="11656" x="7131050" y="3727450"/>
          <p14:tracePt t="11673" x="7219950" y="3727450"/>
          <p14:tracePt t="11690" x="7308850" y="3727450"/>
          <p14:tracePt t="11706" x="7391400" y="3727450"/>
          <p14:tracePt t="11723" x="7461250" y="3727450"/>
          <p14:tracePt t="11740" x="7524750" y="3727450"/>
          <p14:tracePt t="11756" x="7575550" y="3727450"/>
          <p14:tracePt t="11773" x="7639050" y="3727450"/>
          <p14:tracePt t="11789" x="7696200" y="3727450"/>
          <p14:tracePt t="11806" x="7734300" y="3727450"/>
          <p14:tracePt t="11822" x="7810500" y="3727450"/>
          <p14:tracePt t="11839" x="7848600" y="3727450"/>
          <p14:tracePt t="11856" x="7893050" y="3727450"/>
          <p14:tracePt t="11874" x="7962900" y="3727450"/>
          <p14:tracePt t="11889" x="8007350" y="3727450"/>
          <p14:tracePt t="11906" x="8077200" y="3727450"/>
          <p14:tracePt t="11923" x="8115300" y="3727450"/>
          <p14:tracePt t="11939" x="8147050" y="3727450"/>
          <p14:tracePt t="11956" x="8210550" y="3740150"/>
          <p14:tracePt t="11973" x="8318500" y="3740150"/>
          <p14:tracePt t="11989" x="8426450" y="3740150"/>
          <p14:tracePt t="12006" x="8464550" y="3740150"/>
          <p14:tracePt t="12022" x="8483600" y="3746500"/>
          <p14:tracePt t="12039" x="8509000" y="3746500"/>
          <p14:tracePt t="12042" x="8521700" y="3746500"/>
          <p14:tracePt t="12056" x="8547100" y="3752850"/>
          <p14:tracePt t="12073" x="8585200" y="3765550"/>
          <p14:tracePt t="12090" x="8642350" y="3778250"/>
          <p14:tracePt t="12106" x="8686800" y="3797300"/>
          <p14:tracePt t="12125" x="8769350" y="3829050"/>
          <p14:tracePt t="12140" x="8883650" y="3848100"/>
          <p14:tracePt t="12156" x="8978900" y="3867150"/>
          <p14:tracePt t="12172" x="9086850" y="3867150"/>
          <p14:tracePt t="12189" x="9245600" y="3867150"/>
          <p14:tracePt t="12206" x="9321800" y="3860800"/>
          <p14:tracePt t="12223" x="9486900" y="3848100"/>
          <p14:tracePt t="12239" x="9626600" y="3841750"/>
          <p14:tracePt t="12256" x="9740900" y="3829050"/>
          <p14:tracePt t="12272" x="9842500" y="3816350"/>
          <p14:tracePt t="12289" x="9893300" y="3790950"/>
          <p14:tracePt t="12306" x="9944100" y="3759200"/>
          <p14:tracePt t="12323" x="10001250" y="3708400"/>
          <p14:tracePt t="12339" x="10045700" y="3657600"/>
          <p14:tracePt t="12355" x="10052050" y="3619500"/>
          <p14:tracePt t="12372" x="10058400" y="3600450"/>
          <p14:tracePt t="12389" x="10052050" y="3562350"/>
          <p14:tracePt t="12405" x="9988550" y="3479800"/>
          <p14:tracePt t="12422" x="9893300" y="3371850"/>
          <p14:tracePt t="12439" x="9766300" y="3295650"/>
          <p14:tracePt t="12455" x="9588500" y="3238500"/>
          <p14:tracePt t="12472" x="9328150" y="3168650"/>
          <p14:tracePt t="12489" x="9163050" y="3111500"/>
          <p14:tracePt t="12506" x="8959850" y="3067050"/>
          <p14:tracePt t="12522" x="8743950" y="3022600"/>
          <p14:tracePt t="12540" x="8356600" y="2940050"/>
          <p14:tracePt t="12555" x="8102600" y="2901950"/>
          <p14:tracePt t="12572" x="7988300" y="2882900"/>
          <p14:tracePt t="12589" x="7823200" y="2882900"/>
          <p14:tracePt t="12606" x="7613650" y="2882900"/>
          <p14:tracePt t="12622" x="7340600" y="2882900"/>
          <p14:tracePt t="12639" x="7124700" y="2921000"/>
          <p14:tracePt t="12655" x="6991350" y="2952750"/>
          <p14:tracePt t="12672" x="6750050" y="2990850"/>
          <p14:tracePt t="12689" x="6483350" y="3041650"/>
          <p14:tracePt t="12705" x="6070600" y="3124200"/>
          <p14:tracePt t="12722" x="5803900" y="3206750"/>
          <p14:tracePt t="12739" x="5626100" y="3257550"/>
          <p14:tracePt t="12756" x="5454650" y="3295650"/>
          <p14:tracePt t="12772" x="5283200" y="3346450"/>
          <p14:tracePt t="12790" x="5010150" y="3397250"/>
          <p14:tracePt t="12805" x="4864100" y="3422650"/>
          <p14:tracePt t="12822" x="4781550" y="3441700"/>
          <p14:tracePt t="12839" x="4699000" y="3454400"/>
          <p14:tracePt t="12856" x="4597400" y="3467100"/>
          <p14:tracePt t="12872" x="4470400" y="3505200"/>
          <p14:tracePt t="12889" x="4400550" y="3530600"/>
          <p14:tracePt t="12905" x="4362450" y="3536950"/>
          <p14:tracePt t="12922" x="4337050" y="3562350"/>
          <p14:tracePt t="12940" x="4305300" y="3575050"/>
          <p14:tracePt t="12955" x="4254500" y="3600450"/>
          <p14:tracePt t="12972" x="4235450" y="3613150"/>
          <p14:tracePt t="12989" x="4210050" y="3625850"/>
          <p14:tracePt t="13005" x="4197350" y="3632200"/>
          <p14:tracePt t="13023" x="4184650" y="3632200"/>
          <p14:tracePt t="13038" x="4178300" y="3632200"/>
          <p14:tracePt t="13055" x="4178300" y="3638550"/>
          <p14:tracePt t="13084" x="4178300" y="3644900"/>
          <p14:tracePt t="13098" x="4178300" y="3651250"/>
          <p14:tracePt t="13106" x="4184650" y="3651250"/>
          <p14:tracePt t="13122" x="4197350" y="3651250"/>
          <p14:tracePt t="13155" x="4203700" y="3651250"/>
          <p14:tracePt t="13172" x="4216400" y="3651250"/>
          <p14:tracePt t="13189" x="4241800" y="3663950"/>
          <p14:tracePt t="13205" x="4292600" y="3683000"/>
          <p14:tracePt t="13222" x="4337050" y="3714750"/>
          <p14:tracePt t="13238" x="4362450" y="3733800"/>
          <p14:tracePt t="13255" x="4375150" y="3746500"/>
          <p14:tracePt t="13272" x="4438650" y="3771900"/>
          <p14:tracePt t="13288" x="4508500" y="3797300"/>
          <p14:tracePt t="13305" x="4603750" y="3816350"/>
          <p14:tracePt t="13321" x="4641850" y="3829050"/>
          <p14:tracePt t="13339" x="4705350" y="3835400"/>
          <p14:tracePt t="13355" x="4775200" y="3848100"/>
          <p14:tracePt t="13372" x="4870450" y="3854450"/>
          <p14:tracePt t="13388" x="4933950" y="3860800"/>
          <p14:tracePt t="13405" x="4972050" y="3860800"/>
          <p14:tracePt t="13421" x="5035550" y="3860800"/>
          <p14:tracePt t="13438" x="5143500" y="3860800"/>
          <p14:tracePt t="13454" x="5226050" y="3860800"/>
          <p14:tracePt t="13471" x="5295900" y="3860800"/>
          <p14:tracePt t="13488" x="5327650" y="3860800"/>
          <p14:tracePt t="13505" x="5391150" y="3860800"/>
          <p14:tracePt t="13521" x="5518150" y="3860800"/>
          <p14:tracePt t="13538" x="5613400" y="3860800"/>
          <p14:tracePt t="13555" x="5746750" y="3848100"/>
          <p14:tracePt t="13571" x="5810250" y="3835400"/>
          <p14:tracePt t="13589" x="6057900" y="3829050"/>
          <p14:tracePt t="13604" x="6235700" y="3810000"/>
          <p14:tracePt t="13621" x="6426200" y="3810000"/>
          <p14:tracePt t="13638" x="6623050" y="3803650"/>
          <p14:tracePt t="13655" x="6756400" y="3803650"/>
          <p14:tracePt t="13671" x="7213600" y="3778250"/>
          <p14:tracePt t="13688" x="7810500" y="3727450"/>
          <p14:tracePt t="13704" x="8293100" y="3702050"/>
          <p14:tracePt t="13721" x="8667750" y="3689350"/>
          <p14:tracePt t="13738" x="8890000" y="3676650"/>
          <p14:tracePt t="13755" x="9163050" y="3657600"/>
          <p14:tracePt t="13771" x="9410700" y="3619500"/>
          <p14:tracePt t="13788" x="9601200" y="3613150"/>
          <p14:tracePt t="13804" x="9759950" y="3594100"/>
          <p14:tracePt t="13821" x="9918700" y="3581400"/>
          <p14:tracePt t="13838" x="10007600" y="3575050"/>
          <p14:tracePt t="13854" x="10077450" y="3568700"/>
          <p14:tracePt t="13871" x="10121900" y="3549650"/>
          <p14:tracePt t="13888" x="10147300" y="3543300"/>
          <p14:tracePt t="13904" x="10172700" y="3536950"/>
          <p14:tracePt t="13921" x="10172700" y="3524250"/>
          <p14:tracePt t="13938" x="10172700" y="3517900"/>
          <p14:tracePt t="13954" x="10172700" y="3498850"/>
          <p14:tracePt t="13971" x="10153650" y="3479800"/>
          <p14:tracePt t="13987" x="10109200" y="3448050"/>
          <p14:tracePt t="14004" x="9848850" y="3333750"/>
          <p14:tracePt t="14021" x="9715500" y="3289300"/>
          <p14:tracePt t="14039" x="9480550" y="3225800"/>
          <p14:tracePt t="14043" x="9334500" y="3200400"/>
          <p14:tracePt t="14054" x="9226550" y="3168650"/>
          <p14:tracePt t="14071" x="8953500" y="3105150"/>
          <p14:tracePt t="14087" x="8623300" y="3048000"/>
          <p14:tracePt t="14104" x="8445500" y="3041650"/>
          <p14:tracePt t="14121" x="8248650" y="3041650"/>
          <p14:tracePt t="14138" x="8026400" y="3041650"/>
          <p14:tracePt t="14156" x="7651750" y="3041650"/>
          <p14:tracePt t="14171" x="7372350" y="3060700"/>
          <p14:tracePt t="14188" x="7213600" y="3098800"/>
          <p14:tracePt t="14204" x="7029450" y="3124200"/>
          <p14:tracePt t="14221" x="6788150" y="3162300"/>
          <p14:tracePt t="14239" x="6489700" y="3194050"/>
          <p14:tracePt t="14254" x="6280150" y="3194050"/>
          <p14:tracePt t="14271" x="6057900" y="3187700"/>
          <p14:tracePt t="14287" x="5943600" y="3187700"/>
          <p14:tracePt t="14304" x="5753100" y="3168650"/>
          <p14:tracePt t="14321" x="5499100" y="3143250"/>
          <p14:tracePt t="14337" x="5365750" y="3124200"/>
          <p14:tracePt t="14354" x="5251450" y="3124200"/>
          <p14:tracePt t="14371" x="5194300" y="3117850"/>
          <p14:tracePt t="14387" x="5086350" y="3111500"/>
          <p14:tracePt t="14405" x="4914900" y="3111500"/>
          <p14:tracePt t="14420" x="4826000" y="3111500"/>
          <p14:tracePt t="14437" x="4749800" y="3092450"/>
          <p14:tracePt t="14454" x="4711700" y="3086100"/>
          <p14:tracePt t="14470" x="4679950" y="3073400"/>
          <p14:tracePt t="14487" x="4635500" y="3067050"/>
          <p14:tracePt t="14504" x="4610100" y="3054350"/>
          <p14:tracePt t="14520" x="4603750" y="3048000"/>
          <p14:tracePt t="14537" x="4597400" y="3048000"/>
          <p14:tracePt t="14571" x="4603750" y="3048000"/>
          <p14:tracePt t="14578" x="4610100" y="3048000"/>
          <p14:tracePt t="14588" x="4629150" y="3048000"/>
          <p14:tracePt t="14865" x="4572000" y="3060700"/>
          <p14:tracePt t="14874" x="4489450" y="3067050"/>
          <p14:tracePt t="14881" x="4400550" y="3086100"/>
          <p14:tracePt t="14887" x="4324350" y="3105150"/>
          <p14:tracePt t="14903" x="4146550" y="3130550"/>
          <p14:tracePt t="14920" x="3956050" y="3155950"/>
          <p14:tracePt t="14937" x="3867150" y="3168650"/>
          <p14:tracePt t="14953" x="3714750" y="3213100"/>
          <p14:tracePt t="14970" x="3492500" y="3270250"/>
          <p14:tracePt t="14987" x="3371850" y="3321050"/>
          <p14:tracePt t="15003" x="3270250" y="3359150"/>
          <p14:tracePt t="15020" x="3232150" y="3378200"/>
          <p14:tracePt t="15036" x="3194050" y="3390900"/>
          <p14:tracePt t="15040" x="3187700" y="3397250"/>
          <p14:tracePt t="15056" x="3162300" y="3409950"/>
          <p14:tracePt t="15070" x="3155950" y="3416300"/>
          <p14:tracePt t="15087" x="3149600" y="3422650"/>
          <p14:tracePt t="15152" x="3155950" y="3422650"/>
          <p14:tracePt t="15160" x="3162300" y="3422650"/>
          <p14:tracePt t="15170" x="3168650" y="3416300"/>
          <p14:tracePt t="15187" x="3181350" y="3409950"/>
          <p14:tracePt t="15205" x="3206750" y="3397250"/>
          <p14:tracePt t="15220" x="3257550" y="3352800"/>
          <p14:tracePt t="15237" x="3321050" y="3321050"/>
          <p14:tracePt t="15253" x="3397250" y="3270250"/>
          <p14:tracePt t="15270" x="3492500" y="3232150"/>
          <p14:tracePt t="15287" x="3600450" y="3187700"/>
          <p14:tracePt t="15303" x="3708400" y="3162300"/>
          <p14:tracePt t="15320" x="3854450" y="3117850"/>
          <p14:tracePt t="15336" x="3975100" y="3105150"/>
          <p14:tracePt t="15353" x="4064000" y="3092450"/>
          <p14:tracePt t="15371" x="4146550" y="3086100"/>
          <p14:tracePt t="15387" x="4184650" y="3086100"/>
          <p14:tracePt t="15403" x="4222750" y="3086100"/>
          <p14:tracePt t="15419" x="4241800" y="3086100"/>
          <p14:tracePt t="15436" x="4254500" y="3086100"/>
          <p14:tracePt t="15453" x="4260850" y="3079750"/>
          <p14:tracePt t="15470" x="4260850" y="3073400"/>
          <p14:tracePt t="15486" x="4248150" y="3067050"/>
          <p14:tracePt t="15503" x="4210050" y="3067050"/>
          <p14:tracePt t="15519" x="4083050" y="3022600"/>
          <p14:tracePt t="15536" x="3886200" y="2952750"/>
          <p14:tracePt t="15553" x="3771900" y="2908300"/>
          <p14:tracePt t="15569" x="3702050" y="2882900"/>
          <p14:tracePt t="15586" x="3663950" y="2870200"/>
          <p14:tracePt t="15602" x="3644900" y="2857500"/>
          <p14:tracePt t="15619" x="3632200" y="2857500"/>
          <p14:tracePt t="15653" x="3638550" y="2857500"/>
          <p14:tracePt t="15669" x="3657600" y="2876550"/>
          <p14:tracePt t="15686" x="3835400" y="2959100"/>
          <p14:tracePt t="15702" x="4159250" y="3168650"/>
          <p14:tracePt t="15720" x="4229100" y="3225800"/>
          <p14:tracePt t="15736" x="4279900" y="3295650"/>
          <p14:tracePt t="15753" x="4298950" y="3327400"/>
          <p14:tracePt t="15769" x="4305300" y="3365500"/>
          <p14:tracePt t="15786" x="4305300" y="3378200"/>
          <p14:tracePt t="15803" x="4305300" y="3390900"/>
          <p14:tracePt t="15819" x="4298950" y="3390900"/>
          <p14:tracePt t="15836" x="4292600" y="3390900"/>
          <p14:tracePt t="15854" x="4273550" y="3390900"/>
          <p14:tracePt t="15869" x="4273550" y="3384550"/>
          <p14:tracePt t="15886" x="4267200" y="3378200"/>
          <p14:tracePt t="15902" x="4260850" y="3371850"/>
          <p14:tracePt t="15919" x="4260850" y="3365500"/>
          <p14:tracePt t="15936" x="4254500" y="3346450"/>
          <p14:tracePt t="15952" x="4254500" y="3333750"/>
          <p14:tracePt t="15969" x="4248150" y="3333750"/>
          <p14:tracePt t="15986" x="4241800" y="3333750"/>
          <p14:tracePt t="16019" x="4235450" y="3333750"/>
          <p14:tracePt t="16036" x="4235450" y="3340100"/>
          <p14:tracePt t="16052" x="4235450" y="3359150"/>
          <p14:tracePt t="16069" x="4235450" y="3378200"/>
          <p14:tracePt t="16086" x="4235450" y="3390900"/>
          <p14:tracePt t="16103" x="4235450" y="3460750"/>
          <p14:tracePt t="16119" x="4235450" y="3498850"/>
          <p14:tracePt t="16136" x="4235450" y="3530600"/>
          <p14:tracePt t="16152" x="4235450" y="3543300"/>
          <p14:tracePt t="16169" x="4235450" y="3549650"/>
          <p14:tracePt t="16185" x="4235450" y="3556000"/>
          <p14:tracePt t="16224" x="4241800" y="3556000"/>
          <p14:tracePt t="16240" x="4248150" y="3549650"/>
          <p14:tracePt t="16254" x="4254500" y="3549650"/>
          <p14:tracePt t="16269" x="4305300" y="3492500"/>
          <p14:tracePt t="16285" x="4400550" y="3384550"/>
          <p14:tracePt t="16302" x="4483100" y="3289300"/>
          <p14:tracePt t="16319" x="4521200" y="3225800"/>
          <p14:tracePt t="16336" x="4533900" y="3200400"/>
          <p14:tracePt t="16352" x="4533900" y="3187700"/>
          <p14:tracePt t="16369" x="4489450" y="3168650"/>
          <p14:tracePt t="16385" x="4375150" y="3111500"/>
          <p14:tracePt t="16402" x="4197350" y="3048000"/>
          <p14:tracePt t="16419" x="3930650" y="2952750"/>
          <p14:tracePt t="16435" x="3848100" y="2946400"/>
          <p14:tracePt t="16452" x="3740150" y="2940050"/>
          <p14:tracePt t="16469" x="3632200" y="2952750"/>
          <p14:tracePt t="16485" x="3536950" y="2990850"/>
          <p14:tracePt t="16502" x="3454400" y="3054350"/>
          <p14:tracePt t="16518" x="3448050" y="3073400"/>
          <p14:tracePt t="16535" x="3435350" y="3111500"/>
          <p14:tracePt t="16539" x="3422650" y="3130550"/>
          <p14:tracePt t="16552" x="3422650" y="3143250"/>
          <p14:tracePt t="16568" x="3429000" y="3187700"/>
          <p14:tracePt t="16585" x="3479800" y="3308350"/>
          <p14:tracePt t="16602" x="3536950" y="3390900"/>
          <p14:tracePt t="16618" x="3619500" y="3498850"/>
          <p14:tracePt t="16635" x="3727450" y="3600450"/>
          <p14:tracePt t="16652" x="3841750" y="3689350"/>
          <p14:tracePt t="16668" x="3994150" y="3771900"/>
          <p14:tracePt t="16685" x="4064000" y="3810000"/>
          <p14:tracePt t="16702" x="4114800" y="3829050"/>
          <p14:tracePt t="16719" x="4203700" y="3841750"/>
          <p14:tracePt t="16735" x="4375150" y="3841750"/>
          <p14:tracePt t="16752" x="4502150" y="3841750"/>
          <p14:tracePt t="16768" x="4629150" y="3810000"/>
          <p14:tracePt t="16785" x="4699000" y="3778250"/>
          <p14:tracePt t="16802" x="4768850" y="3759200"/>
          <p14:tracePt t="16819" x="4857750" y="3733800"/>
          <p14:tracePt t="16835" x="4908550" y="3695700"/>
          <p14:tracePt t="16852" x="4953000" y="3670300"/>
          <p14:tracePt t="16869" x="4972050" y="3644900"/>
          <p14:tracePt t="16886" x="4991100" y="3638550"/>
          <p14:tracePt t="16903" x="5003800" y="3613150"/>
          <p14:tracePt t="16919" x="5010150" y="3587750"/>
          <p14:tracePt t="16935" x="5016500" y="3556000"/>
          <p14:tracePt t="16952" x="5016500" y="3536950"/>
          <p14:tracePt t="16968" x="5016500" y="3517900"/>
          <p14:tracePt t="16985" x="5010150" y="3492500"/>
          <p14:tracePt t="17002" x="4978400" y="3384550"/>
          <p14:tracePt t="17018" x="4953000" y="3314700"/>
          <p14:tracePt t="17035" x="4927600" y="3251200"/>
          <p14:tracePt t="17040" x="4902200" y="3213100"/>
          <p14:tracePt t="17052" x="4889500" y="3187700"/>
          <p14:tracePt t="17068" x="4870450" y="3149600"/>
          <p14:tracePt t="17085" x="4857750" y="3105150"/>
          <p14:tracePt t="17101" x="4832350" y="3086100"/>
          <p14:tracePt t="17119" x="4819650" y="3060700"/>
          <p14:tracePt t="17135" x="4787900" y="3035300"/>
          <p14:tracePt t="17151" x="4762500" y="3009900"/>
          <p14:tracePt t="17168" x="4718050" y="2978150"/>
          <p14:tracePt t="17184" x="4679950" y="2965450"/>
          <p14:tracePt t="17201" x="4641850" y="2946400"/>
          <p14:tracePt t="17219" x="4572000" y="2908300"/>
          <p14:tracePt t="17235" x="4533900" y="2901950"/>
          <p14:tracePt t="17251" x="4489450" y="2895600"/>
          <p14:tracePt t="17268" x="4438650" y="2889250"/>
          <p14:tracePt t="17285" x="4400550" y="2889250"/>
          <p14:tracePt t="17303" x="4343400" y="2889250"/>
          <p14:tracePt t="17318" x="4318000" y="2889250"/>
          <p14:tracePt t="17335" x="4279900" y="2889250"/>
          <p14:tracePt t="17351" x="4241800" y="2895600"/>
          <p14:tracePt t="17368" x="4203700" y="2901950"/>
          <p14:tracePt t="17385" x="4165600" y="2908300"/>
          <p14:tracePt t="17401" x="4152900" y="2908300"/>
          <p14:tracePt t="17418" x="4140200" y="2908300"/>
          <p14:tracePt t="17434" x="4127500" y="2908300"/>
          <p14:tracePt t="17451" x="4121150" y="2908300"/>
          <p14:tracePt t="17484" x="4121150" y="2901950"/>
          <p14:tracePt t="17501" x="4121150" y="2895600"/>
          <p14:tracePt t="17517" x="4121150" y="2876550"/>
          <p14:tracePt t="17534" x="4121150" y="2857500"/>
          <p14:tracePt t="17537" x="4121150" y="2838450"/>
          <p14:tracePt t="17551" x="4121150" y="2806700"/>
          <p14:tracePt t="17567" x="4121150" y="2781300"/>
          <p14:tracePt t="17585" x="4121150" y="2755900"/>
          <p14:tracePt t="17601" x="4108450" y="2705100"/>
          <p14:tracePt t="17618" x="4089400" y="2679700"/>
          <p14:tracePt t="17634" x="4070350" y="2622550"/>
          <p14:tracePt t="17651" x="4051300" y="2609850"/>
          <p14:tracePt t="17668" x="4032250" y="2584450"/>
          <p14:tracePt t="17684" x="4013200" y="2565400"/>
          <p14:tracePt t="17702" x="3975100" y="2546350"/>
          <p14:tracePt t="17718" x="3924300" y="2533650"/>
          <p14:tracePt t="17734" x="3873500" y="2527300"/>
          <p14:tracePt t="17751" x="3854450" y="2527300"/>
          <p14:tracePt t="17767" x="3822700" y="2527300"/>
          <p14:tracePt t="17784" x="3752850" y="2559050"/>
          <p14:tracePt t="17801" x="3708400" y="2584450"/>
          <p14:tracePt t="17818" x="3651250" y="2635250"/>
          <p14:tracePt t="17834" x="3613150" y="2660650"/>
          <p14:tracePt t="17851" x="3594100" y="2692400"/>
          <p14:tracePt t="17868" x="3562350" y="2698750"/>
          <p14:tracePt t="17885" x="3549650" y="2711450"/>
          <p14:tracePt t="17901" x="3536950" y="2717800"/>
          <p14:tracePt t="17918" x="3536950" y="2730500"/>
          <p14:tracePt t="17951" x="3530600" y="2736850"/>
          <p14:tracePt t="17967" x="3524250" y="2743200"/>
          <p14:tracePt t="18006" x="3524250" y="2749550"/>
          <p14:tracePt t="18021" x="3524250" y="2755900"/>
          <p14:tracePt t="18042" x="3524250" y="2762250"/>
          <p14:tracePt t="18080" x="3524250" y="2774950"/>
          <p14:tracePt t="18095" x="3524250" y="2781300"/>
          <p14:tracePt t="18134" x="3524250" y="2787650"/>
          <p14:tracePt t="18156" x="3530600" y="2794000"/>
          <p14:tracePt t="18178" x="3530600" y="2800350"/>
          <p14:tracePt t="18186" x="3530600" y="2806700"/>
          <p14:tracePt t="18193" x="3536950" y="2813050"/>
          <p14:tracePt t="18201" x="3536950" y="2825750"/>
          <p14:tracePt t="18217" x="3543300" y="2838450"/>
          <p14:tracePt t="18234" x="3549650" y="2876550"/>
          <p14:tracePt t="18251" x="3549650" y="2895600"/>
          <p14:tracePt t="18268" x="3556000" y="2946400"/>
          <p14:tracePt t="18284" x="3562350" y="2971800"/>
          <p14:tracePt t="18301" x="3575050" y="3016250"/>
          <p14:tracePt t="18317" x="3587750" y="3048000"/>
          <p14:tracePt t="18334" x="3600450" y="3060700"/>
          <p14:tracePt t="18351" x="3632200" y="3086100"/>
          <p14:tracePt t="18367" x="3651250" y="3117850"/>
          <p14:tracePt t="18384" x="3676650" y="3130550"/>
          <p14:tracePt t="18400" x="3702050" y="3143250"/>
          <p14:tracePt t="18417" x="3721100" y="3149600"/>
          <p14:tracePt t="18434" x="3778250" y="3149600"/>
          <p14:tracePt t="18450" x="3829050" y="3136900"/>
          <p14:tracePt t="18467" x="3873500" y="3111500"/>
          <p14:tracePt t="18483" x="3917950" y="3073400"/>
          <p14:tracePt t="18500" x="3949700" y="3016250"/>
          <p14:tracePt t="18517" x="4013200" y="2921000"/>
          <p14:tracePt t="18534" x="4044950" y="2863850"/>
          <p14:tracePt t="18550" x="4076700" y="2800350"/>
          <p14:tracePt t="18567" x="4089400" y="2755900"/>
          <p14:tracePt t="18583" x="4095750" y="2724150"/>
          <p14:tracePt t="18600" x="4095750" y="2686050"/>
          <p14:tracePt t="18618" x="4076700" y="2660650"/>
          <p14:tracePt t="18634" x="4038600" y="2603500"/>
          <p14:tracePt t="18650" x="3987800" y="2533650"/>
          <p14:tracePt t="18667" x="3937000" y="2476500"/>
          <p14:tracePt t="18683" x="3886200" y="2444750"/>
          <p14:tracePt t="18700" x="3835400" y="2419350"/>
          <p14:tracePt t="18717" x="3778250" y="2406650"/>
          <p14:tracePt t="18733" x="3727450" y="2400300"/>
          <p14:tracePt t="18751" x="3676650" y="2400300"/>
          <p14:tracePt t="18767" x="3632200" y="2438400"/>
          <p14:tracePt t="18783" x="3562350" y="2514600"/>
          <p14:tracePt t="18800" x="3505200" y="2597150"/>
          <p14:tracePt t="18817" x="3460750" y="2660650"/>
          <p14:tracePt t="18833" x="3435350" y="2743200"/>
          <p14:tracePt t="18850" x="3422650" y="2813050"/>
          <p14:tracePt t="18867" x="3416300" y="2851150"/>
          <p14:tracePt t="18883" x="3416300" y="2895600"/>
          <p14:tracePt t="18900" x="3416300" y="2933700"/>
          <p14:tracePt t="18917" x="3441700" y="2997200"/>
          <p14:tracePt t="18933" x="3467100" y="3041650"/>
          <p14:tracePt t="18950" x="3517900" y="3092450"/>
          <p14:tracePt t="18968" x="3587750" y="3168650"/>
          <p14:tracePt t="18983" x="3663950" y="3225800"/>
          <p14:tracePt t="19000" x="3771900" y="3289300"/>
          <p14:tracePt t="19016" x="3810000" y="3321050"/>
          <p14:tracePt t="19033" x="3854450" y="3333750"/>
          <p14:tracePt t="19050" x="3898900" y="3340100"/>
          <p14:tracePt t="19066" x="3943350" y="3333750"/>
          <p14:tracePt t="19083" x="4013200" y="3289300"/>
          <p14:tracePt t="19100" x="4051300" y="3263900"/>
          <p14:tracePt t="19116" x="4114800" y="3194050"/>
          <p14:tracePt t="19133" x="4159250" y="3136900"/>
          <p14:tracePt t="19150" x="4191000" y="3073400"/>
          <p14:tracePt t="19167" x="4203700" y="3016250"/>
          <p14:tracePt t="19183" x="4210050" y="2978150"/>
          <p14:tracePt t="19201" x="4210050" y="2952750"/>
          <p14:tracePt t="19217" x="4184650" y="2914650"/>
          <p14:tracePt t="19235" x="4127500" y="2838450"/>
          <p14:tracePt t="19250" x="4089400" y="2762250"/>
          <p14:tracePt t="19266" x="4057650" y="2724150"/>
          <p14:tracePt t="19283" x="4013200" y="2692400"/>
          <p14:tracePt t="19299" x="3962400" y="2647950"/>
          <p14:tracePt t="19317" x="3867150" y="2622550"/>
          <p14:tracePt t="19333" x="3829050" y="2622550"/>
          <p14:tracePt t="19350" x="3797300" y="2622550"/>
          <p14:tracePt t="19366" x="3759200" y="2622550"/>
          <p14:tracePt t="19383" x="3733800" y="2622550"/>
          <p14:tracePt t="19401" x="3689350" y="2667000"/>
          <p14:tracePt t="19416" x="3676650" y="2692400"/>
          <p14:tracePt t="19433" x="3663950" y="2717800"/>
          <p14:tracePt t="19450" x="3638550" y="2755900"/>
          <p14:tracePt t="19466" x="3619500" y="2825750"/>
          <p14:tracePt t="19483" x="3575050" y="2946400"/>
          <p14:tracePt t="19500" x="3562350" y="2997200"/>
          <p14:tracePt t="19516" x="3562350" y="3022600"/>
          <p14:tracePt t="19533" x="3562350" y="3054350"/>
          <p14:tracePt t="19537" x="3562350" y="3073400"/>
          <p14:tracePt t="19549" x="3562350" y="3092450"/>
          <p14:tracePt t="19566" x="3568700" y="3130550"/>
          <p14:tracePt t="19583" x="3613150" y="3181350"/>
          <p14:tracePt t="19599" x="3657600" y="3213100"/>
          <p14:tracePt t="19616" x="3708400" y="3232150"/>
          <p14:tracePt t="19634" x="3759200" y="3251200"/>
          <p14:tracePt t="19649" x="3848100" y="3263900"/>
          <p14:tracePt t="19666" x="3898900" y="3263900"/>
          <p14:tracePt t="19683" x="3917950" y="3244850"/>
          <p14:tracePt t="19699" x="3956050" y="3200400"/>
          <p14:tracePt t="19718" x="4038600" y="3067050"/>
          <p14:tracePt t="19733" x="4083050" y="2959100"/>
          <p14:tracePt t="19749" x="4095750" y="2870200"/>
          <p14:tracePt t="19766" x="4108450" y="2819400"/>
          <p14:tracePt t="19782" x="4108450" y="2774950"/>
          <p14:tracePt t="19800" x="4102100" y="2711450"/>
          <p14:tracePt t="19816" x="4089400" y="2673350"/>
          <p14:tracePt t="19832" x="4057650" y="2622550"/>
          <p14:tracePt t="19849" x="4006850" y="2578100"/>
          <p14:tracePt t="19866" x="3956050" y="2559050"/>
          <p14:tracePt t="19882" x="3892550" y="2527300"/>
          <p14:tracePt t="19899" x="3816350" y="2514600"/>
          <p14:tracePt t="19916" x="3778250" y="2514600"/>
          <p14:tracePt t="19932" x="3733800" y="2514600"/>
          <p14:tracePt t="19949" x="3708400" y="2520950"/>
          <p14:tracePt t="19967" x="3663950" y="2571750"/>
          <p14:tracePt t="19982" x="3638550" y="2628900"/>
          <p14:tracePt t="19999" x="3619500" y="2667000"/>
          <p14:tracePt t="20015" x="3613150" y="2698750"/>
          <p14:tracePt t="20032" x="3613150" y="2730500"/>
          <p14:tracePt t="20036" x="3613150" y="2743200"/>
          <p14:tracePt t="20049" x="3613150" y="2781300"/>
          <p14:tracePt t="20066" x="3613150" y="2800350"/>
          <p14:tracePt t="20082" x="3613150" y="2832100"/>
          <p14:tracePt t="20099" x="3613150" y="2863850"/>
          <p14:tracePt t="20116" x="3613150" y="2882900"/>
          <p14:tracePt t="20132" x="3619500" y="2914650"/>
          <p14:tracePt t="20149" x="3632200" y="2940050"/>
          <p14:tracePt t="20166" x="3651250" y="2965450"/>
          <p14:tracePt t="20182" x="3663950" y="2997200"/>
          <p14:tracePt t="20199" x="3670300" y="3009900"/>
          <p14:tracePt t="20216" x="3695700" y="3035300"/>
          <p14:tracePt t="20232" x="3702050" y="3048000"/>
          <p14:tracePt t="20250" x="3714750" y="3060700"/>
          <p14:tracePt t="20265" x="3727450" y="3067050"/>
          <p14:tracePt t="20284" x="3733800" y="3079750"/>
          <p14:tracePt t="20299" x="3746500" y="3086100"/>
          <p14:tracePt t="20315" x="3759200" y="3086100"/>
          <p14:tracePt t="20332" x="3778250" y="3092450"/>
          <p14:tracePt t="20349" x="3803650" y="3092450"/>
          <p14:tracePt t="20365" x="3822700" y="3098800"/>
          <p14:tracePt t="20382" x="3841750" y="3098800"/>
          <p14:tracePt t="20399" x="3854450" y="3098800"/>
          <p14:tracePt t="20416" x="3867150" y="3098800"/>
          <p14:tracePt t="20432" x="3873500" y="3098800"/>
          <p14:tracePt t="20450" x="3886200" y="3098800"/>
          <p14:tracePt t="20465" x="3892550" y="3092450"/>
          <p14:tracePt t="20482" x="3898900" y="3073400"/>
          <p14:tracePt t="20499" x="3917950" y="3060700"/>
          <p14:tracePt t="20515" x="3930650" y="3048000"/>
          <p14:tracePt t="20532" x="3943350" y="3035300"/>
          <p14:tracePt t="20535" x="3949700" y="3022600"/>
          <p14:tracePt t="20548" x="3981450" y="2978150"/>
          <p14:tracePt t="20565" x="4000500" y="2946400"/>
          <p14:tracePt t="20582" x="4006850" y="2914650"/>
          <p14:tracePt t="20598" x="4019550" y="2895600"/>
          <p14:tracePt t="20615" x="4019550" y="2882900"/>
          <p14:tracePt t="20632" x="4013200" y="2857500"/>
          <p14:tracePt t="20648" x="4006850" y="2838450"/>
          <p14:tracePt t="20665" x="3981450" y="2794000"/>
          <p14:tracePt t="20682" x="3956050" y="2749550"/>
          <p14:tracePt t="20698" x="3924300" y="2717800"/>
          <p14:tracePt t="20715" x="3911600" y="2686050"/>
          <p14:tracePt t="20732" x="3886200" y="2673350"/>
          <p14:tracePt t="20748" x="3873500" y="2647950"/>
          <p14:tracePt t="20767" x="3841750" y="2622550"/>
          <p14:tracePt t="20781" x="3835400" y="2616200"/>
          <p14:tracePt t="20798" x="3822700" y="2609850"/>
          <p14:tracePt t="20815" x="3810000" y="2597150"/>
          <p14:tracePt t="20832" x="3790950" y="2597150"/>
          <p14:tracePt t="20849" x="3752850" y="2597150"/>
          <p14:tracePt t="20865" x="3733800" y="2603500"/>
          <p14:tracePt t="20882" x="3708400" y="2609850"/>
          <p14:tracePt t="20898" x="3670300" y="2622550"/>
          <p14:tracePt t="20915" x="3638550" y="2654300"/>
          <p14:tracePt t="20932" x="3600450" y="2692400"/>
          <p14:tracePt t="20948" x="3587750" y="2717800"/>
          <p14:tracePt t="20965" x="3575050" y="2736850"/>
          <p14:tracePt t="20981" x="3568700" y="2774950"/>
          <p14:tracePt t="20998" x="3568700" y="2794000"/>
          <p14:tracePt t="21015" x="3568700" y="2819400"/>
          <p14:tracePt t="21032" x="3568700" y="2857500"/>
          <p14:tracePt t="21048" x="3568700" y="2895600"/>
          <p14:tracePt t="21064" x="3581400" y="2952750"/>
          <p14:tracePt t="21081" x="3594100" y="3003550"/>
          <p14:tracePt t="21098" x="3619500" y="3067050"/>
          <p14:tracePt t="21114" x="3625850" y="3105150"/>
          <p14:tracePt t="21131" x="3644900" y="3117850"/>
          <p14:tracePt t="21148" x="3657600" y="3136900"/>
          <p14:tracePt t="21165" x="3683000" y="3155950"/>
          <p14:tracePt t="21181" x="3727450" y="3168650"/>
          <p14:tracePt t="21198" x="3746500" y="3175000"/>
          <p14:tracePt t="21215" x="3797300" y="3168650"/>
          <p14:tracePt t="21231" x="3867150" y="3130550"/>
          <p14:tracePt t="21250" x="3994150" y="3048000"/>
          <p14:tracePt t="21264" x="4051300" y="2990850"/>
          <p14:tracePt t="21281" x="4089400" y="2946400"/>
          <p14:tracePt t="21298" x="4127500" y="2895600"/>
          <p14:tracePt t="21314" x="4146550" y="2851150"/>
          <p14:tracePt t="21333" x="4152900" y="2806700"/>
          <p14:tracePt t="21348" x="4152900" y="2787650"/>
          <p14:tracePt t="21364" x="4146550" y="2781300"/>
          <p14:tracePt t="21381" x="4127500" y="2749550"/>
          <p14:tracePt t="21398" x="4089400" y="2724150"/>
          <p14:tracePt t="21415" x="4032250" y="2654300"/>
          <p14:tracePt t="21431" x="4000500" y="2616200"/>
          <p14:tracePt t="21448" x="3981450" y="2609850"/>
          <p14:tracePt t="21465" x="3962400" y="2584450"/>
          <p14:tracePt t="21481" x="3956050" y="2578100"/>
          <p14:tracePt t="21498" x="3930650" y="2578100"/>
          <p14:tracePt t="21514" x="3924300" y="2578100"/>
          <p14:tracePt t="21531" x="3911600" y="2578100"/>
          <p14:tracePt t="21548" x="3905250" y="2578100"/>
          <p14:tracePt t="21564" x="3898900" y="2578100"/>
          <p14:tracePt t="21581" x="3886200" y="2578100"/>
          <p14:tracePt t="21641" x="3886200" y="2590800"/>
          <p14:tracePt t="21671" x="3886200" y="2597150"/>
          <p14:tracePt t="21701" x="3886200" y="2603500"/>
          <p14:tracePt t="21799" x="3879850" y="2603500"/>
          <p14:tracePt t="21875" x="3873500" y="2603500"/>
          <p14:tracePt t="21899" x="3867150" y="2603500"/>
          <p14:tracePt t="21936" x="3860800" y="2603500"/>
          <p14:tracePt t="22011" x="3854450" y="2603500"/>
          <p14:tracePt t="22033" x="3848100" y="2603500"/>
          <p14:tracePt t="22049" x="3841750" y="2603500"/>
          <p14:tracePt t="22057" x="3835400" y="2603500"/>
          <p14:tracePt t="22067" x="3829050" y="2603500"/>
          <p14:tracePt t="22081" x="3810000" y="2603500"/>
          <p14:tracePt t="22097" x="3771900" y="2609850"/>
          <p14:tracePt t="22114" x="3740150" y="2622550"/>
          <p14:tracePt t="22130" x="3702050" y="2647950"/>
          <p14:tracePt t="22147" x="3657600" y="2673350"/>
          <p14:tracePt t="22164" x="3644900" y="2711450"/>
          <p14:tracePt t="22180" x="3644900" y="2730500"/>
          <p14:tracePt t="22198" x="3644900" y="2755900"/>
          <p14:tracePt t="22213" x="3651250" y="2768600"/>
          <p14:tracePt t="22230" x="3676650" y="2825750"/>
          <p14:tracePt t="22247" x="3695700" y="2882900"/>
          <p14:tracePt t="22264" x="3714750" y="2959100"/>
          <p14:tracePt t="22280" x="3740150" y="2990850"/>
          <p14:tracePt t="22298" x="3771900" y="3035300"/>
          <p14:tracePt t="22313" x="3784600" y="3054350"/>
          <p14:tracePt t="22330" x="3816350" y="3067050"/>
          <p14:tracePt t="22347" x="3841750" y="3067050"/>
          <p14:tracePt t="22364" x="3873500" y="3067050"/>
          <p14:tracePt t="22380" x="3956050" y="3028950"/>
          <p14:tracePt t="22397" x="4006850" y="2990850"/>
          <p14:tracePt t="22414" x="4057650" y="2952750"/>
          <p14:tracePt t="22430" x="4089400" y="2895600"/>
          <p14:tracePt t="22447" x="4114800" y="2857500"/>
          <p14:tracePt t="22465" x="4127500" y="2825750"/>
          <p14:tracePt t="22481" x="4127500" y="2800350"/>
          <p14:tracePt t="22498" x="4127500" y="2781300"/>
          <p14:tracePt t="22514" x="4108450" y="2768600"/>
          <p14:tracePt t="22530" x="4076700" y="2743200"/>
          <p14:tracePt t="22535" x="4057650" y="2724150"/>
          <p14:tracePt t="22547" x="3968750" y="2667000"/>
          <p14:tracePt t="22564" x="3892550" y="2622550"/>
          <p14:tracePt t="22580" x="3822700" y="2584450"/>
          <p14:tracePt t="22597" x="3778250" y="2571750"/>
          <p14:tracePt t="22613" x="3740150" y="2565400"/>
          <p14:tracePt t="22630" x="3676650" y="2571750"/>
          <p14:tracePt t="22647" x="3625850" y="2609850"/>
          <p14:tracePt t="22664" x="3581400" y="2660650"/>
          <p14:tracePt t="22681" x="3536950" y="2730500"/>
          <p14:tracePt t="22697" x="3517900" y="2787650"/>
          <p14:tracePt t="22713" x="3492500" y="2851150"/>
          <p14:tracePt t="22730" x="3479800" y="2908300"/>
          <p14:tracePt t="22747" x="3479800" y="2959100"/>
          <p14:tracePt t="22763" x="3479800" y="2984500"/>
          <p14:tracePt t="22781" x="3492500" y="3022600"/>
          <p14:tracePt t="22797" x="3517900" y="3048000"/>
          <p14:tracePt t="22813" x="3594100" y="3086100"/>
          <p14:tracePt t="22830" x="3689350" y="3130550"/>
          <p14:tracePt t="22847" x="3784600" y="3155950"/>
          <p14:tracePt t="22864" x="3911600" y="3175000"/>
          <p14:tracePt t="22880" x="3975100" y="3175000"/>
          <p14:tracePt t="22896" x="4057650" y="3155950"/>
          <p14:tracePt t="22913" x="4114800" y="3117850"/>
          <p14:tracePt t="22930" x="4159250" y="3067050"/>
          <p14:tracePt t="22947" x="4197350" y="2978150"/>
          <p14:tracePt t="22963" x="4203700" y="2927350"/>
          <p14:tracePt t="22981" x="4203700" y="2882900"/>
          <p14:tracePt t="22996" x="4191000" y="2819400"/>
          <p14:tracePt t="23013" x="4159250" y="2736850"/>
          <p14:tracePt t="23030" x="4108450" y="2654300"/>
          <p14:tracePt t="23046" x="4070350" y="2628900"/>
          <p14:tracePt t="23063" x="4038600" y="2597150"/>
          <p14:tracePt t="23079" x="3994150" y="2584450"/>
          <p14:tracePt t="23096" x="3949700" y="2578100"/>
          <p14:tracePt t="23113" x="3898900" y="2584450"/>
          <p14:tracePt t="23130" x="3873500" y="2603500"/>
          <p14:tracePt t="23147" x="3841750" y="2628900"/>
          <p14:tracePt t="23163" x="3810000" y="2673350"/>
          <p14:tracePt t="23179" x="3790950" y="2724150"/>
          <p14:tracePt t="23197" x="3771900" y="2768600"/>
          <p14:tracePt t="23213" x="3771900" y="2800350"/>
          <p14:tracePt t="23230" x="3771900" y="2844800"/>
          <p14:tracePt t="23246" x="3771900" y="2876550"/>
          <p14:tracePt t="23263" x="3771900" y="2927350"/>
          <p14:tracePt t="23279" x="3797300" y="2978150"/>
          <p14:tracePt t="23296" x="3822700" y="3022600"/>
          <p14:tracePt t="23312" x="3867150" y="3086100"/>
          <p14:tracePt t="23329" x="3898900" y="3136900"/>
          <p14:tracePt t="23347" x="3956050" y="3187700"/>
          <p14:tracePt t="23363" x="3994150" y="3213100"/>
          <p14:tracePt t="23379" x="4006850" y="3219450"/>
          <p14:tracePt t="23396" x="4032250" y="3225800"/>
          <p14:tracePt t="23412" x="4051300" y="3232150"/>
          <p14:tracePt t="23430" x="4114800" y="3232150"/>
          <p14:tracePt t="23447" x="4171950" y="3213100"/>
          <p14:tracePt t="23463" x="4203700" y="3187700"/>
          <p14:tracePt t="23479" x="4248150" y="3168650"/>
          <p14:tracePt t="23496" x="4273550" y="3143250"/>
          <p14:tracePt t="23514" x="4298950" y="3111500"/>
          <p14:tracePt t="23529" x="4298950" y="3098800"/>
          <p14:tracePt t="23546" x="4298950" y="3079750"/>
          <p14:tracePt t="23563" x="4298950" y="3060700"/>
          <p14:tracePt t="23579" x="4298950" y="3048000"/>
          <p14:tracePt t="23596" x="4292600" y="3028950"/>
          <p14:tracePt t="23612" x="4279900" y="3003550"/>
          <p14:tracePt t="23629" x="4273550" y="2990850"/>
          <p14:tracePt t="23646" x="4260850" y="2971800"/>
          <p14:tracePt t="23662" x="4248150" y="2946400"/>
          <p14:tracePt t="23679" x="4235450" y="2914650"/>
          <p14:tracePt t="23696" x="4229100" y="2908300"/>
          <p14:tracePt t="23713" x="4222750" y="2901950"/>
          <p14:tracePt t="23729" x="4222750" y="2895600"/>
          <p14:tracePt t="23747" x="4216400" y="2895600"/>
          <p14:tracePt t="23779" x="4210050" y="2895600"/>
          <p14:tracePt t="23824" x="4210050" y="2901950"/>
          <p14:tracePt t="23832" x="4210050" y="2908300"/>
          <p14:tracePt t="24223" x="4210050" y="2933700"/>
          <p14:tracePt t="24232" x="4210050" y="2978150"/>
          <p14:tracePt t="24238" x="4210050" y="3009900"/>
          <p14:tracePt t="24246" x="4216400" y="3067050"/>
          <p14:tracePt t="24262" x="4222750" y="3149600"/>
          <p14:tracePt t="24279" x="4241800" y="3219450"/>
          <p14:tracePt t="24295" x="4248150" y="3257550"/>
          <p14:tracePt t="24312" x="4254500" y="3314700"/>
          <p14:tracePt t="24329" x="4273550" y="3333750"/>
          <p14:tracePt t="24345" x="4286250" y="3365500"/>
          <p14:tracePt t="24362" x="4292600" y="3371850"/>
          <p14:tracePt t="24379" x="4298950" y="3384550"/>
          <p14:tracePt t="24396" x="4305300" y="3397250"/>
          <p14:tracePt t="24412" x="4330700" y="3403600"/>
          <p14:tracePt t="24428" x="4337050" y="3416300"/>
          <p14:tracePt t="24446" x="4356100" y="3429000"/>
          <p14:tracePt t="24462" x="4381500" y="3429000"/>
          <p14:tracePt t="24479" x="4394200" y="3435350"/>
          <p14:tracePt t="24495" x="4425950" y="3448050"/>
          <p14:tracePt t="24513" x="4457700" y="3473450"/>
          <p14:tracePt t="24528" x="4521200" y="3511550"/>
          <p14:tracePt t="24545" x="4578350" y="3549650"/>
          <p14:tracePt t="24548" x="4603750" y="3562350"/>
          <p14:tracePt t="24562" x="4635500" y="3575050"/>
          <p14:tracePt t="24578" x="4692650" y="3613150"/>
          <p14:tracePt t="24595" x="4724400" y="3632200"/>
          <p14:tracePt t="24612" x="4768850" y="3638550"/>
          <p14:tracePt t="24628" x="4787900" y="3638550"/>
          <p14:tracePt t="24919" x="4864100" y="3606800"/>
          <p14:tracePt t="24925" x="4953000" y="3562350"/>
          <p14:tracePt t="24933" x="5041900" y="3530600"/>
          <p14:tracePt t="24945" x="5105400" y="3498850"/>
          <p14:tracePt t="24962" x="5251450" y="3416300"/>
          <p14:tracePt t="24978" x="5365750" y="3352800"/>
          <p14:tracePt t="24995" x="5461000" y="3295650"/>
          <p14:tracePt t="25011" x="5549900" y="3257550"/>
          <p14:tracePt t="25028" x="5632450" y="3225800"/>
          <p14:tracePt t="25032" x="5651500" y="3219450"/>
          <p14:tracePt t="25045" x="5708650" y="3206750"/>
          <p14:tracePt t="25061" x="5784850" y="3194050"/>
          <p14:tracePt t="25078" x="5873750" y="3194050"/>
          <p14:tracePt t="25094" x="5918200" y="3194050"/>
          <p14:tracePt t="25111" x="5962650" y="3194050"/>
          <p14:tracePt t="25128" x="5988050" y="3194050"/>
          <p14:tracePt t="25144" x="5994400" y="3194050"/>
          <p14:tracePt t="25161" x="6000750" y="3194050"/>
          <p14:tracePt t="25178" x="6000750" y="3200400"/>
          <p14:tracePt t="25211" x="6007100" y="3200400"/>
          <p14:tracePt t="25233" x="6013450" y="3200400"/>
          <p14:tracePt t="25249" x="6019800" y="3200400"/>
          <p14:tracePt t="25261" x="6038850" y="3206750"/>
          <p14:tracePt t="25278" x="6076950" y="3206750"/>
          <p14:tracePt t="25294" x="6216650" y="3206750"/>
          <p14:tracePt t="25311" x="6267450" y="3206750"/>
          <p14:tracePt t="25328" x="6388100" y="3206750"/>
          <p14:tracePt t="25344" x="6527800" y="3213100"/>
          <p14:tracePt t="25361" x="6718300" y="3257550"/>
          <p14:tracePt t="25377" x="6978650" y="3371850"/>
          <p14:tracePt t="25394" x="7067550" y="3429000"/>
          <p14:tracePt t="25411" x="7175500" y="3511550"/>
          <p14:tracePt t="25428" x="7251700" y="3600450"/>
          <p14:tracePt t="25445" x="7315200" y="3670300"/>
          <p14:tracePt t="25461" x="7340600" y="3714750"/>
          <p14:tracePt t="25477" x="7353300" y="3733800"/>
          <p14:tracePt t="25495" x="7359650" y="3746500"/>
          <p14:tracePt t="25511" x="7359650" y="3759200"/>
          <p14:tracePt t="25528" x="7366000" y="3759200"/>
          <p14:tracePt t="25566" x="7359650" y="3752850"/>
          <p14:tracePt t="25574" x="7359650" y="3746500"/>
          <p14:tracePt t="25582" x="7353300" y="3746500"/>
          <p14:tracePt t="25594" x="7346950" y="3733800"/>
          <p14:tracePt t="25612" x="7315200" y="3695700"/>
          <p14:tracePt t="25628" x="7308850" y="3670300"/>
          <p14:tracePt t="25644" x="7289800" y="3657600"/>
          <p14:tracePt t="25661" x="7283450" y="3644900"/>
          <p14:tracePt t="25678" x="7283450" y="3632200"/>
          <p14:tracePt t="25695" x="7270750" y="3619500"/>
          <p14:tracePt t="25711" x="7270750" y="3606800"/>
          <p14:tracePt t="25727" x="7239000" y="3594100"/>
          <p14:tracePt t="25744" x="7219950" y="3587750"/>
          <p14:tracePt t="25761" x="7156450" y="3581400"/>
          <p14:tracePt t="25777" x="7016750" y="3536950"/>
          <p14:tracePt t="25794" x="6927850" y="3498850"/>
          <p14:tracePt t="25811" x="6832600" y="3448050"/>
          <p14:tracePt t="25827" x="6756400" y="3390900"/>
          <p14:tracePt t="25845" x="6699250" y="3352800"/>
          <p14:tracePt t="25861" x="6661150" y="3308350"/>
          <p14:tracePt t="25877" x="6642100" y="3257550"/>
          <p14:tracePt t="25894" x="6629400" y="3219450"/>
          <p14:tracePt t="25910" x="6629400" y="3162300"/>
          <p14:tracePt t="25928" x="6654800" y="3092450"/>
          <p14:tracePt t="25944" x="6718300" y="2997200"/>
          <p14:tracePt t="25960" x="6826250" y="2901950"/>
          <p14:tracePt t="25977" x="6972300" y="2851150"/>
          <p14:tracePt t="25994" x="7112000" y="2819400"/>
          <p14:tracePt t="26012" x="7258050" y="2819400"/>
          <p14:tracePt t="26027" x="7404100" y="2882900"/>
          <p14:tracePt t="26044" x="7594600" y="3028950"/>
          <p14:tracePt t="26060" x="7791450" y="3219450"/>
          <p14:tracePt t="26077" x="7937500" y="3352800"/>
          <p14:tracePt t="26094" x="8013700" y="3435350"/>
          <p14:tracePt t="26110" x="8026400" y="3454400"/>
          <p14:tracePt t="26127" x="8026400" y="3460750"/>
          <p14:tracePt t="26160" x="7969250" y="3460750"/>
          <p14:tracePt t="26177" x="7842250" y="3409950"/>
          <p14:tracePt t="26194" x="7759700" y="3352800"/>
          <p14:tracePt t="26210" x="7734300" y="3321050"/>
          <p14:tracePt t="26227" x="7727950" y="3263900"/>
          <p14:tracePt t="26243" x="7753350" y="3098800"/>
          <p14:tracePt t="26260" x="7905750" y="2882900"/>
          <p14:tracePt t="26277" x="8032750" y="2825750"/>
          <p14:tracePt t="26293" x="8204200" y="2781300"/>
          <p14:tracePt t="26310" x="8394700" y="2787650"/>
          <p14:tracePt t="26327" x="8616950" y="2857500"/>
          <p14:tracePt t="26343" x="8883650" y="2997200"/>
          <p14:tracePt t="26360" x="9048750" y="3124200"/>
          <p14:tracePt t="26377" x="9137650" y="3194050"/>
          <p14:tracePt t="26393" x="9251950" y="3276600"/>
          <p14:tracePt t="26412" x="9334500" y="3359150"/>
          <p14:tracePt t="26427" x="9353550" y="3378200"/>
          <p14:tracePt t="26443" x="9359900" y="3397250"/>
          <p14:tracePt t="26460" x="9378950" y="3397250"/>
          <p14:tracePt t="26477" x="9378950" y="3409950"/>
          <p14:tracePt t="26495" x="9398000" y="3422650"/>
          <p14:tracePt t="26510" x="9417050" y="3441700"/>
          <p14:tracePt t="26527" x="9442450" y="3441700"/>
          <p14:tracePt t="26543" x="9448800" y="3441700"/>
          <p14:tracePt t="26560" x="9448800" y="3435350"/>
          <p14:tracePt t="26576" x="9448800" y="3429000"/>
          <p14:tracePt t="26593" x="9429750" y="3409950"/>
          <p14:tracePt t="26610" x="9321800" y="3371850"/>
          <p14:tracePt t="26627" x="9150350" y="3302000"/>
          <p14:tracePt t="26643" x="8915400" y="3232150"/>
          <p14:tracePt t="26660" x="8509000" y="3206750"/>
          <p14:tracePt t="26677" x="8299450" y="3206750"/>
          <p14:tracePt t="26693" x="7874000" y="3238500"/>
          <p14:tracePt t="26710" x="7239000" y="3365500"/>
          <p14:tracePt t="26727" x="6540500" y="3536950"/>
          <p14:tracePt t="26744" x="6159500" y="3670300"/>
          <p14:tracePt t="26760" x="6019800" y="3721100"/>
          <p14:tracePt t="26776" x="5842000" y="3790950"/>
          <p14:tracePt t="26793" x="5695950" y="3879850"/>
          <p14:tracePt t="26811" x="5556250" y="3981450"/>
          <p14:tracePt t="26826" x="5480050" y="4032250"/>
          <p14:tracePt t="26843" x="5448300" y="4057650"/>
          <p14:tracePt t="26859" x="5422900" y="4083050"/>
          <p14:tracePt t="26876" x="5403850" y="4108450"/>
          <p14:tracePt t="26893" x="5391150" y="4121150"/>
          <p14:tracePt t="26909" x="5391150" y="4133850"/>
          <p14:tracePt t="27214" x="5384800" y="4133850"/>
          <p14:tracePt t="27221" x="5372100" y="4133850"/>
          <p14:tracePt t="27230" x="5365750" y="4133850"/>
          <p14:tracePt t="27243" x="5314950" y="4140200"/>
          <p14:tracePt t="27260" x="5270500" y="4140200"/>
          <p14:tracePt t="27276" x="5137150" y="4146550"/>
          <p14:tracePt t="27294" x="4908550" y="4108450"/>
          <p14:tracePt t="27309" x="4737100" y="4083050"/>
          <p14:tracePt t="27326" x="4540250" y="4025900"/>
          <p14:tracePt t="27342" x="4438650" y="3994150"/>
          <p14:tracePt t="27359" x="4267200" y="3956050"/>
          <p14:tracePt t="27376" x="4006850" y="3879850"/>
          <p14:tracePt t="27393" x="3841750" y="3829050"/>
          <p14:tracePt t="27409" x="3683000" y="3765550"/>
          <p14:tracePt t="27426" x="3568700" y="3733800"/>
          <p14:tracePt t="27442" x="3479800" y="3714750"/>
          <p14:tracePt t="27459" x="3365500" y="3689350"/>
          <p14:tracePt t="27476" x="3314700" y="3683000"/>
          <p14:tracePt t="27492" x="3282950" y="3676650"/>
          <p14:tracePt t="27526" x="3295650" y="3676650"/>
          <p14:tracePt t="27793" x="3263900" y="3657600"/>
          <p14:tracePt t="27800" x="3200400" y="3606800"/>
          <p14:tracePt t="27809" x="3092450" y="3536950"/>
          <p14:tracePt t="27826" x="2774950" y="3340100"/>
          <p14:tracePt t="27842" x="2387600" y="3175000"/>
          <p14:tracePt t="27859" x="1943100" y="3016250"/>
          <p14:tracePt t="27876" x="1733550" y="2984500"/>
          <p14:tracePt t="27892" x="1498600" y="2971800"/>
          <p14:tracePt t="27909" x="1263650" y="2990850"/>
          <p14:tracePt t="27927" x="1054100" y="3054350"/>
          <p14:tracePt t="27942" x="838200" y="3194050"/>
          <p14:tracePt t="27959" x="781050" y="3244850"/>
          <p14:tracePt t="27975" x="717550" y="3327400"/>
          <p14:tracePt t="27993" x="692150" y="3403600"/>
          <p14:tracePt t="28009" x="685800" y="3473450"/>
          <p14:tracePt t="28025" x="698500" y="3524250"/>
          <p14:tracePt t="28042" x="711200" y="3568700"/>
          <p14:tracePt t="28058" x="781050" y="3644900"/>
          <p14:tracePt t="28075" x="920750" y="3752850"/>
          <p14:tracePt t="28093" x="1301750" y="3911600"/>
          <p14:tracePt t="28109" x="1587500" y="3949700"/>
          <p14:tracePt t="28125" x="1746250" y="3968750"/>
          <p14:tracePt t="28142" x="1968500" y="3956050"/>
          <p14:tracePt t="28159" x="2279650" y="3905250"/>
          <p14:tracePt t="28175" x="2749550" y="3733800"/>
          <p14:tracePt t="28192" x="2965450" y="3644900"/>
          <p14:tracePt t="28209" x="3098800" y="3581400"/>
          <p14:tracePt t="28225" x="3200400" y="3517900"/>
          <p14:tracePt t="28242" x="3270250" y="3460750"/>
          <p14:tracePt t="28258" x="3365500" y="3333750"/>
          <p14:tracePt t="28275" x="3416300" y="3232150"/>
          <p14:tracePt t="28292" x="3454400" y="3168650"/>
          <p14:tracePt t="28309" x="3467100" y="3117850"/>
          <p14:tracePt t="28328" x="3467100" y="3092450"/>
          <p14:tracePt t="28342" x="3435350" y="3054350"/>
          <p14:tracePt t="28358" x="3346450" y="2990850"/>
          <p14:tracePt t="28375" x="3251200" y="2946400"/>
          <p14:tracePt t="28391" x="3136900" y="2882900"/>
          <p14:tracePt t="28408" x="2844800" y="2813050"/>
          <p14:tracePt t="28425" x="2616200" y="2813050"/>
          <p14:tracePt t="28441" x="2425700" y="2851150"/>
          <p14:tracePt t="28458" x="2260600" y="2901950"/>
          <p14:tracePt t="28475" x="2178050" y="2946400"/>
          <p14:tracePt t="28492" x="2000250" y="3092450"/>
          <p14:tracePt t="28508" x="1911350" y="3200400"/>
          <p14:tracePt t="28525" x="1841500" y="3314700"/>
          <p14:tracePt t="28543" x="1816100" y="3409950"/>
          <p14:tracePt t="28547" x="1816100" y="3422650"/>
          <p14:tracePt t="28558" x="1816100" y="3454400"/>
          <p14:tracePt t="28575" x="1828800" y="3600450"/>
          <p14:tracePt t="28591" x="1879600" y="3721100"/>
          <p14:tracePt t="28608" x="1974850" y="3879850"/>
          <p14:tracePt t="28625" x="2133600" y="4051300"/>
          <p14:tracePt t="28641" x="2241550" y="4133850"/>
          <p14:tracePt t="28658" x="2520950" y="4286250"/>
          <p14:tracePt t="28675" x="2743200" y="4381500"/>
          <p14:tracePt t="28691" x="2984500" y="4419600"/>
          <p14:tracePt t="28708" x="3206750" y="4438650"/>
          <p14:tracePt t="28725" x="3384550" y="4432300"/>
          <p14:tracePt t="28741" x="3683000" y="4381500"/>
          <p14:tracePt t="28758" x="3930650" y="4337050"/>
          <p14:tracePt t="28775" x="4102100" y="4292600"/>
          <p14:tracePt t="28792" x="4235450" y="4248150"/>
          <p14:tracePt t="28808" x="4318000" y="4222750"/>
          <p14:tracePt t="28825" x="4337050" y="4216400"/>
          <p14:tracePt t="28841" x="4349750" y="4197350"/>
          <p14:tracePt t="28858" x="4356100" y="4165600"/>
          <p14:tracePt t="28875" x="4349750" y="4064000"/>
          <p14:tracePt t="29180" x="4400550" y="4025900"/>
          <p14:tracePt t="29187" x="4470400" y="3975100"/>
          <p14:tracePt t="29196" x="4546600" y="3937000"/>
          <p14:tracePt t="29208" x="4660900" y="3892550"/>
          <p14:tracePt t="29224" x="4781550" y="3873500"/>
          <p14:tracePt t="29241" x="4876800" y="3867150"/>
          <p14:tracePt t="29258" x="4997450" y="3867150"/>
          <p14:tracePt t="29274" x="5099050" y="3892550"/>
          <p14:tracePt t="29291" x="5200650" y="3924300"/>
          <p14:tracePt t="29307" x="5308600" y="3949700"/>
          <p14:tracePt t="29324" x="5378450" y="3968750"/>
          <p14:tracePt t="29342" x="5448300" y="3994150"/>
          <p14:tracePt t="29358" x="5505450" y="4006850"/>
          <p14:tracePt t="29374" x="5549900" y="4019550"/>
          <p14:tracePt t="29641" x="5511800" y="4032250"/>
          <p14:tracePt t="29649" x="5441950" y="4057650"/>
          <p14:tracePt t="29658" x="5391150" y="4076700"/>
          <p14:tracePt t="29674" x="5334000" y="4083050"/>
          <p14:tracePt t="29691" x="5207000" y="4095750"/>
          <p14:tracePt t="29707" x="5130800" y="4089400"/>
          <p14:tracePt t="29724" x="5067300" y="4070350"/>
          <p14:tracePt t="29741" x="5035550" y="4044950"/>
          <p14:tracePt t="29757" x="5022850" y="4038600"/>
          <p14:tracePt t="29774" x="5022850" y="4019550"/>
          <p14:tracePt t="29791" x="5022850" y="4006850"/>
          <p14:tracePt t="29807" x="5035550" y="3994150"/>
          <p14:tracePt t="29824" x="5092700" y="3962400"/>
          <p14:tracePt t="29840" x="5162550" y="3937000"/>
          <p14:tracePt t="29857" x="5556250" y="3810000"/>
          <p14:tracePt t="29874" x="5829300" y="3759200"/>
          <p14:tracePt t="29890" x="6076950" y="3740150"/>
          <p14:tracePt t="29907" x="6292850" y="3740150"/>
          <p14:tracePt t="29925" x="6521450" y="3759200"/>
          <p14:tracePt t="29940" x="6629400" y="3765550"/>
          <p14:tracePt t="29957" x="6775450" y="3771900"/>
          <p14:tracePt t="29974" x="6940550" y="3797300"/>
          <p14:tracePt t="29990" x="7099300" y="3822700"/>
          <p14:tracePt t="30007" x="7378700" y="3860800"/>
          <p14:tracePt t="30024" x="7467600" y="3867150"/>
          <p14:tracePt t="30041" x="7600950" y="3873500"/>
          <p14:tracePt t="30057" x="7772400" y="3873500"/>
          <p14:tracePt t="30074" x="7931150" y="3854450"/>
          <p14:tracePt t="30091" x="8108950" y="3759200"/>
          <p14:tracePt t="30107" x="8140700" y="3702050"/>
          <p14:tracePt t="30124" x="8166100" y="3638550"/>
          <p14:tracePt t="30140" x="8134350" y="3498850"/>
          <p14:tracePt t="30157" x="8039100" y="3295650"/>
          <p14:tracePt t="30173" x="7696200" y="3028950"/>
          <p14:tracePt t="30190" x="7327900" y="2857500"/>
          <p14:tracePt t="30207" x="7169150" y="2813050"/>
          <p14:tracePt t="30223" x="6908800" y="2806700"/>
          <p14:tracePt t="30240" x="6521450" y="2895600"/>
          <p14:tracePt t="30257" x="6000750" y="3175000"/>
          <p14:tracePt t="30273" x="5765800" y="3371850"/>
          <p14:tracePt t="30291" x="5683250" y="3460750"/>
          <p14:tracePt t="30307" x="5613400" y="3568700"/>
          <p14:tracePt t="30323" x="5562600" y="3663950"/>
          <p14:tracePt t="30340" x="5556250" y="3835400"/>
          <p14:tracePt t="30357" x="5626100" y="3981450"/>
          <p14:tracePt t="30373" x="5721350" y="4089400"/>
          <p14:tracePt t="30390" x="5892800" y="4210050"/>
          <p14:tracePt t="30407" x="6426200" y="4413250"/>
          <p14:tracePt t="30423" x="6832600" y="4445000"/>
          <p14:tracePt t="30440" x="7200900" y="4445000"/>
          <p14:tracePt t="30457" x="7569200" y="4349750"/>
          <p14:tracePt t="30473" x="7721600" y="4298950"/>
          <p14:tracePt t="30490" x="7981950" y="4152900"/>
          <p14:tracePt t="30506" x="8108950" y="4025900"/>
          <p14:tracePt t="30523" x="8216900" y="3848100"/>
          <p14:tracePt t="30540" x="8261350" y="3702050"/>
          <p14:tracePt t="30556" x="8274050" y="3638550"/>
          <p14:tracePt t="30573" x="8197850" y="3524250"/>
          <p14:tracePt t="30589" x="8013700" y="3429000"/>
          <p14:tracePt t="30607" x="7810500" y="3359150"/>
          <p14:tracePt t="30623" x="7607300" y="3327400"/>
          <p14:tracePt t="30641" x="7372350" y="3346450"/>
          <p14:tracePt t="30656" x="7226300" y="3435350"/>
          <p14:tracePt t="30673" x="7131050" y="3549650"/>
          <p14:tracePt t="30690" x="7067550" y="3676650"/>
          <p14:tracePt t="30706" x="7048500" y="3765550"/>
          <p14:tracePt t="30724" x="7092950" y="3898900"/>
          <p14:tracePt t="30740" x="7143750" y="3962400"/>
          <p14:tracePt t="30756" x="7435850" y="4089400"/>
          <p14:tracePt t="30773" x="7918450" y="4171950"/>
          <p14:tracePt t="30790" x="8401050" y="4197350"/>
          <p14:tracePt t="30807" x="8997950" y="4121150"/>
          <p14:tracePt t="30823" x="9182100" y="4051300"/>
          <p14:tracePt t="30841" x="9353550" y="3956050"/>
          <p14:tracePt t="30856" x="9467850" y="3829050"/>
          <p14:tracePt t="30873" x="9525000" y="3683000"/>
          <p14:tracePt t="30890" x="9486900" y="3429000"/>
          <p14:tracePt t="30906" x="9315450" y="3232150"/>
          <p14:tracePt t="30923" x="9207500" y="3149600"/>
          <p14:tracePt t="30939" x="8947150" y="3054350"/>
          <p14:tracePt t="30958" x="8356600" y="2997200"/>
          <p14:tracePt t="30973" x="7950200" y="3035300"/>
          <p14:tracePt t="30989" x="7531100" y="3175000"/>
          <p14:tracePt t="31006" x="7258050" y="3327400"/>
          <p14:tracePt t="31023" x="7067550" y="3517900"/>
          <p14:tracePt t="31041" x="6832600" y="3917950"/>
          <p14:tracePt t="31056" x="6775450" y="4121150"/>
          <p14:tracePt t="31073" x="6762750" y="4260850"/>
          <p14:tracePt t="31089" x="6769100" y="4330700"/>
          <p14:tracePt t="31106" x="6807200" y="4445000"/>
          <p14:tracePt t="31123" x="7086600" y="4673600"/>
          <p14:tracePt t="31139" x="7512050" y="4845050"/>
          <p14:tracePt t="31156" x="8007350" y="4921250"/>
          <p14:tracePt t="31173" x="8470900" y="4927600"/>
          <p14:tracePt t="31189" x="8667750" y="4902200"/>
          <p14:tracePt t="31206" x="9124950" y="4711700"/>
          <p14:tracePt t="31223" x="9309100" y="4591050"/>
          <p14:tracePt t="31239" x="9410700" y="4438650"/>
          <p14:tracePt t="31256" x="9455150" y="4292600"/>
          <p14:tracePt t="31272" x="9474200" y="4165600"/>
          <p14:tracePt t="31289" x="9271000" y="3835400"/>
          <p14:tracePt t="31306" x="8978900" y="3543300"/>
          <p14:tracePt t="31323" x="8515350" y="3282950"/>
          <p14:tracePt t="31339" x="8140700" y="3149600"/>
          <p14:tracePt t="31358" x="7810500" y="3105150"/>
          <p14:tracePt t="31372" x="7588250" y="3149600"/>
          <p14:tracePt t="31389" x="7372350" y="3251200"/>
          <p14:tracePt t="31406" x="7156450" y="3435350"/>
          <p14:tracePt t="31422" x="6985000" y="3651250"/>
          <p14:tracePt t="31440" x="6870700" y="3937000"/>
          <p14:tracePt t="31456" x="6858000" y="4025900"/>
          <p14:tracePt t="31472" x="6858000" y="4108450"/>
          <p14:tracePt t="31489" x="6864350" y="4171950"/>
          <p14:tracePt t="31506" x="6889750" y="4203700"/>
          <p14:tracePt t="31522" x="6927850" y="4235450"/>
          <p14:tracePt t="31539" x="6991350" y="4241800"/>
          <p14:tracePt t="31556" x="7042150" y="4222750"/>
          <p14:tracePt t="31573" x="7092950" y="4191000"/>
          <p14:tracePt t="31589" x="7118350" y="4152900"/>
          <p14:tracePt t="31605" x="7143750" y="4114800"/>
          <p14:tracePt t="31622" x="7156450" y="4076700"/>
          <p14:tracePt t="31639" x="7156450" y="4044950"/>
          <p14:tracePt t="31656" x="7188200" y="3917950"/>
          <p14:tracePt t="31672" x="7258050" y="3714750"/>
          <p14:tracePt t="31689" x="7518400" y="3346450"/>
          <p14:tracePt t="31706" x="7734300" y="3162300"/>
          <p14:tracePt t="31722" x="7867650" y="3092450"/>
          <p14:tracePt t="31739" x="8051800" y="3041650"/>
          <p14:tracePt t="31756" x="8407400" y="3035300"/>
          <p14:tracePt t="31772" x="8718550" y="3149600"/>
          <p14:tracePt t="31789" x="8915400" y="3263900"/>
          <p14:tracePt t="31805" x="9023350" y="3346450"/>
          <p14:tracePt t="31822" x="9061450" y="3365500"/>
          <p14:tracePt t="31839" x="9074150" y="3397250"/>
          <p14:tracePt t="31855" x="9080500" y="3397250"/>
          <p14:tracePt t="31873" x="9080500" y="3403600"/>
          <p14:tracePt t="31889" x="9048750" y="3397250"/>
          <p14:tracePt t="31905" x="8953500" y="3333750"/>
          <p14:tracePt t="31923" x="8674100" y="3175000"/>
          <p14:tracePt t="31938" x="8458200" y="3117850"/>
          <p14:tracePt t="31955" x="8229600" y="3092450"/>
          <p14:tracePt t="31972" x="7994650" y="3111500"/>
          <p14:tracePt t="31989" x="7791450" y="3175000"/>
          <p14:tracePt t="32005" x="7626350" y="3282950"/>
          <p14:tracePt t="32022" x="7518400" y="3390900"/>
          <p14:tracePt t="32038" x="7442200" y="3517900"/>
          <p14:tracePt t="32055" x="7397750" y="3638550"/>
          <p14:tracePt t="32072" x="7378700" y="3721100"/>
          <p14:tracePt t="32089" x="7372350" y="3771900"/>
          <p14:tracePt t="32105" x="7372350" y="3797300"/>
          <p14:tracePt t="32122" x="7378700" y="3816350"/>
          <p14:tracePt t="32138" x="7385050" y="3829050"/>
          <p14:tracePt t="32155" x="7391400" y="3835400"/>
          <p14:tracePt t="32171" x="7397750" y="3835400"/>
          <p14:tracePt t="32314" x="7397750" y="3829050"/>
          <p14:tracePt t="32336" x="7397750" y="3822700"/>
          <p14:tracePt t="32452" x="7404100" y="3822700"/>
          <p14:tracePt t="32459" x="7410450" y="3829050"/>
          <p14:tracePt t="32475" x="7416800" y="3835400"/>
          <p14:tracePt t="32481" x="7423150" y="3835400"/>
          <p14:tracePt t="32489" x="7429500" y="3835400"/>
          <p14:tracePt t="32505" x="7442200" y="3835400"/>
          <p14:tracePt t="32521" x="7448550" y="3835400"/>
          <p14:tracePt t="32538" x="7454900" y="3835400"/>
          <p14:tracePt t="32541" x="7461250" y="3835400"/>
          <p14:tracePt t="32558" x="7480300" y="3829050"/>
          <p14:tracePt t="32572" x="7499350" y="3810000"/>
          <p14:tracePt t="32588" x="7518400" y="3790950"/>
          <p14:tracePt t="32605" x="7524750" y="3778250"/>
          <p14:tracePt t="32621" x="7537450" y="3771900"/>
          <p14:tracePt t="32639" x="7543800" y="3765550"/>
          <p14:tracePt t="32654" x="7543800" y="3759200"/>
          <p14:tracePt t="32731" x="7543800" y="3765550"/>
          <p14:tracePt t="32737" x="7550150" y="3771900"/>
          <p14:tracePt t="32745" x="7550150" y="3778250"/>
          <p14:tracePt t="32754" x="7556500" y="3797300"/>
          <p14:tracePt t="32771" x="7575550" y="3841750"/>
          <p14:tracePt t="32788" x="7588250" y="3867150"/>
          <p14:tracePt t="32804" x="7588250" y="3873500"/>
          <p14:tracePt t="32821" x="7562850" y="3905250"/>
          <p14:tracePt t="32838" x="7505700" y="3924300"/>
          <p14:tracePt t="32854" x="7385050" y="3937000"/>
          <p14:tracePt t="32871" x="7277100" y="3937000"/>
          <p14:tracePt t="32888" x="7080250" y="3937000"/>
          <p14:tracePt t="32904" x="6870700" y="3943350"/>
          <p14:tracePt t="32921" x="6686550" y="3962400"/>
          <p14:tracePt t="32938" x="6540500" y="4019550"/>
          <p14:tracePt t="32954" x="6451600" y="4070350"/>
          <p14:tracePt t="32971" x="6369050" y="4114800"/>
          <p14:tracePt t="32988" x="6337300" y="4146550"/>
          <p14:tracePt t="33004" x="6324600" y="4152900"/>
          <p14:tracePt t="33021" x="6318250" y="4159250"/>
          <p14:tracePt t="33062" x="6330950" y="4152900"/>
          <p14:tracePt t="33077" x="6350000" y="4146550"/>
          <p14:tracePt t="33088" x="6426200" y="4114800"/>
          <p14:tracePt t="33104" x="6826250" y="4006850"/>
          <p14:tracePt t="33123" x="7334250" y="3911600"/>
          <p14:tracePt t="33137" x="7575550" y="3860800"/>
          <p14:tracePt t="33154" x="7753350" y="3854450"/>
          <p14:tracePt t="33171" x="7854950" y="3854450"/>
          <p14:tracePt t="33187" x="7874000" y="3854450"/>
          <p14:tracePt t="33204" x="7880350" y="3854450"/>
          <p14:tracePt t="33228" x="7867650" y="3854450"/>
          <p14:tracePt t="33237" x="7829550" y="3854450"/>
          <p14:tracePt t="33254" x="7524750" y="3854450"/>
          <p14:tracePt t="33271" x="7080250" y="3886200"/>
          <p14:tracePt t="33289" x="6642100" y="3917950"/>
          <p14:tracePt t="33304" x="6489700" y="3943350"/>
          <p14:tracePt t="33321" x="6369050" y="3949700"/>
          <p14:tracePt t="33338" x="6343650" y="3956050"/>
          <p14:tracePt t="33354" x="6330950" y="3956050"/>
          <p14:tracePt t="33379" x="6337300" y="3956050"/>
          <p14:tracePt t="33387" x="6343650" y="3956050"/>
          <p14:tracePt t="33404" x="6419850" y="3956050"/>
          <p14:tracePt t="33421" x="6883400" y="3924300"/>
          <p14:tracePt t="33438" x="7620000" y="3860800"/>
          <p14:tracePt t="33454" x="7829550" y="3854450"/>
          <p14:tracePt t="33470" x="7886700" y="3848100"/>
          <p14:tracePt t="33487" x="7899400" y="3848100"/>
          <p14:tracePt t="33504" x="7905750" y="3848100"/>
          <p14:tracePt t="33522" x="7899400" y="3848100"/>
          <p14:tracePt t="33537" x="7759700" y="3860800"/>
          <p14:tracePt t="33554" x="7531100" y="3886200"/>
          <p14:tracePt t="33571" x="7302500" y="3911600"/>
          <p14:tracePt t="33587" x="7004050" y="3930650"/>
          <p14:tracePt t="33605" x="6731000" y="3956050"/>
          <p14:tracePt t="33621" x="6654800" y="3975100"/>
          <p14:tracePt t="33637" x="6629400" y="3975100"/>
          <p14:tracePt t="33654" x="6623050" y="3975100"/>
          <p14:tracePt t="33687" x="6635750" y="3975100"/>
          <p14:tracePt t="33704" x="6794500" y="3975100"/>
          <p14:tracePt t="33720" x="7105650" y="3943350"/>
          <p14:tracePt t="33737" x="7499350" y="3905250"/>
          <p14:tracePt t="33753" x="8020050" y="3829050"/>
          <p14:tracePt t="33770" x="8610600" y="3759200"/>
          <p14:tracePt t="33787" x="8775700" y="3740150"/>
          <p14:tracePt t="33804" x="8839200" y="3733800"/>
          <p14:tracePt t="33821" x="8870950" y="3727450"/>
          <p14:tracePt t="33837" x="8883650" y="3721100"/>
          <p14:tracePt t="33876" x="8883650" y="3714750"/>
          <p14:tracePt t="33887" x="8877300" y="3708400"/>
          <p14:tracePt t="33904" x="8864600" y="3683000"/>
          <p14:tracePt t="33922" x="8616950" y="3333750"/>
          <p14:tracePt t="33937" x="8388350" y="3003550"/>
          <p14:tracePt t="33953" x="8134350" y="2705100"/>
          <p14:tracePt t="33970" x="7829550" y="2495550"/>
          <p14:tracePt t="33987" x="7696200" y="2419350"/>
          <p14:tracePt t="34004" x="7207250" y="2324100"/>
          <p14:tracePt t="34020" x="6915150" y="2317750"/>
          <p14:tracePt t="34037" x="6648450" y="2400300"/>
          <p14:tracePt t="34054" x="6457950" y="2527300"/>
          <p14:tracePt t="34070" x="6350000" y="2628900"/>
          <p14:tracePt t="34087" x="6165850" y="2844800"/>
          <p14:tracePt t="34104" x="6083300" y="2971800"/>
          <p14:tracePt t="34120" x="6045200" y="3028950"/>
          <p14:tracePt t="34137" x="6032500" y="3054350"/>
          <p14:tracePt t="34153" x="6019800" y="3054350"/>
          <p14:tracePt t="34171" x="6026150" y="3054350"/>
          <p14:tracePt t="34187" x="6038850" y="3048000"/>
          <p14:tracePt t="34203" x="6223000" y="2933700"/>
          <p14:tracePt t="34220" x="6642100" y="2711450"/>
          <p14:tracePt t="34237" x="7023100" y="2609850"/>
          <p14:tracePt t="34253" x="7181850" y="2578100"/>
          <p14:tracePt t="34270" x="7461250" y="2616200"/>
          <p14:tracePt t="34287" x="7607300" y="2692400"/>
          <p14:tracePt t="34303" x="7715250" y="2794000"/>
          <p14:tracePt t="34320" x="7816850" y="2901950"/>
          <p14:tracePt t="34337" x="7861300" y="3009900"/>
          <p14:tracePt t="34353" x="7867650" y="3067050"/>
          <p14:tracePt t="34370" x="7867650" y="3098800"/>
          <p14:tracePt t="34387" x="7854950" y="3130550"/>
          <p14:tracePt t="34403" x="7823200" y="3143250"/>
          <p14:tracePt t="34420" x="7810500" y="3149600"/>
          <p14:tracePt t="34436" x="7772400" y="3149600"/>
          <p14:tracePt t="34453" x="7721600" y="3149600"/>
          <p14:tracePt t="34470" x="7670800" y="3149600"/>
          <p14:tracePt t="34487" x="7607300" y="3149600"/>
          <p14:tracePt t="34503" x="7588250" y="3149600"/>
          <p14:tracePt t="34520" x="7581900" y="3149600"/>
          <p14:tracePt t="34536" x="7569200" y="3155950"/>
          <p14:tracePt t="34558" x="7569200" y="3168650"/>
          <p14:tracePt t="34570" x="7594600" y="3187700"/>
          <p14:tracePt t="34587" x="7626350" y="3219450"/>
          <p14:tracePt t="34603" x="7683500" y="3263900"/>
          <p14:tracePt t="34620" x="7766050" y="3314700"/>
          <p14:tracePt t="34636" x="7874000" y="3371850"/>
          <p14:tracePt t="34653" x="8007350" y="3416300"/>
          <p14:tracePt t="34669" x="8045450" y="3422650"/>
          <p14:tracePt t="34686" x="8051800" y="3422650"/>
          <p14:tracePt t="34720" x="8058150" y="3422650"/>
          <p14:tracePt t="34988" x="7988300" y="3460750"/>
          <p14:tracePt t="34995" x="7778750" y="3568700"/>
          <p14:tracePt t="35003" x="7537450" y="3676650"/>
          <p14:tracePt t="35019" x="6953250" y="3937000"/>
          <p14:tracePt t="35038" x="6318250" y="4191000"/>
          <p14:tracePt t="35042" x="5949950" y="4330700"/>
          <p14:tracePt t="35054" x="5378450" y="4540250"/>
          <p14:tracePt t="35069" x="5168900" y="4597400"/>
          <p14:tracePt t="35086" x="4806950" y="4692650"/>
          <p14:tracePt t="35103" x="4502150" y="4724400"/>
          <p14:tracePt t="35119" x="4279900" y="4749800"/>
          <p14:tracePt t="35137" x="4051300" y="4749800"/>
          <p14:tracePt t="35153" x="3987800" y="4737100"/>
          <p14:tracePt t="35169" x="3924300" y="4724400"/>
          <p14:tracePt t="35186" x="3879850" y="4718050"/>
          <p14:tracePt t="35202" x="3867150" y="4718050"/>
          <p14:tracePt t="35219" x="3860800" y="4718050"/>
          <p14:tracePt t="35492" x="3778250" y="4686300"/>
          <p14:tracePt t="35499" x="3676650" y="4629150"/>
          <p14:tracePt t="35508" x="3556000" y="4584700"/>
          <p14:tracePt t="35519" x="3435350" y="4521200"/>
          <p14:tracePt t="35535" x="3175000" y="4394200"/>
          <p14:tracePt t="35539" x="3054350" y="4349750"/>
          <p14:tracePt t="35552" x="2844800" y="4254500"/>
          <p14:tracePt t="35569" x="2711450" y="4203700"/>
          <p14:tracePt t="35585" x="2597150" y="4171950"/>
          <p14:tracePt t="35603" x="2476500" y="4140200"/>
          <p14:tracePt t="35619" x="2324100" y="4127500"/>
          <p14:tracePt t="35636" x="2247900" y="4114800"/>
          <p14:tracePt t="35653" x="2184400" y="4108450"/>
          <p14:tracePt t="35669" x="2120900" y="4108450"/>
          <p14:tracePt t="35685" x="2044700" y="4108450"/>
          <p14:tracePt t="35702" x="1949450" y="4127500"/>
          <p14:tracePt t="35719" x="1885950" y="4140200"/>
          <p14:tracePt t="35735" x="1816100" y="4165600"/>
          <p14:tracePt t="35752" x="1778000" y="4178300"/>
          <p14:tracePt t="35771" x="1720850" y="4197350"/>
          <p14:tracePt t="35785" x="1682750" y="4203700"/>
          <p14:tracePt t="35802" x="1651000" y="4203700"/>
          <p14:tracePt t="35819" x="1619250" y="4203700"/>
          <p14:tracePt t="35835" x="1606550" y="4203700"/>
          <p14:tracePt t="35852" x="1587500" y="4203700"/>
          <p14:tracePt t="35868" x="1568450" y="4203700"/>
          <p14:tracePt t="35902" x="1568450" y="4216400"/>
          <p14:tracePt t="35919" x="1568450" y="4222750"/>
          <p14:tracePt t="35937" x="1568450" y="4229100"/>
          <p14:tracePt t="35952" x="1568450" y="4241800"/>
          <p14:tracePt t="35968" x="1568450" y="4248150"/>
          <p14:tracePt t="35985" x="1568450" y="4260850"/>
          <p14:tracePt t="36002" x="1568450" y="4267200"/>
          <p14:tracePt t="36018" x="1568450" y="4273550"/>
          <p14:tracePt t="36056" x="1581150" y="4273550"/>
          <p14:tracePt t="36095" x="1587500" y="4273550"/>
          <p14:tracePt t="36104" x="1593850" y="4273550"/>
          <p14:tracePt t="36117" x="1600200" y="4273550"/>
          <p14:tracePt t="36125" x="1606550" y="4273550"/>
          <p14:tracePt t="36135" x="1644650" y="4267200"/>
          <p14:tracePt t="36152" x="1803400" y="4235450"/>
          <p14:tracePt t="36168" x="1936750" y="4210050"/>
          <p14:tracePt t="36185" x="2146300" y="4191000"/>
          <p14:tracePt t="36201" x="2330450" y="4159250"/>
          <p14:tracePt t="36218" x="2470150" y="4140200"/>
          <p14:tracePt t="36235" x="2565400" y="4133850"/>
          <p14:tracePt t="36253" x="2654300" y="4133850"/>
          <p14:tracePt t="36268" x="2743200" y="4133850"/>
          <p14:tracePt t="36285" x="2844800" y="4133850"/>
          <p14:tracePt t="36302" x="2914650" y="4146550"/>
          <p14:tracePt t="36318" x="2984500" y="4171950"/>
          <p14:tracePt t="36336" x="3067050" y="4184650"/>
          <p14:tracePt t="36351" x="3143250" y="4203700"/>
          <p14:tracePt t="36369" x="3225800" y="4216400"/>
          <p14:tracePt t="36385" x="3295650" y="4241800"/>
          <p14:tracePt t="36401" x="3397250" y="4260850"/>
          <p14:tracePt t="36420" x="3505200" y="4292600"/>
          <p14:tracePt t="36435" x="3562350" y="4311650"/>
          <p14:tracePt t="36452" x="3638550" y="4318000"/>
          <p14:tracePt t="36468" x="3727450" y="4330700"/>
          <p14:tracePt t="36484" x="3835400" y="4337050"/>
          <p14:tracePt t="36501" x="3949700" y="4356100"/>
          <p14:tracePt t="36518" x="4057650" y="4356100"/>
          <p14:tracePt t="36535" x="4184650" y="4362450"/>
          <p14:tracePt t="36551" x="4311650" y="4362450"/>
          <p14:tracePt t="36568" x="4400550" y="4368800"/>
          <p14:tracePt t="36584" x="4514850" y="4387850"/>
          <p14:tracePt t="36601" x="4533900" y="4381500"/>
          <p14:tracePt t="36618" x="4565650" y="4368800"/>
          <p14:tracePt t="36968" x="4584700" y="4368800"/>
          <p14:tracePt t="36976" x="4629150" y="4362450"/>
          <p14:tracePt t="36984" x="4660900" y="4356100"/>
          <p14:tracePt t="37001" x="4781550" y="4337050"/>
          <p14:tracePt t="37017" x="4914900" y="4318000"/>
          <p14:tracePt t="37034" x="5003800" y="4292600"/>
          <p14:tracePt t="37037" x="5067300" y="4286250"/>
          <p14:tracePt t="37052" x="5194300" y="4267200"/>
          <p14:tracePt t="37067" x="5314950" y="4254500"/>
          <p14:tracePt t="37084" x="5448300" y="4235450"/>
          <p14:tracePt t="37101" x="5556250" y="4229100"/>
          <p14:tracePt t="37118" x="5626100" y="4229100"/>
          <p14:tracePt t="37135" x="5740400" y="4229100"/>
          <p14:tracePt t="37151" x="5835650" y="4229100"/>
          <p14:tracePt t="37167" x="5937250" y="4229100"/>
          <p14:tracePt t="37184" x="6013450" y="4229100"/>
          <p14:tracePt t="37201" x="6051550" y="4235450"/>
          <p14:tracePt t="37219" x="6159500" y="4241800"/>
          <p14:tracePt t="37234" x="6235700" y="4248150"/>
          <p14:tracePt t="37251" x="6324600" y="4254500"/>
          <p14:tracePt t="37267" x="6375400" y="4254500"/>
          <p14:tracePt t="37284" x="6413500" y="4260850"/>
          <p14:tracePt t="37300" x="6438900" y="4260850"/>
          <p14:tracePt t="37317" x="6457950" y="4260850"/>
          <p14:tracePt t="37334" x="6464300" y="4260850"/>
          <p14:tracePt t="37565" x="6553200" y="4260850"/>
          <p14:tracePt t="37572" x="6680200" y="4260850"/>
          <p14:tracePt t="37579" x="6819900" y="4273550"/>
          <p14:tracePt t="37587" x="6934200" y="4273550"/>
          <p14:tracePt t="37600" x="7048500" y="4273550"/>
          <p14:tracePt t="37617" x="7239000" y="4279900"/>
          <p14:tracePt t="37633" x="7359650" y="4292600"/>
          <p14:tracePt t="37650" x="7499350" y="4292600"/>
          <p14:tracePt t="37668" x="7632700" y="4286250"/>
          <p14:tracePt t="37684" x="7753350" y="4279900"/>
          <p14:tracePt t="37702" x="7880350" y="4267200"/>
          <p14:tracePt t="37717" x="7950200" y="4260850"/>
          <p14:tracePt t="37734" x="8001000" y="4260850"/>
          <p14:tracePt t="37750" x="8058150" y="4260850"/>
          <p14:tracePt t="37767" x="8115300" y="4260850"/>
          <p14:tracePt t="37784" x="8172450" y="4260850"/>
          <p14:tracePt t="37800" x="8210550" y="4260850"/>
          <p14:tracePt t="37817" x="8274050" y="4260850"/>
          <p14:tracePt t="37834" x="8350250" y="4267200"/>
          <p14:tracePt t="37850" x="8445500" y="4267200"/>
          <p14:tracePt t="37867" x="8553450" y="4273550"/>
          <p14:tracePt t="37884" x="8623300" y="4279900"/>
          <p14:tracePt t="37900" x="8756650" y="4286250"/>
          <p14:tracePt t="37917" x="8864600" y="4286250"/>
          <p14:tracePt t="37934" x="8978900" y="4305300"/>
          <p14:tracePt t="37951" x="9156700" y="4337050"/>
          <p14:tracePt t="37967" x="9226550" y="4343400"/>
          <p14:tracePt t="37984" x="9290050" y="4349750"/>
          <p14:tracePt t="38000" x="9366250" y="4375150"/>
          <p14:tracePt t="38017" x="9423400" y="4406900"/>
          <p14:tracePt t="38033" x="9429750" y="4413250"/>
          <p14:tracePt t="38109" x="9423400" y="4413250"/>
          <p14:tracePt t="38116" x="9410700" y="4413250"/>
          <p14:tracePt t="38124" x="9391650" y="4413250"/>
          <p14:tracePt t="38134" x="9353550" y="4413250"/>
          <p14:tracePt t="38150" x="9245600" y="4419600"/>
          <p14:tracePt t="38167" x="9086850" y="4445000"/>
          <p14:tracePt t="38184" x="8693150" y="4514850"/>
          <p14:tracePt t="38201" x="8274050" y="4546600"/>
          <p14:tracePt t="38216" x="7829550" y="4572000"/>
          <p14:tracePt t="38233" x="7416800" y="4572000"/>
          <p14:tracePt t="38250" x="7200900" y="4572000"/>
          <p14:tracePt t="38266" x="6705600" y="4540250"/>
          <p14:tracePt t="38283" x="6394450" y="4514850"/>
          <p14:tracePt t="38300" x="6108700" y="4476750"/>
          <p14:tracePt t="38317" x="5886450" y="4457700"/>
          <p14:tracePt t="38333" x="5791200" y="4457700"/>
          <p14:tracePt t="38349" x="5632450" y="4457700"/>
          <p14:tracePt t="38366" x="5549900" y="4457700"/>
          <p14:tracePt t="38383" x="5505450" y="4457700"/>
          <p14:tracePt t="38399" x="5461000" y="4476750"/>
          <p14:tracePt t="38418" x="5416550" y="4489450"/>
          <p14:tracePt t="38433" x="5403850" y="4495800"/>
          <p14:tracePt t="38450" x="5403850" y="4502150"/>
          <p14:tracePt t="38843" x="5327650" y="4521200"/>
          <p14:tracePt t="38850" x="5207000" y="4540250"/>
          <p14:tracePt t="38856" x="5041900" y="4578350"/>
          <p14:tracePt t="38866" x="4895850" y="4610100"/>
          <p14:tracePt t="38882" x="4756150" y="4622800"/>
          <p14:tracePt t="38901" x="4267200" y="4699000"/>
          <p14:tracePt t="38916" x="3905250" y="4730750"/>
          <p14:tracePt t="38933" x="3549650" y="4756150"/>
          <p14:tracePt t="38950" x="3308350" y="4775200"/>
          <p14:tracePt t="38967" x="3168650" y="4781550"/>
          <p14:tracePt t="38983" x="2901950" y="4826000"/>
          <p14:tracePt t="38999" x="2717800" y="4851400"/>
          <p14:tracePt t="39016" x="2527300" y="4902200"/>
          <p14:tracePt t="39032" x="2349500" y="4940300"/>
          <p14:tracePt t="39036" x="2305050" y="4946650"/>
          <p14:tracePt t="39049" x="2254250" y="4972050"/>
          <p14:tracePt t="39066" x="2139950" y="5003800"/>
          <p14:tracePt t="39082" x="1955800" y="5048250"/>
          <p14:tracePt t="39099" x="1835150" y="5067300"/>
          <p14:tracePt t="39115" x="1746250" y="5080000"/>
          <p14:tracePt t="39132" x="1701800" y="5080000"/>
          <p14:tracePt t="39149" x="1638300" y="5080000"/>
          <p14:tracePt t="39166" x="1619250" y="5080000"/>
          <p14:tracePt t="39183" x="1600200" y="5080000"/>
          <p14:tracePt t="39200" x="1593850" y="5080000"/>
          <p14:tracePt t="39240" x="1600200" y="5080000"/>
          <p14:tracePt t="39249" x="1612900" y="5080000"/>
          <p14:tracePt t="39265" x="1644650" y="5073650"/>
          <p14:tracePt t="39282" x="1885950" y="4997450"/>
          <p14:tracePt t="39299" x="2063750" y="4946650"/>
          <p14:tracePt t="39315" x="2343150" y="4889500"/>
          <p14:tracePt t="39332" x="2489200" y="4864100"/>
          <p14:tracePt t="39349" x="2641600" y="4857750"/>
          <p14:tracePt t="39366" x="2768600" y="4838700"/>
          <p14:tracePt t="39382" x="2876550" y="4838700"/>
          <p14:tracePt t="39399" x="2927350" y="4838700"/>
          <p14:tracePt t="39416" x="3048000" y="4838700"/>
          <p14:tracePt t="39432" x="3155950" y="4838700"/>
          <p14:tracePt t="39449" x="3238500" y="4851400"/>
          <p14:tracePt t="39466" x="3333750" y="4883150"/>
          <p14:tracePt t="39482" x="3403600" y="4902200"/>
          <p14:tracePt t="39499" x="3524250" y="4908550"/>
          <p14:tracePt t="39515" x="3651250" y="4914900"/>
          <p14:tracePt t="39532" x="3759200" y="4927600"/>
          <p14:tracePt t="39536" x="3803650" y="4933950"/>
          <p14:tracePt t="39549" x="3879850" y="4946650"/>
          <p14:tracePt t="39565" x="3930650" y="4946650"/>
          <p14:tracePt t="39582" x="3994150" y="4946650"/>
          <p14:tracePt t="39599" x="4064000" y="4953000"/>
          <p14:tracePt t="39615" x="4114800" y="4959350"/>
          <p14:tracePt t="39632" x="4171950" y="4965700"/>
          <p14:tracePt t="39649" x="4184650" y="4965700"/>
          <p14:tracePt t="39665" x="4191000" y="4965700"/>
          <p14:tracePt t="39682" x="4203700" y="4965700"/>
          <p14:tracePt t="39715" x="4210050" y="4965700"/>
          <p14:tracePt t="39859" x="4210050" y="4959350"/>
          <p14:tracePt t="39897" x="4210050" y="4946650"/>
          <p14:tracePt t="39943" x="4210050" y="4940300"/>
          <p14:tracePt t="39966" x="4210050" y="4933950"/>
          <p14:tracePt t="40004" x="4210050" y="4927600"/>
          <p14:tracePt t="40026" x="4210050" y="4921250"/>
          <p14:tracePt t="40086" x="4210050" y="4914900"/>
          <p14:tracePt t="40108" x="4222750" y="4914900"/>
          <p14:tracePt t="40117" x="4235450" y="4895850"/>
          <p14:tracePt t="40123" x="4260850" y="4883150"/>
          <p14:tracePt t="40131" x="4305300" y="4851400"/>
          <p14:tracePt t="40148" x="4438650" y="4781550"/>
          <p14:tracePt t="40165" x="4552950" y="4724400"/>
          <p14:tracePt t="40181" x="4635500" y="4692650"/>
          <p14:tracePt t="40198" x="4724400" y="4667250"/>
          <p14:tracePt t="40215" x="4794250" y="4654550"/>
          <p14:tracePt t="40231" x="4889500" y="4654550"/>
          <p14:tracePt t="40248" x="4978400" y="4648200"/>
          <p14:tracePt t="40264" x="5041900" y="4648200"/>
          <p14:tracePt t="40281" x="5111750" y="4648200"/>
          <p14:tracePt t="40298" x="5137150" y="4648200"/>
          <p14:tracePt t="40314" x="5149850" y="4648200"/>
          <p14:tracePt t="40331" x="5175250" y="4648200"/>
          <p14:tracePt t="40349" x="5181600" y="4648200"/>
          <p14:tracePt t="40365" x="5187950" y="4648200"/>
          <p14:tracePt t="40403" x="5187950" y="4641850"/>
          <p14:tracePt t="41022" x="5073650" y="4578350"/>
          <p14:tracePt t="41030" x="4851400" y="4400550"/>
          <p14:tracePt t="41037" x="4794250" y="4356100"/>
          <p14:tracePt t="41047" x="4635500" y="4197350"/>
          <p14:tracePt t="41064" x="4171950" y="3625850"/>
          <p14:tracePt t="41081" x="3676650" y="2876550"/>
          <p14:tracePt t="41097" x="3022600" y="1866900"/>
          <p14:tracePt t="41114" x="2698750" y="1352550"/>
          <p14:tracePt t="41131" x="2578100" y="1155700"/>
          <p14:tracePt t="41147" x="2387600" y="838200"/>
          <p14:tracePt t="41164" x="2114550" y="393700"/>
          <p14:tracePt t="41181" x="1993900" y="203200"/>
          <p14:tracePt t="41197" x="1898650" y="38100"/>
          <p14:tracePt t="41214" x="1847850" y="0"/>
          <p14:tracePt t="41231" x="1816100" y="0"/>
          <p14:tracePt t="41247" x="1746250" y="0"/>
          <p14:tracePt t="41263" x="1695450" y="0"/>
          <p14:tracePt t="41280" x="1670050" y="0"/>
          <p14:tracePt t="41297" x="1651000" y="0"/>
          <p14:tracePt t="41314" x="1600200" y="0"/>
          <p14:tracePt t="41330" x="1568450" y="0"/>
          <p14:tracePt t="41347" x="1543050" y="0"/>
          <p14:tracePt t="41363" x="1511300" y="0"/>
          <p14:tracePt t="41380" x="1504950" y="0"/>
          <p14:tracePt t="41397" x="1485900" y="0"/>
          <p14:tracePt t="41414" x="1454150" y="0"/>
          <p14:tracePt t="41431" x="1422400" y="0"/>
          <p14:tracePt t="41447" x="1403350" y="0"/>
          <p14:tracePt t="41464" x="1377950" y="0"/>
          <p14:tracePt t="41480" x="1365250" y="12700"/>
          <p14:tracePt t="41497" x="1339850" y="19050"/>
          <p14:tracePt t="41513" x="1339850" y="31750"/>
          <p14:tracePt t="41530" x="1333500" y="38100"/>
          <p14:tracePt t="41547" x="1327150" y="38100"/>
          <p14:tracePt t="41833" x="1263650" y="38100"/>
          <p14:tracePt t="41935" x="1276350" y="57150"/>
          <p14:tracePt t="41943" x="1289050" y="63500"/>
          <p14:tracePt t="41950" x="1308100" y="107950"/>
          <p14:tracePt t="41980" x="1504950" y="412750"/>
          <p14:tracePt t="41997" x="1631950" y="609600"/>
          <p14:tracePt t="42013" x="1752600" y="774700"/>
          <p14:tracePt t="42030" x="1930400" y="952500"/>
        </p14:tracePtLst>
      </p14:laserTraceLst>
    </p:ext>
  </p:extLs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654</TotalTime>
  <Words>2575</Words>
  <Application>Microsoft Office PowerPoint</Application>
  <PresentationFormat>Widescreen</PresentationFormat>
  <Paragraphs>173</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Cambria Math</vt:lpstr>
      <vt:lpstr>Garamond</vt:lpstr>
      <vt:lpstr>Organic</vt:lpstr>
      <vt:lpstr>Wigderson Algorithm For 3-colorable Graphs</vt:lpstr>
      <vt:lpstr>Main Points of Focus</vt:lpstr>
      <vt:lpstr>The Graph Coloring Problem</vt:lpstr>
      <vt:lpstr>Example 1</vt:lpstr>
      <vt:lpstr>Example 2</vt:lpstr>
      <vt:lpstr>Some Definitions</vt:lpstr>
      <vt:lpstr>Some Definitions</vt:lpstr>
      <vt:lpstr>NP-Completeness</vt:lpstr>
      <vt:lpstr>Approximate Algorithms</vt:lpstr>
      <vt:lpstr>Greedy Algorithm</vt:lpstr>
      <vt:lpstr>Greedy Algorithm </vt:lpstr>
      <vt:lpstr>Analysis of the Greedy Algorithm</vt:lpstr>
      <vt:lpstr>Backtracking Solution for 3-colorable graphs </vt:lpstr>
      <vt:lpstr>Analysis of the Backtracking Solution</vt:lpstr>
      <vt:lpstr>Other Algorithms</vt:lpstr>
      <vt:lpstr>Wigderson Algorithm</vt:lpstr>
      <vt:lpstr>Wigderson Algorithm</vt:lpstr>
      <vt:lpstr>Explanation of the Algorithm</vt:lpstr>
      <vt:lpstr>Algorithm Continued</vt:lpstr>
      <vt:lpstr>An example for the  Wigderson Algorithm</vt:lpstr>
      <vt:lpstr>Example continued</vt:lpstr>
      <vt:lpstr>Example Continued</vt:lpstr>
      <vt:lpstr>Example Continued</vt:lpstr>
      <vt:lpstr>End Result</vt:lpstr>
      <vt:lpstr>Time Complexity</vt:lpstr>
      <vt:lpstr>Performance Guarantee</vt:lpstr>
      <vt:lpstr>New Proposition</vt:lpstr>
      <vt:lpstr>Suggested Method</vt:lpstr>
      <vt:lpstr>Example</vt:lpstr>
      <vt:lpstr>Conclusions</vt:lpstr>
      <vt:lpstr>REFERENCES</vt:lpstr>
      <vt:lpstr>REFERENCES CONTINUED</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Widgerson Algorithm For 3-colorbale Graphs</dc:title>
  <dc:creator>Sandeep Udandarao</dc:creator>
  <cp:lastModifiedBy>Sandeep Udandarao</cp:lastModifiedBy>
  <cp:revision>44</cp:revision>
  <dcterms:created xsi:type="dcterms:W3CDTF">2020-05-19T12:25:42Z</dcterms:created>
  <dcterms:modified xsi:type="dcterms:W3CDTF">2020-05-20T17:23:12Z</dcterms:modified>
</cp:coreProperties>
</file>