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10"/>
  </p:normalViewPr>
  <p:slideViewPr>
    <p:cSldViewPr snapToGrid="0" snapToObjects="1" showGuides="1">
      <p:cViewPr varScale="1">
        <p:scale>
          <a:sx n="135" d="100"/>
          <a:sy n="135" d="100"/>
        </p:scale>
        <p:origin x="18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F69E-FE03-BC44-A306-3CF80D28FE33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3CAA-38B7-4348-9348-F049FC4F3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34169" y="1772236"/>
            <a:ext cx="2987572" cy="297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21742" y="1772236"/>
            <a:ext cx="2074258" cy="3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1817" y="1598459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71dB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2" y="239052"/>
            <a:ext cx="3022600" cy="977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390" y="331773"/>
            <a:ext cx="6780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Gain of 3600 or 71dB,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order derivative (zero gain at DC),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first order lead,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Two first order lags.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382" y="6125063"/>
            <a:ext cx="10409841" cy="670204"/>
            <a:chOff x="336382" y="3334732"/>
            <a:chExt cx="10409841" cy="670204"/>
          </a:xfrm>
        </p:grpSpPr>
        <p:sp>
          <p:nvSpPr>
            <p:cNvPr id="9" name="TextBox 8"/>
            <p:cNvSpPr txBox="1"/>
            <p:nvPr/>
          </p:nvSpPr>
          <p:spPr>
            <a:xfrm>
              <a:off x="3652592" y="36199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6382" y="3429000"/>
              <a:ext cx="10409841" cy="0"/>
            </a:xfrm>
            <a:prstGeom prst="line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89958" y="3334732"/>
              <a:ext cx="0" cy="188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96000" y="3352800"/>
              <a:ext cx="0" cy="188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083574" y="3352800"/>
              <a:ext cx="0" cy="188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28138" y="36199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57202" y="36356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1000</a:t>
              </a:r>
              <a:endParaRPr lang="en-US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 flipV="1">
            <a:off x="6096000" y="1772237"/>
            <a:ext cx="2987573" cy="297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083573" y="4748749"/>
            <a:ext cx="822960" cy="164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67044" y="1768648"/>
            <a:ext cx="554697" cy="3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989958" y="1790302"/>
            <a:ext cx="31783" cy="44326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087454" y="1783125"/>
            <a:ext cx="31783" cy="44326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92119" y="4748749"/>
            <a:ext cx="3073" cy="1394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5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Kootsookos</dc:creator>
  <cp:lastModifiedBy>Peter Kootsookos</cp:lastModifiedBy>
  <cp:revision>3</cp:revision>
  <dcterms:created xsi:type="dcterms:W3CDTF">2016-04-01T12:12:04Z</dcterms:created>
  <dcterms:modified xsi:type="dcterms:W3CDTF">2016-04-01T12:38:47Z</dcterms:modified>
</cp:coreProperties>
</file>