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29A8-0CE5-4C25-9611-0E0ABEEA994A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D19D-0105-4548-B5DD-9E4802D19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29A8-0CE5-4C25-9611-0E0ABEEA994A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D19D-0105-4548-B5DD-9E4802D19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29A8-0CE5-4C25-9611-0E0ABEEA994A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D19D-0105-4548-B5DD-9E4802D19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29A8-0CE5-4C25-9611-0E0ABEEA994A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D19D-0105-4548-B5DD-9E4802D19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29A8-0CE5-4C25-9611-0E0ABEEA994A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D19D-0105-4548-B5DD-9E4802D19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29A8-0CE5-4C25-9611-0E0ABEEA994A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D19D-0105-4548-B5DD-9E4802D19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29A8-0CE5-4C25-9611-0E0ABEEA994A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D19D-0105-4548-B5DD-9E4802D19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29A8-0CE5-4C25-9611-0E0ABEEA994A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D19D-0105-4548-B5DD-9E4802D19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29A8-0CE5-4C25-9611-0E0ABEEA994A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D19D-0105-4548-B5DD-9E4802D19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29A8-0CE5-4C25-9611-0E0ABEEA994A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D19D-0105-4548-B5DD-9E4802D19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29A8-0CE5-4C25-9611-0E0ABEEA994A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D19D-0105-4548-B5DD-9E4802D199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29A8-0CE5-4C25-9611-0E0ABEEA994A}" type="datetimeFigureOut">
              <a:rPr lang="en-US" smtClean="0"/>
              <a:t>9/30/2011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D19D-0105-4548-B5DD-9E4802D199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INSTRUMENTATION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Aerospace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IIT Kanpur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RIG INSTRUMENTATION</vt:lpstr>
      <vt:lpstr>Introduction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 INSTRUMENTATION</dc:title>
  <dc:creator>AKG</dc:creator>
  <cp:lastModifiedBy>AKG</cp:lastModifiedBy>
  <cp:revision>1</cp:revision>
  <dcterms:created xsi:type="dcterms:W3CDTF">2011-09-30T10:00:52Z</dcterms:created>
  <dcterms:modified xsi:type="dcterms:W3CDTF">2011-09-30T10:09:33Z</dcterms:modified>
</cp:coreProperties>
</file>