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3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6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4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628" y="2047741"/>
            <a:ext cx="5512158" cy="1159098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lelight" panose="02000000000000000000" pitchFamily="2" charset="0"/>
              </a:rPr>
              <a:t>A r r I v a</a:t>
            </a: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  <a:latin typeface="candlelight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288816" y="3077908"/>
            <a:ext cx="1558970" cy="4637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hiller" panose="04020404031007020602" pitchFamily="82" charset="0"/>
              </a:rPr>
              <a:t>Next up</a:t>
            </a:r>
            <a:r>
              <a:rPr lang="en-US" dirty="0" smtClean="0"/>
              <a:t>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lackadder ITC" panose="04020505051007020D02" pitchFamily="82" charset="0"/>
              </a:rPr>
              <a:t>Contents</a:t>
            </a:r>
            <a:endParaRPr lang="en-US" dirty="0">
              <a:latin typeface="Blackadder ITC" panose="04020505051007020D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 implements</a:t>
            </a:r>
          </a:p>
        </p:txBody>
      </p:sp>
    </p:spTree>
    <p:extLst>
      <p:ext uri="{BB962C8B-B14F-4D97-AF65-F5344CB8AC3E}">
        <p14:creationId xmlns:p14="http://schemas.microsoft.com/office/powerpoint/2010/main" val="15676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know when the next bus arrival.</a:t>
            </a:r>
          </a:p>
          <a:p>
            <a:endParaRPr lang="en-US" dirty="0" smtClean="0"/>
          </a:p>
          <a:p>
            <a:r>
              <a:rPr lang="en-US" dirty="0" smtClean="0"/>
              <a:t>Shows the arrival times of buses in ascending order.</a:t>
            </a:r>
          </a:p>
          <a:p>
            <a:endParaRPr lang="en-US" dirty="0" smtClean="0"/>
          </a:p>
          <a:p>
            <a:r>
              <a:rPr lang="en-US" dirty="0" smtClean="0"/>
              <a:t>Gives the info about all the buses to the desired destiny.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Gives the Travelling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Global </a:t>
            </a:r>
            <a:r>
              <a:rPr lang="en-US" dirty="0"/>
              <a:t>Positioning </a:t>
            </a:r>
            <a:r>
              <a:rPr lang="en-US" dirty="0" smtClean="0"/>
              <a:t>System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Android Operating System</a:t>
            </a:r>
          </a:p>
          <a:p>
            <a:endParaRPr lang="en-US" dirty="0"/>
          </a:p>
          <a:p>
            <a:r>
              <a:rPr lang="en-US" dirty="0" smtClean="0"/>
              <a:t>Data Connection</a:t>
            </a:r>
          </a:p>
        </p:txBody>
      </p:sp>
    </p:spTree>
    <p:extLst>
      <p:ext uri="{BB962C8B-B14F-4D97-AF65-F5344CB8AC3E}">
        <p14:creationId xmlns:p14="http://schemas.microsoft.com/office/powerpoint/2010/main" val="3077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hiller" panose="04020404031007020602" pitchFamily="82" charset="0"/>
              </a:rPr>
              <a:t>Usage</a:t>
            </a:r>
            <a:endParaRPr lang="en-US" dirty="0">
              <a:latin typeface="Chiller" panose="04020404031007020602" pitchFamily="82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Chiller" panose="04020404031007020602" pitchFamily="82" charset="0"/>
              </a:rPr>
              <a:t>Fill the text fields with our source and destination</a:t>
            </a:r>
          </a:p>
          <a:p>
            <a:r>
              <a:rPr lang="en-US" dirty="0" smtClean="0">
                <a:latin typeface="Chiller" panose="04020404031007020602" pitchFamily="82" charset="0"/>
              </a:rPr>
              <a:t>While entering we will get some suggestions</a:t>
            </a:r>
          </a:p>
          <a:p>
            <a:r>
              <a:rPr lang="en-US" dirty="0" smtClean="0">
                <a:latin typeface="Chiller" panose="04020404031007020602" pitchFamily="82" charset="0"/>
              </a:rPr>
              <a:t>Choose our location out of those locations</a:t>
            </a:r>
          </a:p>
          <a:p>
            <a:r>
              <a:rPr lang="en-US" dirty="0" smtClean="0">
                <a:latin typeface="Chiller" panose="04020404031007020602" pitchFamily="82" charset="0"/>
              </a:rPr>
              <a:t>Tap on get button to fetch the info</a:t>
            </a:r>
            <a:endParaRPr lang="en-US" dirty="0">
              <a:latin typeface="Chiller" panose="04020404031007020602" pitchFamily="82" charset="0"/>
            </a:endParaRPr>
          </a:p>
          <a:p>
            <a:r>
              <a:rPr lang="en-US" dirty="0" smtClean="0">
                <a:latin typeface="Chiller" panose="04020404031007020602" pitchFamily="82" charset="0"/>
              </a:rPr>
              <a:t>If you need any help go with menu/help</a:t>
            </a:r>
            <a:endParaRPr lang="en-US" dirty="0">
              <a:latin typeface="Chiller" panose="04020404031007020602" pitchFamily="82" charset="0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67" y="1027906"/>
            <a:ext cx="2981325" cy="4191000"/>
          </a:xfrm>
        </p:spPr>
      </p:pic>
    </p:spTree>
    <p:extLst>
      <p:ext uri="{BB962C8B-B14F-4D97-AF65-F5344CB8AC3E}">
        <p14:creationId xmlns:p14="http://schemas.microsoft.com/office/powerpoint/2010/main" val="3912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518"/>
            <a:ext cx="10515600" cy="1325563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8799"/>
            <a:ext cx="10515600" cy="4348163"/>
          </a:xfrm>
        </p:spPr>
        <p:txBody>
          <a:bodyPr/>
          <a:lstStyle/>
          <a:p>
            <a:r>
              <a:rPr lang="en-US" dirty="0" smtClean="0">
                <a:latin typeface="Bodoni MT Condensed" panose="02070606080606020203" pitchFamily="18" charset="0"/>
              </a:rPr>
              <a:t>PHP</a:t>
            </a:r>
          </a:p>
          <a:p>
            <a:r>
              <a:rPr lang="en-US" dirty="0" smtClean="0">
                <a:latin typeface="Bodoni MT Condensed" panose="02070606080606020203" pitchFamily="18" charset="0"/>
              </a:rPr>
              <a:t>SQL</a:t>
            </a:r>
          </a:p>
          <a:p>
            <a:r>
              <a:rPr lang="en-US" dirty="0" smtClean="0">
                <a:latin typeface="Bodoni MT Condensed" panose="02070606080606020203" pitchFamily="18" charset="0"/>
              </a:rPr>
              <a:t>HTML</a:t>
            </a:r>
          </a:p>
          <a:p>
            <a:r>
              <a:rPr lang="en-US" dirty="0" smtClean="0">
                <a:latin typeface="Bodoni MT Condensed" panose="02070606080606020203" pitchFamily="18" charset="0"/>
              </a:rPr>
              <a:t>CSS</a:t>
            </a:r>
          </a:p>
          <a:p>
            <a:r>
              <a:rPr lang="en-US" dirty="0" smtClean="0">
                <a:latin typeface="Bodoni MT Condensed" panose="02070606080606020203" pitchFamily="18" charset="0"/>
              </a:rPr>
              <a:t>JQUERY</a:t>
            </a:r>
          </a:p>
          <a:p>
            <a:r>
              <a:rPr lang="en-US" dirty="0" smtClean="0">
                <a:latin typeface="Bodoni MT Condensed" panose="02070606080606020203" pitchFamily="18" charset="0"/>
              </a:rPr>
              <a:t>AJAX</a:t>
            </a:r>
          </a:p>
          <a:p>
            <a:r>
              <a:rPr lang="en-US" dirty="0" smtClean="0">
                <a:latin typeface="Bodoni MT Condensed" panose="02070606080606020203" pitchFamily="18" charset="0"/>
              </a:rPr>
              <a:t>JAVA</a:t>
            </a:r>
          </a:p>
          <a:p>
            <a:r>
              <a:rPr lang="en-US" dirty="0" smtClean="0">
                <a:latin typeface="Bodoni MT Condensed" panose="02070606080606020203" pitchFamily="18" charset="0"/>
              </a:rPr>
              <a:t>PHONEGAP</a:t>
            </a:r>
          </a:p>
        </p:txBody>
      </p:sp>
    </p:spTree>
    <p:extLst>
      <p:ext uri="{BB962C8B-B14F-4D97-AF65-F5344CB8AC3E}">
        <p14:creationId xmlns:p14="http://schemas.microsoft.com/office/powerpoint/2010/main" val="23907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Implements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the distances between two stops for each trip.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the next trip , calculate the average of previous value and the present value.</a:t>
            </a:r>
          </a:p>
          <a:p>
            <a:endParaRPr lang="en-US" dirty="0"/>
          </a:p>
          <a:p>
            <a:r>
              <a:rPr lang="en-US" dirty="0" smtClean="0"/>
              <a:t>Calculate the arrival time based on previously saved data instead of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40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3954" y="2878214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17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152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 r r I v a</vt:lpstr>
      <vt:lpstr>Contents</vt:lpstr>
      <vt:lpstr>Need</vt:lpstr>
      <vt:lpstr>Requirements</vt:lpstr>
      <vt:lpstr>Usage</vt:lpstr>
      <vt:lpstr>Technologies</vt:lpstr>
      <vt:lpstr>Further Implements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NPK</dc:creator>
  <cp:lastModifiedBy>hasnu</cp:lastModifiedBy>
  <cp:revision>19</cp:revision>
  <dcterms:created xsi:type="dcterms:W3CDTF">2014-07-14T08:30:27Z</dcterms:created>
  <dcterms:modified xsi:type="dcterms:W3CDTF">2014-07-15T04:31:57Z</dcterms:modified>
</cp:coreProperties>
</file>