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3D4BC91-EE92-455E-BD2F-581EB852BF5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3F90006-D161-4B1F-9D37-945DED419674}" type="datetimeFigureOut">
              <a:rPr lang="en-IN" smtClean="0"/>
              <a:t>14-07-2014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2511" y="1947194"/>
            <a:ext cx="48221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Geo Alert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61" y="3284984"/>
            <a:ext cx="4324350" cy="2038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391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2430180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/>
              <a:t>What is Geo-Fence?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/>
              <a:t>What is Geo </a:t>
            </a:r>
            <a:r>
              <a:rPr lang="en-IN" sz="3200" dirty="0"/>
              <a:t>A</a:t>
            </a:r>
            <a:r>
              <a:rPr lang="en-IN" sz="3200" dirty="0" smtClean="0"/>
              <a:t>lert?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/>
              <a:t>Technologies used to develop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0149" y="548680"/>
            <a:ext cx="4235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92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64" y="548680"/>
            <a:ext cx="5789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Where it is used?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6447" y="25081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Child location services</a:t>
            </a: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Elder care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Municipal </a:t>
            </a:r>
            <a:r>
              <a:rPr lang="en-IN" dirty="0"/>
              <a:t>bus </a:t>
            </a:r>
            <a:r>
              <a:rPr lang="en-IN" dirty="0" smtClean="0"/>
              <a:t>systems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Danger zones</a:t>
            </a:r>
          </a:p>
        </p:txBody>
      </p:sp>
    </p:spTree>
    <p:extLst>
      <p:ext uri="{BB962C8B-B14F-4D97-AF65-F5344CB8AC3E}">
        <p14:creationId xmlns:p14="http://schemas.microsoft.com/office/powerpoint/2010/main" val="178945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352714"/>
            <a:ext cx="3275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Geo Alert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44416"/>
            <a:ext cx="3048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44416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2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90433"/>
            <a:ext cx="3048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74765"/>
            <a:ext cx="3048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60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43000"/>
            <a:ext cx="3048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50105"/>
            <a:ext cx="3048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21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20688"/>
            <a:ext cx="7952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Further 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implementation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" y="1697483"/>
            <a:ext cx="3096344" cy="320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14" y="2809916"/>
            <a:ext cx="3321433" cy="3231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148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90587"/>
            <a:ext cx="7620000" cy="507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7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151</TotalTime>
  <Words>35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hasnu</dc:creator>
  <cp:lastModifiedBy>hasnu</cp:lastModifiedBy>
  <cp:revision>33</cp:revision>
  <dcterms:created xsi:type="dcterms:W3CDTF">2014-07-14T08:10:08Z</dcterms:created>
  <dcterms:modified xsi:type="dcterms:W3CDTF">2014-07-14T15:44:07Z</dcterms:modified>
</cp:coreProperties>
</file>