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4660-A395-4470-BE0E-B9495316B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34889"/>
            <a:ext cx="8825658" cy="4446077"/>
          </a:xfrm>
        </p:spPr>
        <p:txBody>
          <a:bodyPr/>
          <a:lstStyle/>
          <a:p>
            <a:r>
              <a:rPr lang="en-NZ" dirty="0"/>
              <a:t>ISCG6420 Internet &amp; Website Development: Assignment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7716C-0634-4C0B-8CF3-9F7D98659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80965"/>
            <a:ext cx="8825658" cy="861420"/>
          </a:xfrm>
        </p:spPr>
        <p:txBody>
          <a:bodyPr/>
          <a:lstStyle/>
          <a:p>
            <a:r>
              <a:rPr lang="en-NZ" dirty="0"/>
              <a:t>Presented by Kyung Min Kim &amp; Anna McColl</a:t>
            </a:r>
          </a:p>
          <a:p>
            <a:pPr algn="r"/>
            <a:r>
              <a:rPr lang="en-NZ" dirty="0"/>
              <a:t>8</a:t>
            </a:r>
            <a:r>
              <a:rPr lang="en-NZ" baseline="30000" dirty="0"/>
              <a:t>th</a:t>
            </a:r>
            <a:r>
              <a:rPr lang="en-NZ" dirty="0"/>
              <a:t> June 2021</a:t>
            </a:r>
          </a:p>
        </p:txBody>
      </p:sp>
    </p:spTree>
    <p:extLst>
      <p:ext uri="{BB962C8B-B14F-4D97-AF65-F5344CB8AC3E}">
        <p14:creationId xmlns:p14="http://schemas.microsoft.com/office/powerpoint/2010/main" val="253805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45D-D4E7-4945-9018-BDA49145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Number Picker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C1BF-E0B7-4576-B4BD-6F902F21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6" y="2060575"/>
            <a:ext cx="4396339" cy="4195763"/>
          </a:xfrm>
        </p:spPr>
        <p:txBody>
          <a:bodyPr/>
          <a:lstStyle/>
          <a:p>
            <a:r>
              <a:rPr lang="en-NZ" dirty="0"/>
              <a:t>Minimum Number of Guests</a:t>
            </a:r>
          </a:p>
          <a:p>
            <a:pPr marL="457200" lvl="1" indent="0">
              <a:buNone/>
            </a:pP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BF817-F0E3-4DBC-8201-6BDB1503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605" y="2056092"/>
            <a:ext cx="4396341" cy="4200245"/>
          </a:xfrm>
        </p:spPr>
        <p:txBody>
          <a:bodyPr/>
          <a:lstStyle/>
          <a:p>
            <a:r>
              <a:rPr lang="en-NZ" dirty="0"/>
              <a:t>Maximum Number of Guests</a:t>
            </a:r>
          </a:p>
          <a:p>
            <a:endParaRPr lang="en-NZ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8D5A2A-865F-4AAB-AFC2-883DE14D8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22" b="13622"/>
          <a:stretch/>
        </p:blipFill>
        <p:spPr bwMode="auto">
          <a:xfrm>
            <a:off x="7349600" y="2524321"/>
            <a:ext cx="3925607" cy="3614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51D952-7A82-433D-BF39-6E6E772D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03" y="2566525"/>
            <a:ext cx="4215495" cy="34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45D-D4E7-4945-9018-BDA49145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C1BF-E0B7-4576-B4BD-6F902F21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93" y="2740959"/>
            <a:ext cx="5312236" cy="1376082"/>
          </a:xfrm>
        </p:spPr>
        <p:txBody>
          <a:bodyPr/>
          <a:lstStyle/>
          <a:p>
            <a:r>
              <a:rPr lang="en-NZ" dirty="0"/>
              <a:t>Colour Changes</a:t>
            </a:r>
          </a:p>
          <a:p>
            <a:pPr lvl="1"/>
            <a:r>
              <a:rPr lang="en-NZ" dirty="0"/>
              <a:t>Available Lodges: Green</a:t>
            </a:r>
          </a:p>
          <a:p>
            <a:pPr lvl="1"/>
            <a:r>
              <a:rPr lang="en-NZ" dirty="0"/>
              <a:t>Unavailable Lodges: Red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7727C62-1D7F-4367-9256-7204D2FA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82" y="1302339"/>
            <a:ext cx="5161935" cy="51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45D-D4E7-4945-9018-BDA49145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Modals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C1BF-E0B7-4576-B4BD-6F902F21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646" y="2350141"/>
            <a:ext cx="4138923" cy="2157718"/>
          </a:xfrm>
        </p:spPr>
        <p:txBody>
          <a:bodyPr>
            <a:normAutofit/>
          </a:bodyPr>
          <a:lstStyle/>
          <a:p>
            <a:r>
              <a:rPr lang="en-NZ" dirty="0"/>
              <a:t>Modal Features</a:t>
            </a:r>
          </a:p>
          <a:p>
            <a:pPr lvl="1"/>
            <a:r>
              <a:rPr lang="en-NZ" dirty="0"/>
              <a:t>Clicking outside the Modal</a:t>
            </a:r>
          </a:p>
          <a:p>
            <a:r>
              <a:rPr lang="en-NZ" dirty="0"/>
              <a:t>Lodge Details</a:t>
            </a:r>
          </a:p>
          <a:p>
            <a:r>
              <a:rPr lang="en-NZ" dirty="0"/>
              <a:t>Booking Summary</a:t>
            </a:r>
          </a:p>
          <a:p>
            <a:r>
              <a:rPr lang="en-NZ" dirty="0"/>
              <a:t>Confirmation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A31A1-CF88-4499-8F1A-8A1AB651E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r="12951" b="10896"/>
          <a:stretch/>
        </p:blipFill>
        <p:spPr>
          <a:xfrm>
            <a:off x="336619" y="1427758"/>
            <a:ext cx="7596000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5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15349416-42A5-426A-AF6D-2E0BA70BC4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16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86D63D-253F-4456-BEA3-9606C533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 very much.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A0185-85EC-4DC5-9734-0209307F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/>
              <a:t>Does anyone have any questions?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1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45D-D4E7-4945-9018-BDA49145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Landing Page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AB38F-F2BF-4428-8488-8E33BF67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6" y="1603513"/>
            <a:ext cx="11083092" cy="46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1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45D-D4E7-4945-9018-BDA49145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Online Booking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C1BF-E0B7-4576-B4BD-6F902F21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 Dictionaries and XML Documents</a:t>
            </a:r>
          </a:p>
          <a:p>
            <a:pPr lvl="1"/>
            <a:r>
              <a:rPr lang="en-NZ" dirty="0"/>
              <a:t>Lodge Information</a:t>
            </a:r>
          </a:p>
          <a:p>
            <a:pPr lvl="1"/>
            <a:r>
              <a:rPr lang="en-NZ" dirty="0"/>
              <a:t>Current Bookings</a:t>
            </a:r>
          </a:p>
          <a:p>
            <a:r>
              <a:rPr lang="en-NZ" dirty="0"/>
              <a:t>Booking System Features</a:t>
            </a:r>
          </a:p>
          <a:p>
            <a:pPr lvl="1"/>
            <a:r>
              <a:rPr lang="en-NZ" dirty="0"/>
              <a:t>Date Pickers</a:t>
            </a:r>
          </a:p>
          <a:p>
            <a:pPr lvl="1"/>
            <a:r>
              <a:rPr lang="en-NZ" dirty="0"/>
              <a:t>Number Pickers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26B59-87FE-41FF-88F7-3C66438A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39" y="1418549"/>
            <a:ext cx="11321826" cy="52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45D-D4E7-4945-9018-BDA49145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Online Booking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C1BF-E0B7-4576-B4BD-6F902F21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 Dictionaries and XML Documents</a:t>
            </a:r>
          </a:p>
          <a:p>
            <a:pPr lvl="1"/>
            <a:r>
              <a:rPr lang="en-NZ" dirty="0"/>
              <a:t>Lodge Information</a:t>
            </a:r>
          </a:p>
          <a:p>
            <a:pPr lvl="1"/>
            <a:r>
              <a:rPr lang="en-NZ" dirty="0"/>
              <a:t>Current Bookings</a:t>
            </a:r>
          </a:p>
          <a:p>
            <a:r>
              <a:rPr lang="en-NZ" dirty="0"/>
              <a:t>Booking System Features</a:t>
            </a:r>
          </a:p>
          <a:p>
            <a:pPr lvl="1"/>
            <a:r>
              <a:rPr lang="en-NZ" dirty="0"/>
              <a:t>Date Pickers</a:t>
            </a:r>
          </a:p>
          <a:p>
            <a:pPr lvl="1"/>
            <a:r>
              <a:rPr lang="en-NZ" dirty="0"/>
              <a:t>Number Picker</a:t>
            </a:r>
          </a:p>
          <a:p>
            <a:pPr lvl="1"/>
            <a:r>
              <a:rPr lang="en-NZ" dirty="0"/>
              <a:t>Canvas</a:t>
            </a:r>
          </a:p>
          <a:p>
            <a:pPr lvl="1"/>
            <a:r>
              <a:rPr lang="en-NZ" dirty="0"/>
              <a:t>Modals</a:t>
            </a:r>
          </a:p>
        </p:txBody>
      </p:sp>
    </p:spTree>
    <p:extLst>
      <p:ext uri="{BB962C8B-B14F-4D97-AF65-F5344CB8AC3E}">
        <p14:creationId xmlns:p14="http://schemas.microsoft.com/office/powerpoint/2010/main" val="3455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D315-4D6F-46F3-83AA-4016EBE3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Lodge Information – Data Dictionary</a:t>
            </a:r>
            <a:endParaRPr lang="en-NZ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9E9E9E9-F3C7-4D86-A56F-D0847E79CA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9825208"/>
              </p:ext>
            </p:extLst>
          </p:nvPr>
        </p:nvGraphicFramePr>
        <p:xfrm>
          <a:off x="787515" y="1853248"/>
          <a:ext cx="10616970" cy="4828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023">
                  <a:extLst>
                    <a:ext uri="{9D8B030D-6E8A-4147-A177-3AD203B41FA5}">
                      <a16:colId xmlns:a16="http://schemas.microsoft.com/office/drawing/2014/main" val="2593891174"/>
                    </a:ext>
                  </a:extLst>
                </a:gridCol>
                <a:gridCol w="1294927">
                  <a:extLst>
                    <a:ext uri="{9D8B030D-6E8A-4147-A177-3AD203B41FA5}">
                      <a16:colId xmlns:a16="http://schemas.microsoft.com/office/drawing/2014/main" val="2750642401"/>
                    </a:ext>
                  </a:extLst>
                </a:gridCol>
                <a:gridCol w="7341020">
                  <a:extLst>
                    <a:ext uri="{9D8B030D-6E8A-4147-A177-3AD203B41FA5}">
                      <a16:colId xmlns:a16="http://schemas.microsoft.com/office/drawing/2014/main" val="551715849"/>
                    </a:ext>
                  </a:extLst>
                </a:gridCol>
              </a:tblGrid>
              <a:tr h="179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Field Name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Data Type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Description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1271419024"/>
                  </a:ext>
                </a:extLst>
              </a:tr>
              <a:tr h="179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Name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Lodge Number, the Primary Key.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713896580"/>
                  </a:ext>
                </a:extLst>
              </a:tr>
              <a:tr h="367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MaxCapacity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 dirty="0">
                          <a:effectLst/>
                        </a:rPr>
                        <a:t>Number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 dirty="0">
                          <a:effectLst/>
                        </a:rPr>
                        <a:t>The maximum number of guests the lodge can accommodate.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2982956126"/>
                  </a:ext>
                </a:extLst>
              </a:tr>
              <a:tr h="348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 dirty="0" err="1">
                          <a:effectLst/>
                        </a:rPr>
                        <a:t>NightlyRate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amount of money charged per night for the lodge.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2081246056"/>
                  </a:ext>
                </a:extLst>
              </a:tr>
              <a:tr h="348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CheckInTime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Text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earliest the lodge is available for guests to check in.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1000457673"/>
                  </a:ext>
                </a:extLst>
              </a:tr>
              <a:tr h="348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CheckOutTime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 dirty="0">
                          <a:effectLst/>
                        </a:rPr>
                        <a:t>Text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latest guests are allowed to check out of the lodge.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1806577107"/>
                  </a:ext>
                </a:extLst>
              </a:tr>
              <a:tr h="367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Image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Text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file name for an image containing an interior view of the lodge.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1497729357"/>
                  </a:ext>
                </a:extLst>
              </a:tr>
              <a:tr h="367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ImageX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X co-ordinate (in pixels) of the lodge’s left-most point on the map of Piha Holiday Lodges.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1020958752"/>
                  </a:ext>
                </a:extLst>
              </a:tr>
              <a:tr h="367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ImageY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Y co-ordinate (in pixels) of the lodge’s top-most point on the map of Piha Holiday Lodges.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2078842291"/>
                  </a:ext>
                </a:extLst>
              </a:tr>
              <a:tr h="367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ImageWidth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width (in pixels) that the lodge takes up on the map of Piha Holiday Lodges.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2349708061"/>
                  </a:ext>
                </a:extLst>
              </a:tr>
              <a:tr h="3672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ImageHeight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 dirty="0">
                          <a:effectLst/>
                        </a:rPr>
                        <a:t>The height (in pixels) that the lodge takes up on the map of </a:t>
                      </a:r>
                      <a:r>
                        <a:rPr lang="en-NZ" sz="1800" dirty="0" err="1">
                          <a:effectLst/>
                        </a:rPr>
                        <a:t>Piha</a:t>
                      </a:r>
                      <a:r>
                        <a:rPr lang="en-NZ" sz="1800" dirty="0">
                          <a:effectLst/>
                        </a:rPr>
                        <a:t> Holiday Lodges.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48224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77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2B62A3-8205-4AA0-8809-6285755D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Lodge Information – XML Document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DB2626-87B8-4A16-9750-39B223EF9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414" y="1853248"/>
            <a:ext cx="7073171" cy="4715449"/>
          </a:xfrm>
        </p:spPr>
      </p:pic>
    </p:spTree>
    <p:extLst>
      <p:ext uri="{BB962C8B-B14F-4D97-AF65-F5344CB8AC3E}">
        <p14:creationId xmlns:p14="http://schemas.microsoft.com/office/powerpoint/2010/main" val="148474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D315-4D6F-46F3-83AA-4016EBE3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Current Bookings – Data Dictionary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36627A-74BA-422A-8923-2B3DCDCE21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9551623"/>
              </p:ext>
            </p:extLst>
          </p:nvPr>
        </p:nvGraphicFramePr>
        <p:xfrm>
          <a:off x="499739" y="2038558"/>
          <a:ext cx="11192521" cy="4366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950">
                  <a:extLst>
                    <a:ext uri="{9D8B030D-6E8A-4147-A177-3AD203B41FA5}">
                      <a16:colId xmlns:a16="http://schemas.microsoft.com/office/drawing/2014/main" val="3775998523"/>
                    </a:ext>
                  </a:extLst>
                </a:gridCol>
                <a:gridCol w="1426546">
                  <a:extLst>
                    <a:ext uri="{9D8B030D-6E8A-4147-A177-3AD203B41FA5}">
                      <a16:colId xmlns:a16="http://schemas.microsoft.com/office/drawing/2014/main" val="1844975177"/>
                    </a:ext>
                  </a:extLst>
                </a:gridCol>
                <a:gridCol w="7213025">
                  <a:extLst>
                    <a:ext uri="{9D8B030D-6E8A-4147-A177-3AD203B41FA5}">
                      <a16:colId xmlns:a16="http://schemas.microsoft.com/office/drawing/2014/main" val="3011428669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Field Name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Data Type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Description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2672375016"/>
                  </a:ext>
                </a:extLst>
              </a:tr>
              <a:tr h="12029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 dirty="0">
                          <a:effectLst/>
                        </a:rPr>
                        <a:t>Reference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Text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 dirty="0">
                          <a:effectLst/>
                        </a:rPr>
                        <a:t>The booking’s Reference Number, the Primary Key. It is made up of the Lodge Number and the Check In Date in L-YYYY-MM-DD format (L represents the Lodge Number).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2945584430"/>
                  </a:ext>
                </a:extLst>
              </a:tr>
              <a:tr h="35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LodgeNumber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number of the lodge booked.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538304636"/>
                  </a:ext>
                </a:extLst>
              </a:tr>
              <a:tr h="591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CheckInDate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Text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date that the booking’s guests will check in (in full string format).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2187197980"/>
                  </a:ext>
                </a:extLst>
              </a:tr>
              <a:tr h="591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CheckOutDate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Text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date that the booking’s guests will check out (in full string format).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3275449413"/>
                  </a:ext>
                </a:extLst>
              </a:tr>
              <a:tr h="35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AgreedNightlyRate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Nightly Rate at the time of booking.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2529356251"/>
                  </a:ext>
                </a:extLst>
              </a:tr>
              <a:tr h="356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TotalCost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The total cost of the Booking.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3276975328"/>
                  </a:ext>
                </a:extLst>
              </a:tr>
              <a:tr h="591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NumberOfGuests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>
                          <a:effectLst/>
                        </a:rPr>
                        <a:t>Number</a:t>
                      </a:r>
                      <a:endParaRPr lang="en-N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NZ" sz="1800" dirty="0">
                          <a:effectLst/>
                        </a:rPr>
                        <a:t>The number of guests who have applied to stay in the lodge.</a:t>
                      </a:r>
                      <a:endParaRPr lang="en-N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00" marR="52400" marT="0" marB="0"/>
                </a:tc>
                <a:extLst>
                  <a:ext uri="{0D108BD9-81ED-4DB2-BD59-A6C34878D82A}">
                    <a16:rowId xmlns:a16="http://schemas.microsoft.com/office/drawing/2014/main" val="66978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92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2B62A3-8205-4AA0-8809-6285755D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Current Bookings – XML Document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4FC9C-42CF-4F4B-8D88-0017EC24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" y="2244080"/>
            <a:ext cx="12058415" cy="36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C45D-D4E7-4945-9018-BDA49145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Date Pickers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C1BF-E0B7-4576-B4BD-6F902F21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776" y="2728735"/>
            <a:ext cx="6619851" cy="1400530"/>
          </a:xfrm>
        </p:spPr>
        <p:txBody>
          <a:bodyPr/>
          <a:lstStyle/>
          <a:p>
            <a:r>
              <a:rPr lang="en-NZ" dirty="0"/>
              <a:t>Onload to today’s date</a:t>
            </a:r>
          </a:p>
          <a:p>
            <a:r>
              <a:rPr lang="en-NZ" dirty="0"/>
              <a:t>Automatic Update to Check Out picker</a:t>
            </a:r>
          </a:p>
          <a:p>
            <a:r>
              <a:rPr lang="en-NZ" dirty="0"/>
              <a:t>Prohibits picking past dates</a:t>
            </a:r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63C57-1F68-4EC7-82A0-FDE7747A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27" y="1853247"/>
            <a:ext cx="2527278" cy="37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8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1543</TotalTime>
  <Words>430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ISCG6420 Internet &amp; Website Development: Assignment B</vt:lpstr>
      <vt:lpstr>Landing Page</vt:lpstr>
      <vt:lpstr>Online Booking System</vt:lpstr>
      <vt:lpstr>Online Booking System</vt:lpstr>
      <vt:lpstr>Lodge Information – Data Dictionary</vt:lpstr>
      <vt:lpstr>Lodge Information – XML Document</vt:lpstr>
      <vt:lpstr>Current Bookings – Data Dictionary</vt:lpstr>
      <vt:lpstr>Current Bookings – XML Document</vt:lpstr>
      <vt:lpstr>Date Pickers</vt:lpstr>
      <vt:lpstr>Number Picker</vt:lpstr>
      <vt:lpstr>Canvas</vt:lpstr>
      <vt:lpstr>Modals</vt:lpstr>
      <vt:lpstr>Thank you very much.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ISCG6420 Internet &amp; Website Development: Assignment B</dc:title>
  <dc:creator>Anna McColl</dc:creator>
  <cp:lastModifiedBy>Anna McColl</cp:lastModifiedBy>
  <cp:revision>10</cp:revision>
  <dcterms:created xsi:type="dcterms:W3CDTF">2021-06-05T22:09:33Z</dcterms:created>
  <dcterms:modified xsi:type="dcterms:W3CDTF">2021-06-07T10:24:30Z</dcterms:modified>
</cp:coreProperties>
</file>