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F94A4-5D9E-4D05-AF3E-0606D99E50F9}" v="73" dt="2023-08-26T12:58:0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kazu Takaya" userId="ba7f48232cd99e03" providerId="LiveId" clId="{D87F94A4-5D9E-4D05-AF3E-0606D99E50F9}"/>
    <pc:docChg chg="undo custSel modSld">
      <pc:chgData name="Hirokazu Takaya" userId="ba7f48232cd99e03" providerId="LiveId" clId="{D87F94A4-5D9E-4D05-AF3E-0606D99E50F9}" dt="2023-08-26T13:01:50.481" v="3449" actId="1035"/>
      <pc:docMkLst>
        <pc:docMk/>
      </pc:docMkLst>
      <pc:sldChg chg="addSp delSp modSp mod">
        <pc:chgData name="Hirokazu Takaya" userId="ba7f48232cd99e03" providerId="LiveId" clId="{D87F94A4-5D9E-4D05-AF3E-0606D99E50F9}" dt="2023-08-26T13:01:50.481" v="3449" actId="1035"/>
        <pc:sldMkLst>
          <pc:docMk/>
          <pc:sldMk cId="3109316485" sldId="256"/>
        </pc:sldMkLst>
        <pc:spChg chg="del mod">
          <ac:chgData name="Hirokazu Takaya" userId="ba7f48232cd99e03" providerId="LiveId" clId="{D87F94A4-5D9E-4D05-AF3E-0606D99E50F9}" dt="2023-08-26T10:15:07.646" v="351" actId="478"/>
          <ac:spMkLst>
            <pc:docMk/>
            <pc:sldMk cId="3109316485" sldId="256"/>
            <ac:spMk id="4" creationId="{7BB4247C-7638-2402-4FD9-223FA6B547D1}"/>
          </ac:spMkLst>
        </pc:spChg>
        <pc:spChg chg="mod">
          <ac:chgData name="Hirokazu Takaya" userId="ba7f48232cd99e03" providerId="LiveId" clId="{D87F94A4-5D9E-4D05-AF3E-0606D99E50F9}" dt="2023-08-26T10:46:41.279" v="1167" actId="20577"/>
          <ac:spMkLst>
            <pc:docMk/>
            <pc:sldMk cId="3109316485" sldId="256"/>
            <ac:spMk id="5" creationId="{5A3CF421-E0BD-31F4-06E1-3CF43D3C210C}"/>
          </ac:spMkLst>
        </pc:spChg>
        <pc:spChg chg="mod">
          <ac:chgData name="Hirokazu Takaya" userId="ba7f48232cd99e03" providerId="LiveId" clId="{D87F94A4-5D9E-4D05-AF3E-0606D99E50F9}" dt="2023-08-26T10:20:18.015" v="437" actId="1076"/>
          <ac:spMkLst>
            <pc:docMk/>
            <pc:sldMk cId="3109316485" sldId="256"/>
            <ac:spMk id="6" creationId="{DB5D0B76-9283-AA55-6D68-AC4356792A48}"/>
          </ac:spMkLst>
        </pc:spChg>
        <pc:spChg chg="mod">
          <ac:chgData name="Hirokazu Takaya" userId="ba7f48232cd99e03" providerId="LiveId" clId="{D87F94A4-5D9E-4D05-AF3E-0606D99E50F9}" dt="2023-08-26T10:46:20.487" v="1161" actId="1076"/>
          <ac:spMkLst>
            <pc:docMk/>
            <pc:sldMk cId="3109316485" sldId="256"/>
            <ac:spMk id="7" creationId="{A85A2DA9-8C06-9B48-E074-A30CDDEAD6C1}"/>
          </ac:spMkLst>
        </pc:spChg>
        <pc:spChg chg="mod">
          <ac:chgData name="Hirokazu Takaya" userId="ba7f48232cd99e03" providerId="LiveId" clId="{D87F94A4-5D9E-4D05-AF3E-0606D99E50F9}" dt="2023-08-26T10:46:33.341" v="1163" actId="1076"/>
          <ac:spMkLst>
            <pc:docMk/>
            <pc:sldMk cId="3109316485" sldId="256"/>
            <ac:spMk id="8" creationId="{F65FABED-A4C4-EA6B-A4B1-C1D303A2CCA9}"/>
          </ac:spMkLst>
        </pc:spChg>
        <pc:spChg chg="mod">
          <ac:chgData name="Hirokazu Takaya" userId="ba7f48232cd99e03" providerId="LiveId" clId="{D87F94A4-5D9E-4D05-AF3E-0606D99E50F9}" dt="2023-08-26T10:46:17.530" v="1160" actId="404"/>
          <ac:spMkLst>
            <pc:docMk/>
            <pc:sldMk cId="3109316485" sldId="256"/>
            <ac:spMk id="9" creationId="{863FBF6E-7006-9C61-1D01-5CBC57377230}"/>
          </ac:spMkLst>
        </pc:spChg>
        <pc:spChg chg="mod">
          <ac:chgData name="Hirokazu Takaya" userId="ba7f48232cd99e03" providerId="LiveId" clId="{D87F94A4-5D9E-4D05-AF3E-0606D99E50F9}" dt="2023-08-26T10:46:24.003" v="1162" actId="1076"/>
          <ac:spMkLst>
            <pc:docMk/>
            <pc:sldMk cId="3109316485" sldId="256"/>
            <ac:spMk id="10" creationId="{B6B954B8-C895-F899-59EE-8E931CE78E03}"/>
          </ac:spMkLst>
        </pc:spChg>
        <pc:spChg chg="mod">
          <ac:chgData name="Hirokazu Takaya" userId="ba7f48232cd99e03" providerId="LiveId" clId="{D87F94A4-5D9E-4D05-AF3E-0606D99E50F9}" dt="2023-08-26T12:50:03.318" v="3176" actId="1036"/>
          <ac:spMkLst>
            <pc:docMk/>
            <pc:sldMk cId="3109316485" sldId="256"/>
            <ac:spMk id="11" creationId="{DAE06572-4EF7-CA50-FED2-E88C3888B34B}"/>
          </ac:spMkLst>
        </pc:spChg>
        <pc:spChg chg="del mod">
          <ac:chgData name="Hirokazu Takaya" userId="ba7f48232cd99e03" providerId="LiveId" clId="{D87F94A4-5D9E-4D05-AF3E-0606D99E50F9}" dt="2023-08-26T09:47:31.044" v="4" actId="478"/>
          <ac:spMkLst>
            <pc:docMk/>
            <pc:sldMk cId="3109316485" sldId="256"/>
            <ac:spMk id="12" creationId="{219F2C2C-3898-B368-36CE-82B00D1CBE81}"/>
          </ac:spMkLst>
        </pc:spChg>
        <pc:spChg chg="add del mod">
          <ac:chgData name="Hirokazu Takaya" userId="ba7f48232cd99e03" providerId="LiveId" clId="{D87F94A4-5D9E-4D05-AF3E-0606D99E50F9}" dt="2023-08-26T09:47:33.366" v="5" actId="478"/>
          <ac:spMkLst>
            <pc:docMk/>
            <pc:sldMk cId="3109316485" sldId="256"/>
            <ac:spMk id="13" creationId="{A1BBB6A1-CDAF-2B45-62DF-F49B5D011165}"/>
          </ac:spMkLst>
        </pc:spChg>
        <pc:spChg chg="add del mod">
          <ac:chgData name="Hirokazu Takaya" userId="ba7f48232cd99e03" providerId="LiveId" clId="{D87F94A4-5D9E-4D05-AF3E-0606D99E50F9}" dt="2023-08-26T10:57:50.129" v="1487" actId="478"/>
          <ac:spMkLst>
            <pc:docMk/>
            <pc:sldMk cId="3109316485" sldId="256"/>
            <ac:spMk id="14" creationId="{E7E49404-75B5-FFC6-8B22-753F095D1186}"/>
          </ac:spMkLst>
        </pc:spChg>
        <pc:spChg chg="add mod">
          <ac:chgData name="Hirokazu Takaya" userId="ba7f48232cd99e03" providerId="LiveId" clId="{D87F94A4-5D9E-4D05-AF3E-0606D99E50F9}" dt="2023-08-26T10:30:05.127" v="629" actId="404"/>
          <ac:spMkLst>
            <pc:docMk/>
            <pc:sldMk cId="3109316485" sldId="256"/>
            <ac:spMk id="15" creationId="{DBE95FD0-B618-3304-BB71-F48100F55150}"/>
          </ac:spMkLst>
        </pc:spChg>
        <pc:spChg chg="add del mod">
          <ac:chgData name="Hirokazu Takaya" userId="ba7f48232cd99e03" providerId="LiveId" clId="{D87F94A4-5D9E-4D05-AF3E-0606D99E50F9}" dt="2023-08-26T10:55:19.148" v="1437" actId="478"/>
          <ac:spMkLst>
            <pc:docMk/>
            <pc:sldMk cId="3109316485" sldId="256"/>
            <ac:spMk id="18" creationId="{80475DA8-1210-42F4-CA53-204782313E0D}"/>
          </ac:spMkLst>
        </pc:spChg>
        <pc:spChg chg="add del mod">
          <ac:chgData name="Hirokazu Takaya" userId="ba7f48232cd99e03" providerId="LiveId" clId="{D87F94A4-5D9E-4D05-AF3E-0606D99E50F9}" dt="2023-08-26T10:02:04.936" v="223" actId="478"/>
          <ac:spMkLst>
            <pc:docMk/>
            <pc:sldMk cId="3109316485" sldId="256"/>
            <ac:spMk id="19" creationId="{D98340CE-18A1-D239-1DE7-F43B70906653}"/>
          </ac:spMkLst>
        </pc:spChg>
        <pc:spChg chg="add del">
          <ac:chgData name="Hirokazu Takaya" userId="ba7f48232cd99e03" providerId="LiveId" clId="{D87F94A4-5D9E-4D05-AF3E-0606D99E50F9}" dt="2023-08-26T09:54:54.959" v="98" actId="11529"/>
          <ac:spMkLst>
            <pc:docMk/>
            <pc:sldMk cId="3109316485" sldId="256"/>
            <ac:spMk id="21" creationId="{B4E6B61C-BA40-5891-27FD-D8D381BFFFDB}"/>
          </ac:spMkLst>
        </pc:spChg>
        <pc:spChg chg="add mod">
          <ac:chgData name="Hirokazu Takaya" userId="ba7f48232cd99e03" providerId="LiveId" clId="{D87F94A4-5D9E-4D05-AF3E-0606D99E50F9}" dt="2023-08-26T10:24:21.910" v="518" actId="1076"/>
          <ac:spMkLst>
            <pc:docMk/>
            <pc:sldMk cId="3109316485" sldId="256"/>
            <ac:spMk id="22" creationId="{4FAB8C8A-549F-8F22-D94C-308972451A9A}"/>
          </ac:spMkLst>
        </pc:spChg>
        <pc:spChg chg="mod">
          <ac:chgData name="Hirokazu Takaya" userId="ba7f48232cd99e03" providerId="LiveId" clId="{D87F94A4-5D9E-4D05-AF3E-0606D99E50F9}" dt="2023-08-26T12:38:59.501" v="3021" actId="1076"/>
          <ac:spMkLst>
            <pc:docMk/>
            <pc:sldMk cId="3109316485" sldId="256"/>
            <ac:spMk id="38" creationId="{D7EB9447-CFCC-A3C1-94B8-15E227D694A0}"/>
          </ac:spMkLst>
        </pc:spChg>
        <pc:spChg chg="mod">
          <ac:chgData name="Hirokazu Takaya" userId="ba7f48232cd99e03" providerId="LiveId" clId="{D87F94A4-5D9E-4D05-AF3E-0606D99E50F9}" dt="2023-08-26T12:38:50.286" v="3017" actId="14100"/>
          <ac:spMkLst>
            <pc:docMk/>
            <pc:sldMk cId="3109316485" sldId="256"/>
            <ac:spMk id="39" creationId="{73E0E9AD-CFC4-4A2D-2422-B0C2818C4B29}"/>
          </ac:spMkLst>
        </pc:spChg>
        <pc:spChg chg="del mod topLvl">
          <ac:chgData name="Hirokazu Takaya" userId="ba7f48232cd99e03" providerId="LiveId" clId="{D87F94A4-5D9E-4D05-AF3E-0606D99E50F9}" dt="2023-08-26T12:41:23.717" v="3097" actId="478"/>
          <ac:spMkLst>
            <pc:docMk/>
            <pc:sldMk cId="3109316485" sldId="256"/>
            <ac:spMk id="41" creationId="{B63466C8-4101-5264-2250-FAA54C93D9DC}"/>
          </ac:spMkLst>
        </pc:spChg>
        <pc:spChg chg="add del mod topLvl">
          <ac:chgData name="Hirokazu Takaya" userId="ba7f48232cd99e03" providerId="LiveId" clId="{D87F94A4-5D9E-4D05-AF3E-0606D99E50F9}" dt="2023-08-26T12:39:13.993" v="3022" actId="478"/>
          <ac:spMkLst>
            <pc:docMk/>
            <pc:sldMk cId="3109316485" sldId="256"/>
            <ac:spMk id="42" creationId="{C5E149F5-D4A9-1BEC-7918-777D323C9C0B}"/>
          </ac:spMkLst>
        </pc:spChg>
        <pc:spChg chg="mod">
          <ac:chgData name="Hirokazu Takaya" userId="ba7f48232cd99e03" providerId="LiveId" clId="{D87F94A4-5D9E-4D05-AF3E-0606D99E50F9}" dt="2023-08-26T12:41:45.380" v="3105" actId="1076"/>
          <ac:spMkLst>
            <pc:docMk/>
            <pc:sldMk cId="3109316485" sldId="256"/>
            <ac:spMk id="48" creationId="{BB95A3AD-26F2-AD97-C486-5F6578B6C6B8}"/>
          </ac:spMkLst>
        </pc:spChg>
        <pc:spChg chg="mod">
          <ac:chgData name="Hirokazu Takaya" userId="ba7f48232cd99e03" providerId="LiveId" clId="{D87F94A4-5D9E-4D05-AF3E-0606D99E50F9}" dt="2023-08-26T12:41:01.795" v="3095" actId="1076"/>
          <ac:spMkLst>
            <pc:docMk/>
            <pc:sldMk cId="3109316485" sldId="256"/>
            <ac:spMk id="49" creationId="{25A757BA-C670-BC8E-EC94-5F14F45DD899}"/>
          </ac:spMkLst>
        </pc:spChg>
        <pc:spChg chg="add del mod ord">
          <ac:chgData name="Hirokazu Takaya" userId="ba7f48232cd99e03" providerId="LiveId" clId="{D87F94A4-5D9E-4D05-AF3E-0606D99E50F9}" dt="2023-08-26T10:55:06.536" v="1432" actId="478"/>
          <ac:spMkLst>
            <pc:docMk/>
            <pc:sldMk cId="3109316485" sldId="256"/>
            <ac:spMk id="52" creationId="{65E2D74F-70C5-00A7-732E-DE0587B1E7B1}"/>
          </ac:spMkLst>
        </pc:spChg>
        <pc:spChg chg="mod">
          <ac:chgData name="Hirokazu Takaya" userId="ba7f48232cd99e03" providerId="LiveId" clId="{D87F94A4-5D9E-4D05-AF3E-0606D99E50F9}" dt="2023-08-26T12:09:42.826" v="2423" actId="1076"/>
          <ac:spMkLst>
            <pc:docMk/>
            <pc:sldMk cId="3109316485" sldId="256"/>
            <ac:spMk id="66" creationId="{32343E13-6215-258B-800B-6B987F2A84FD}"/>
          </ac:spMkLst>
        </pc:spChg>
        <pc:spChg chg="mod">
          <ac:chgData name="Hirokazu Takaya" userId="ba7f48232cd99e03" providerId="LiveId" clId="{D87F94A4-5D9E-4D05-AF3E-0606D99E50F9}" dt="2023-08-26T10:27:26.154" v="568"/>
          <ac:spMkLst>
            <pc:docMk/>
            <pc:sldMk cId="3109316485" sldId="256"/>
            <ac:spMk id="67" creationId="{16FAE40E-AC7A-F2DF-47E4-DB94ADE87E36}"/>
          </ac:spMkLst>
        </pc:spChg>
        <pc:spChg chg="mod">
          <ac:chgData name="Hirokazu Takaya" userId="ba7f48232cd99e03" providerId="LiveId" clId="{D87F94A4-5D9E-4D05-AF3E-0606D99E50F9}" dt="2023-08-26T12:58:12.190" v="3251" actId="1076"/>
          <ac:spMkLst>
            <pc:docMk/>
            <pc:sldMk cId="3109316485" sldId="256"/>
            <ac:spMk id="71" creationId="{E4D53EB2-7AD2-A1E7-4676-9F1985C66BDF}"/>
          </ac:spMkLst>
        </pc:spChg>
        <pc:spChg chg="mod">
          <ac:chgData name="Hirokazu Takaya" userId="ba7f48232cd99e03" providerId="LiveId" clId="{D87F94A4-5D9E-4D05-AF3E-0606D99E50F9}" dt="2023-08-26T10:28:16.033" v="590"/>
          <ac:spMkLst>
            <pc:docMk/>
            <pc:sldMk cId="3109316485" sldId="256"/>
            <ac:spMk id="72" creationId="{D6BCA901-59D8-99FA-7752-9F4B3E84AA0E}"/>
          </ac:spMkLst>
        </pc:spChg>
        <pc:spChg chg="mod">
          <ac:chgData name="Hirokazu Takaya" userId="ba7f48232cd99e03" providerId="LiveId" clId="{D87F94A4-5D9E-4D05-AF3E-0606D99E50F9}" dt="2023-08-26T11:49:39.587" v="2241" actId="20577"/>
          <ac:spMkLst>
            <pc:docMk/>
            <pc:sldMk cId="3109316485" sldId="256"/>
            <ac:spMk id="77" creationId="{041C43B3-9ED9-2201-1BE0-2958B3E19E6A}"/>
          </ac:spMkLst>
        </pc:spChg>
        <pc:spChg chg="mod">
          <ac:chgData name="Hirokazu Takaya" userId="ba7f48232cd99e03" providerId="LiveId" clId="{D87F94A4-5D9E-4D05-AF3E-0606D99E50F9}" dt="2023-08-26T10:29:36.573" v="609"/>
          <ac:spMkLst>
            <pc:docMk/>
            <pc:sldMk cId="3109316485" sldId="256"/>
            <ac:spMk id="78" creationId="{34F29946-3539-8CD3-5A67-45DD4DC01115}"/>
          </ac:spMkLst>
        </pc:spChg>
        <pc:spChg chg="mod ord topLvl">
          <ac:chgData name="Hirokazu Takaya" userId="ba7f48232cd99e03" providerId="LiveId" clId="{D87F94A4-5D9E-4D05-AF3E-0606D99E50F9}" dt="2023-08-26T12:18:23.332" v="2656" actId="164"/>
          <ac:spMkLst>
            <pc:docMk/>
            <pc:sldMk cId="3109316485" sldId="256"/>
            <ac:spMk id="80" creationId="{566B7FEA-16CB-F99D-3902-0A40BAFB95F9}"/>
          </ac:spMkLst>
        </pc:spChg>
        <pc:spChg chg="del mod topLvl">
          <ac:chgData name="Hirokazu Takaya" userId="ba7f48232cd99e03" providerId="LiveId" clId="{D87F94A4-5D9E-4D05-AF3E-0606D99E50F9}" dt="2023-08-26T10:30:55.132" v="701" actId="478"/>
          <ac:spMkLst>
            <pc:docMk/>
            <pc:sldMk cId="3109316485" sldId="256"/>
            <ac:spMk id="81" creationId="{7E9B3C6F-398F-559F-BF63-C202F0CF145A}"/>
          </ac:spMkLst>
        </pc:spChg>
        <pc:spChg chg="add mod">
          <ac:chgData name="Hirokazu Takaya" userId="ba7f48232cd99e03" providerId="LiveId" clId="{D87F94A4-5D9E-4D05-AF3E-0606D99E50F9}" dt="2023-08-26T12:29:17.500" v="2960" actId="13926"/>
          <ac:spMkLst>
            <pc:docMk/>
            <pc:sldMk cId="3109316485" sldId="256"/>
            <ac:spMk id="87" creationId="{659FEAAF-9D71-554E-8AF7-23C73576A27F}"/>
          </ac:spMkLst>
        </pc:spChg>
        <pc:spChg chg="mod">
          <ac:chgData name="Hirokazu Takaya" userId="ba7f48232cd99e03" providerId="LiveId" clId="{D87F94A4-5D9E-4D05-AF3E-0606D99E50F9}" dt="2023-08-26T10:35:00.648" v="819"/>
          <ac:spMkLst>
            <pc:docMk/>
            <pc:sldMk cId="3109316485" sldId="256"/>
            <ac:spMk id="89" creationId="{D0034D12-0C7F-32CF-F374-DCE4FC0970A8}"/>
          </ac:spMkLst>
        </pc:spChg>
        <pc:spChg chg="mod">
          <ac:chgData name="Hirokazu Takaya" userId="ba7f48232cd99e03" providerId="LiveId" clId="{D87F94A4-5D9E-4D05-AF3E-0606D99E50F9}" dt="2023-08-26T10:35:00.648" v="819"/>
          <ac:spMkLst>
            <pc:docMk/>
            <pc:sldMk cId="3109316485" sldId="256"/>
            <ac:spMk id="90" creationId="{6F96A561-4C02-80E3-A228-CB48453898FA}"/>
          </ac:spMkLst>
        </pc:spChg>
        <pc:spChg chg="add mod">
          <ac:chgData name="Hirokazu Takaya" userId="ba7f48232cd99e03" providerId="LiveId" clId="{D87F94A4-5D9E-4D05-AF3E-0606D99E50F9}" dt="2023-08-26T12:18:28.760" v="2657" actId="164"/>
          <ac:spMkLst>
            <pc:docMk/>
            <pc:sldMk cId="3109316485" sldId="256"/>
            <ac:spMk id="95" creationId="{D8EB7FA9-DD70-54B5-289E-9A351E8E165F}"/>
          </ac:spMkLst>
        </pc:spChg>
        <pc:spChg chg="add mod">
          <ac:chgData name="Hirokazu Takaya" userId="ba7f48232cd99e03" providerId="LiveId" clId="{D87F94A4-5D9E-4D05-AF3E-0606D99E50F9}" dt="2023-08-26T12:18:28.760" v="2657" actId="164"/>
          <ac:spMkLst>
            <pc:docMk/>
            <pc:sldMk cId="3109316485" sldId="256"/>
            <ac:spMk id="96" creationId="{0549F501-8ED8-39AC-9BFC-EBAD81A7F4C3}"/>
          </ac:spMkLst>
        </pc:spChg>
        <pc:spChg chg="mod">
          <ac:chgData name="Hirokazu Takaya" userId="ba7f48232cd99e03" providerId="LiveId" clId="{D87F94A4-5D9E-4D05-AF3E-0606D99E50F9}" dt="2023-08-26T11:01:37.134" v="1585" actId="1076"/>
          <ac:spMkLst>
            <pc:docMk/>
            <pc:sldMk cId="3109316485" sldId="256"/>
            <ac:spMk id="98" creationId="{40465361-67B2-DBA7-BFCE-E7774DAFAC02}"/>
          </ac:spMkLst>
        </pc:spChg>
        <pc:spChg chg="mod">
          <ac:chgData name="Hirokazu Takaya" userId="ba7f48232cd99e03" providerId="LiveId" clId="{D87F94A4-5D9E-4D05-AF3E-0606D99E50F9}" dt="2023-08-26T10:39:05.183" v="999" actId="1076"/>
          <ac:spMkLst>
            <pc:docMk/>
            <pc:sldMk cId="3109316485" sldId="256"/>
            <ac:spMk id="99" creationId="{9C37A582-218D-8828-5348-FF5C7A169319}"/>
          </ac:spMkLst>
        </pc:spChg>
        <pc:spChg chg="add del mod">
          <ac:chgData name="Hirokazu Takaya" userId="ba7f48232cd99e03" providerId="LiveId" clId="{D87F94A4-5D9E-4D05-AF3E-0606D99E50F9}" dt="2023-08-26T11:37:04.824" v="2134" actId="478"/>
          <ac:spMkLst>
            <pc:docMk/>
            <pc:sldMk cId="3109316485" sldId="256"/>
            <ac:spMk id="104" creationId="{3DD88534-62F8-5C77-7A86-1883200813BA}"/>
          </ac:spMkLst>
        </pc:spChg>
        <pc:spChg chg="mod">
          <ac:chgData name="Hirokazu Takaya" userId="ba7f48232cd99e03" providerId="LiveId" clId="{D87F94A4-5D9E-4D05-AF3E-0606D99E50F9}" dt="2023-08-26T11:19:28.177" v="1918" actId="404"/>
          <ac:spMkLst>
            <pc:docMk/>
            <pc:sldMk cId="3109316485" sldId="256"/>
            <ac:spMk id="106" creationId="{681F3120-7838-2A42-7A8B-07B66BB5CF53}"/>
          </ac:spMkLst>
        </pc:spChg>
        <pc:spChg chg="mod">
          <ac:chgData name="Hirokazu Takaya" userId="ba7f48232cd99e03" providerId="LiveId" clId="{D87F94A4-5D9E-4D05-AF3E-0606D99E50F9}" dt="2023-08-26T10:41:59.270" v="1039"/>
          <ac:spMkLst>
            <pc:docMk/>
            <pc:sldMk cId="3109316485" sldId="256"/>
            <ac:spMk id="107" creationId="{8F3DC02E-A8A1-141B-CF0F-2B884ABA79FC}"/>
          </ac:spMkLst>
        </pc:spChg>
        <pc:spChg chg="mod">
          <ac:chgData name="Hirokazu Takaya" userId="ba7f48232cd99e03" providerId="LiveId" clId="{D87F94A4-5D9E-4D05-AF3E-0606D99E50F9}" dt="2023-08-26T11:54:49.908" v="2277" actId="1076"/>
          <ac:spMkLst>
            <pc:docMk/>
            <pc:sldMk cId="3109316485" sldId="256"/>
            <ac:spMk id="109" creationId="{47B42493-D386-3AB7-7599-1640FE7484CE}"/>
          </ac:spMkLst>
        </pc:spChg>
        <pc:spChg chg="mod">
          <ac:chgData name="Hirokazu Takaya" userId="ba7f48232cd99e03" providerId="LiveId" clId="{D87F94A4-5D9E-4D05-AF3E-0606D99E50F9}" dt="2023-08-26T10:43:25.427" v="1076"/>
          <ac:spMkLst>
            <pc:docMk/>
            <pc:sldMk cId="3109316485" sldId="256"/>
            <ac:spMk id="110" creationId="{6950BA3E-3D36-1A22-46F6-5E8D2B2CC3B7}"/>
          </ac:spMkLst>
        </pc:spChg>
        <pc:spChg chg="mod">
          <ac:chgData name="Hirokazu Takaya" userId="ba7f48232cd99e03" providerId="LiveId" clId="{D87F94A4-5D9E-4D05-AF3E-0606D99E50F9}" dt="2023-08-26T10:46:37.339" v="1165"/>
          <ac:spMkLst>
            <pc:docMk/>
            <pc:sldMk cId="3109316485" sldId="256"/>
            <ac:spMk id="124" creationId="{9A8C12E3-9233-9738-3431-D551ACC8CD24}"/>
          </ac:spMkLst>
        </pc:spChg>
        <pc:spChg chg="mod">
          <ac:chgData name="Hirokazu Takaya" userId="ba7f48232cd99e03" providerId="LiveId" clId="{D87F94A4-5D9E-4D05-AF3E-0606D99E50F9}" dt="2023-08-26T10:46:37.339" v="1165"/>
          <ac:spMkLst>
            <pc:docMk/>
            <pc:sldMk cId="3109316485" sldId="256"/>
            <ac:spMk id="125" creationId="{8AD2D98A-6941-4B67-0E3D-0C67CBB95591}"/>
          </ac:spMkLst>
        </pc:spChg>
        <pc:spChg chg="add mod">
          <ac:chgData name="Hirokazu Takaya" userId="ba7f48232cd99e03" providerId="LiveId" clId="{D87F94A4-5D9E-4D05-AF3E-0606D99E50F9}" dt="2023-08-26T13:01:50.481" v="3449" actId="1035"/>
          <ac:spMkLst>
            <pc:docMk/>
            <pc:sldMk cId="3109316485" sldId="256"/>
            <ac:spMk id="126" creationId="{0E157830-5812-65D7-C3B0-A41CD3C2254B}"/>
          </ac:spMkLst>
        </pc:spChg>
        <pc:spChg chg="mod">
          <ac:chgData name="Hirokazu Takaya" userId="ba7f48232cd99e03" providerId="LiveId" clId="{D87F94A4-5D9E-4D05-AF3E-0606D99E50F9}" dt="2023-08-26T11:18:59.974" v="1903" actId="20577"/>
          <ac:spMkLst>
            <pc:docMk/>
            <pc:sldMk cId="3109316485" sldId="256"/>
            <ac:spMk id="128" creationId="{ADACBB5E-BB32-0CBC-5A23-AC7CE0922074}"/>
          </ac:spMkLst>
        </pc:spChg>
        <pc:spChg chg="mod">
          <ac:chgData name="Hirokazu Takaya" userId="ba7f48232cd99e03" providerId="LiveId" clId="{D87F94A4-5D9E-4D05-AF3E-0606D99E50F9}" dt="2023-08-26T10:47:50.014" v="1281"/>
          <ac:spMkLst>
            <pc:docMk/>
            <pc:sldMk cId="3109316485" sldId="256"/>
            <ac:spMk id="129" creationId="{D2A2C086-7EB6-E8FC-5671-1D807F885054}"/>
          </ac:spMkLst>
        </pc:spChg>
        <pc:spChg chg="add del mod">
          <ac:chgData name="Hirokazu Takaya" userId="ba7f48232cd99e03" providerId="LiveId" clId="{D87F94A4-5D9E-4D05-AF3E-0606D99E50F9}" dt="2023-08-26T10:58:39.502" v="1519" actId="478"/>
          <ac:spMkLst>
            <pc:docMk/>
            <pc:sldMk cId="3109316485" sldId="256"/>
            <ac:spMk id="140" creationId="{6AA58455-4964-C288-C72D-D4F3CF9EE9BC}"/>
          </ac:spMkLst>
        </pc:spChg>
        <pc:spChg chg="add mod">
          <ac:chgData name="Hirokazu Takaya" userId="ba7f48232cd99e03" providerId="LiveId" clId="{D87F94A4-5D9E-4D05-AF3E-0606D99E50F9}" dt="2023-08-26T12:50:03.318" v="3176" actId="1036"/>
          <ac:spMkLst>
            <pc:docMk/>
            <pc:sldMk cId="3109316485" sldId="256"/>
            <ac:spMk id="141" creationId="{1EFCDE72-60E7-0341-DA9E-E168DE956B22}"/>
          </ac:spMkLst>
        </pc:spChg>
        <pc:spChg chg="add mod">
          <ac:chgData name="Hirokazu Takaya" userId="ba7f48232cd99e03" providerId="LiveId" clId="{D87F94A4-5D9E-4D05-AF3E-0606D99E50F9}" dt="2023-08-26T12:54:59.638" v="3235" actId="114"/>
          <ac:spMkLst>
            <pc:docMk/>
            <pc:sldMk cId="3109316485" sldId="256"/>
            <ac:spMk id="142" creationId="{7F8B54B3-7E1D-C0A7-4A6F-E113760C5D60}"/>
          </ac:spMkLst>
        </pc:spChg>
        <pc:spChg chg="add mod">
          <ac:chgData name="Hirokazu Takaya" userId="ba7f48232cd99e03" providerId="LiveId" clId="{D87F94A4-5D9E-4D05-AF3E-0606D99E50F9}" dt="2023-08-26T12:54:55.544" v="3234" actId="114"/>
          <ac:spMkLst>
            <pc:docMk/>
            <pc:sldMk cId="3109316485" sldId="256"/>
            <ac:spMk id="153" creationId="{DB661FD2-C4D2-E7C3-C21E-326FD885F510}"/>
          </ac:spMkLst>
        </pc:spChg>
        <pc:spChg chg="add mod">
          <ac:chgData name="Hirokazu Takaya" userId="ba7f48232cd99e03" providerId="LiveId" clId="{D87F94A4-5D9E-4D05-AF3E-0606D99E50F9}" dt="2023-08-26T12:50:03.318" v="3176" actId="1036"/>
          <ac:spMkLst>
            <pc:docMk/>
            <pc:sldMk cId="3109316485" sldId="256"/>
            <ac:spMk id="155" creationId="{7241897E-F1BB-49A5-8AB9-578766608C75}"/>
          </ac:spMkLst>
        </pc:spChg>
        <pc:spChg chg="add mod">
          <ac:chgData name="Hirokazu Takaya" userId="ba7f48232cd99e03" providerId="LiveId" clId="{D87F94A4-5D9E-4D05-AF3E-0606D99E50F9}" dt="2023-08-26T13:01:50.481" v="3449" actId="1035"/>
          <ac:spMkLst>
            <pc:docMk/>
            <pc:sldMk cId="3109316485" sldId="256"/>
            <ac:spMk id="156" creationId="{B1B53E9E-0D4A-8A74-EC4C-BB70C8AC2956}"/>
          </ac:spMkLst>
        </pc:spChg>
        <pc:spChg chg="add mod">
          <ac:chgData name="Hirokazu Takaya" userId="ba7f48232cd99e03" providerId="LiveId" clId="{D87F94A4-5D9E-4D05-AF3E-0606D99E50F9}" dt="2023-08-26T13:01:30.088" v="3418" actId="1076"/>
          <ac:spMkLst>
            <pc:docMk/>
            <pc:sldMk cId="3109316485" sldId="256"/>
            <ac:spMk id="157" creationId="{9610F3A6-E43D-ECF9-545E-0276ABE60A45}"/>
          </ac:spMkLst>
        </pc:spChg>
        <pc:spChg chg="add del mod">
          <ac:chgData name="Hirokazu Takaya" userId="ba7f48232cd99e03" providerId="LiveId" clId="{D87F94A4-5D9E-4D05-AF3E-0606D99E50F9}" dt="2023-08-26T11:03:55.734" v="1609" actId="478"/>
          <ac:spMkLst>
            <pc:docMk/>
            <pc:sldMk cId="3109316485" sldId="256"/>
            <ac:spMk id="162" creationId="{836A2063-94B4-6688-AC22-05BE7E2E85B0}"/>
          </ac:spMkLst>
        </pc:spChg>
        <pc:spChg chg="add mod ord">
          <ac:chgData name="Hirokazu Takaya" userId="ba7f48232cd99e03" providerId="LiveId" clId="{D87F94A4-5D9E-4D05-AF3E-0606D99E50F9}" dt="2023-08-26T12:50:03.318" v="3176" actId="1036"/>
          <ac:spMkLst>
            <pc:docMk/>
            <pc:sldMk cId="3109316485" sldId="256"/>
            <ac:spMk id="163" creationId="{6EE1A784-024F-AA45-197C-38539644FD7C}"/>
          </ac:spMkLst>
        </pc:spChg>
        <pc:spChg chg="add mod">
          <ac:chgData name="Hirokazu Takaya" userId="ba7f48232cd99e03" providerId="LiveId" clId="{D87F94A4-5D9E-4D05-AF3E-0606D99E50F9}" dt="2023-08-26T12:50:03.318" v="3176" actId="1036"/>
          <ac:spMkLst>
            <pc:docMk/>
            <pc:sldMk cId="3109316485" sldId="256"/>
            <ac:spMk id="164" creationId="{9C5FB13F-1E6E-B970-AFC2-B47BEE7E2CA5}"/>
          </ac:spMkLst>
        </pc:spChg>
        <pc:spChg chg="add mod">
          <ac:chgData name="Hirokazu Takaya" userId="ba7f48232cd99e03" providerId="LiveId" clId="{D87F94A4-5D9E-4D05-AF3E-0606D99E50F9}" dt="2023-08-26T12:50:03.318" v="3176" actId="1036"/>
          <ac:spMkLst>
            <pc:docMk/>
            <pc:sldMk cId="3109316485" sldId="256"/>
            <ac:spMk id="165" creationId="{72983595-5E77-65B6-50E0-19EA01AB3C63}"/>
          </ac:spMkLst>
        </pc:spChg>
        <pc:spChg chg="add mod">
          <ac:chgData name="Hirokazu Takaya" userId="ba7f48232cd99e03" providerId="LiveId" clId="{D87F94A4-5D9E-4D05-AF3E-0606D99E50F9}" dt="2023-08-26T12:50:03.318" v="3176" actId="1036"/>
          <ac:spMkLst>
            <pc:docMk/>
            <pc:sldMk cId="3109316485" sldId="256"/>
            <ac:spMk id="166" creationId="{02BA08E3-5198-093D-88D3-1D01C4126885}"/>
          </ac:spMkLst>
        </pc:spChg>
        <pc:spChg chg="add mod">
          <ac:chgData name="Hirokazu Takaya" userId="ba7f48232cd99e03" providerId="LiveId" clId="{D87F94A4-5D9E-4D05-AF3E-0606D99E50F9}" dt="2023-08-26T12:50:03.318" v="3176" actId="1036"/>
          <ac:spMkLst>
            <pc:docMk/>
            <pc:sldMk cId="3109316485" sldId="256"/>
            <ac:spMk id="167" creationId="{0119715B-2228-9154-246F-78D2977BE01A}"/>
          </ac:spMkLst>
        </pc:spChg>
        <pc:spChg chg="add mod">
          <ac:chgData name="Hirokazu Takaya" userId="ba7f48232cd99e03" providerId="LiveId" clId="{D87F94A4-5D9E-4D05-AF3E-0606D99E50F9}" dt="2023-08-26T12:50:03.318" v="3176" actId="1036"/>
          <ac:spMkLst>
            <pc:docMk/>
            <pc:sldMk cId="3109316485" sldId="256"/>
            <ac:spMk id="168" creationId="{2F328E92-670F-7036-45D7-95A4082C542F}"/>
          </ac:spMkLst>
        </pc:spChg>
        <pc:spChg chg="add mod">
          <ac:chgData name="Hirokazu Takaya" userId="ba7f48232cd99e03" providerId="LiveId" clId="{D87F94A4-5D9E-4D05-AF3E-0606D99E50F9}" dt="2023-08-26T12:21:07.070" v="2788" actId="20577"/>
          <ac:spMkLst>
            <pc:docMk/>
            <pc:sldMk cId="3109316485" sldId="256"/>
            <ac:spMk id="169" creationId="{D694509A-4E5E-5B69-B38B-5990C38EFB73}"/>
          </ac:spMkLst>
        </pc:spChg>
        <pc:spChg chg="add mod">
          <ac:chgData name="Hirokazu Takaya" userId="ba7f48232cd99e03" providerId="LiveId" clId="{D87F94A4-5D9E-4D05-AF3E-0606D99E50F9}" dt="2023-08-26T12:26:27.917" v="2945" actId="164"/>
          <ac:spMkLst>
            <pc:docMk/>
            <pc:sldMk cId="3109316485" sldId="256"/>
            <ac:spMk id="171" creationId="{62B0F776-55A2-0167-0A36-345BB94A73A0}"/>
          </ac:spMkLst>
        </pc:spChg>
        <pc:spChg chg="add mod">
          <ac:chgData name="Hirokazu Takaya" userId="ba7f48232cd99e03" providerId="LiveId" clId="{D87F94A4-5D9E-4D05-AF3E-0606D99E50F9}" dt="2023-08-26T12:18:23.332" v="2656" actId="164"/>
          <ac:spMkLst>
            <pc:docMk/>
            <pc:sldMk cId="3109316485" sldId="256"/>
            <ac:spMk id="172" creationId="{B90F9BF5-CDA2-0973-07CF-0055AE6B1E90}"/>
          </ac:spMkLst>
        </pc:spChg>
        <pc:spChg chg="add mod">
          <ac:chgData name="Hirokazu Takaya" userId="ba7f48232cd99e03" providerId="LiveId" clId="{D87F94A4-5D9E-4D05-AF3E-0606D99E50F9}" dt="2023-08-26T12:50:03.318" v="3176" actId="1036"/>
          <ac:spMkLst>
            <pc:docMk/>
            <pc:sldMk cId="3109316485" sldId="256"/>
            <ac:spMk id="174" creationId="{0361F4EC-C815-2333-0901-7CAEB35C9249}"/>
          </ac:spMkLst>
        </pc:spChg>
        <pc:spChg chg="mod">
          <ac:chgData name="Hirokazu Takaya" userId="ba7f48232cd99e03" providerId="LiveId" clId="{D87F94A4-5D9E-4D05-AF3E-0606D99E50F9}" dt="2023-08-26T12:40:32.605" v="3072" actId="1076"/>
          <ac:spMkLst>
            <pc:docMk/>
            <pc:sldMk cId="3109316485" sldId="256"/>
            <ac:spMk id="183" creationId="{31457051-875C-B26A-F3B7-349151B773D9}"/>
          </ac:spMkLst>
        </pc:spChg>
        <pc:spChg chg="mod">
          <ac:chgData name="Hirokazu Takaya" userId="ba7f48232cd99e03" providerId="LiveId" clId="{D87F94A4-5D9E-4D05-AF3E-0606D99E50F9}" dt="2023-08-26T12:39:24.421" v="3024"/>
          <ac:spMkLst>
            <pc:docMk/>
            <pc:sldMk cId="3109316485" sldId="256"/>
            <ac:spMk id="184" creationId="{9C05FC28-9F08-FD0C-9FBA-E1ABD54E03AD}"/>
          </ac:spMkLst>
        </pc:spChg>
        <pc:spChg chg="add mod">
          <ac:chgData name="Hirokazu Takaya" userId="ba7f48232cd99e03" providerId="LiveId" clId="{D87F94A4-5D9E-4D05-AF3E-0606D99E50F9}" dt="2023-08-26T12:53:31.700" v="3204" actId="1076"/>
          <ac:spMkLst>
            <pc:docMk/>
            <pc:sldMk cId="3109316485" sldId="256"/>
            <ac:spMk id="201" creationId="{736868AE-4ED4-E7C7-A934-320BA15327BE}"/>
          </ac:spMkLst>
        </pc:spChg>
        <pc:spChg chg="add mod">
          <ac:chgData name="Hirokazu Takaya" userId="ba7f48232cd99e03" providerId="LiveId" clId="{D87F94A4-5D9E-4D05-AF3E-0606D99E50F9}" dt="2023-08-26T12:59:11.834" v="3265" actId="1076"/>
          <ac:spMkLst>
            <pc:docMk/>
            <pc:sldMk cId="3109316485" sldId="256"/>
            <ac:spMk id="202" creationId="{8F51CDCE-B5AF-9D37-D478-87A826E6B0DD}"/>
          </ac:spMkLst>
        </pc:spChg>
        <pc:grpChg chg="add mod">
          <ac:chgData name="Hirokazu Takaya" userId="ba7f48232cd99e03" providerId="LiveId" clId="{D87F94A4-5D9E-4D05-AF3E-0606D99E50F9}" dt="2023-08-26T12:50:03.318" v="3176" actId="1036"/>
          <ac:grpSpMkLst>
            <pc:docMk/>
            <pc:sldMk cId="3109316485" sldId="256"/>
            <ac:grpSpMk id="30" creationId="{8F96934B-36AA-2F83-9F0D-FDEB0C00792B}"/>
          </ac:grpSpMkLst>
        </pc:grpChg>
        <pc:grpChg chg="add mod">
          <ac:chgData name="Hirokazu Takaya" userId="ba7f48232cd99e03" providerId="LiveId" clId="{D87F94A4-5D9E-4D05-AF3E-0606D99E50F9}" dt="2023-08-26T12:50:03.318" v="3176" actId="1036"/>
          <ac:grpSpMkLst>
            <pc:docMk/>
            <pc:sldMk cId="3109316485" sldId="256"/>
            <ac:grpSpMk id="37" creationId="{4087A364-C679-1D4B-3F36-8F22F38CF853}"/>
          </ac:grpSpMkLst>
        </pc:grpChg>
        <pc:grpChg chg="add del mod">
          <ac:chgData name="Hirokazu Takaya" userId="ba7f48232cd99e03" providerId="LiveId" clId="{D87F94A4-5D9E-4D05-AF3E-0606D99E50F9}" dt="2023-08-26T12:39:13.993" v="3022" actId="478"/>
          <ac:grpSpMkLst>
            <pc:docMk/>
            <pc:sldMk cId="3109316485" sldId="256"/>
            <ac:grpSpMk id="40" creationId="{C754ECCA-4726-2A63-55A3-AFBE803C223F}"/>
          </ac:grpSpMkLst>
        </pc:grpChg>
        <pc:grpChg chg="add del mod">
          <ac:chgData name="Hirokazu Takaya" userId="ba7f48232cd99e03" providerId="LiveId" clId="{D87F94A4-5D9E-4D05-AF3E-0606D99E50F9}" dt="2023-08-26T10:47:46.637" v="1280" actId="478"/>
          <ac:grpSpMkLst>
            <pc:docMk/>
            <pc:sldMk cId="3109316485" sldId="256"/>
            <ac:grpSpMk id="46" creationId="{FB228D3B-F7F2-0D24-CB31-F54BA331CF63}"/>
          </ac:grpSpMkLst>
        </pc:grpChg>
        <pc:grpChg chg="add mod">
          <ac:chgData name="Hirokazu Takaya" userId="ba7f48232cd99e03" providerId="LiveId" clId="{D87F94A4-5D9E-4D05-AF3E-0606D99E50F9}" dt="2023-08-26T12:58:37.371" v="3258" actId="1038"/>
          <ac:grpSpMkLst>
            <pc:docMk/>
            <pc:sldMk cId="3109316485" sldId="256"/>
            <ac:grpSpMk id="47" creationId="{534124C8-7F55-794A-7B6F-1F856413D82A}"/>
          </ac:grpSpMkLst>
        </pc:grpChg>
        <pc:grpChg chg="add del mod">
          <ac:chgData name="Hirokazu Takaya" userId="ba7f48232cd99e03" providerId="LiveId" clId="{D87F94A4-5D9E-4D05-AF3E-0606D99E50F9}" dt="2023-08-26T10:46:47.541" v="1168" actId="478"/>
          <ac:grpSpMkLst>
            <pc:docMk/>
            <pc:sldMk cId="3109316485" sldId="256"/>
            <ac:grpSpMk id="53" creationId="{1B16D5EF-3C47-0B98-F0F2-632CB9CE0A74}"/>
          </ac:grpSpMkLst>
        </pc:grpChg>
        <pc:grpChg chg="add mod">
          <ac:chgData name="Hirokazu Takaya" userId="ba7f48232cd99e03" providerId="LiveId" clId="{D87F94A4-5D9E-4D05-AF3E-0606D99E50F9}" dt="2023-08-26T12:58:37.371" v="3258" actId="1038"/>
          <ac:grpSpMkLst>
            <pc:docMk/>
            <pc:sldMk cId="3109316485" sldId="256"/>
            <ac:grpSpMk id="65" creationId="{1B175170-B1D1-BC95-E7B9-01CFBA938199}"/>
          </ac:grpSpMkLst>
        </pc:grpChg>
        <pc:grpChg chg="add mod">
          <ac:chgData name="Hirokazu Takaya" userId="ba7f48232cd99e03" providerId="LiveId" clId="{D87F94A4-5D9E-4D05-AF3E-0606D99E50F9}" dt="2023-08-26T12:50:03.318" v="3176" actId="1036"/>
          <ac:grpSpMkLst>
            <pc:docMk/>
            <pc:sldMk cId="3109316485" sldId="256"/>
            <ac:grpSpMk id="70" creationId="{0CCDDB93-E2D8-7F75-7A2E-5826EF33BF73}"/>
          </ac:grpSpMkLst>
        </pc:grpChg>
        <pc:grpChg chg="add mod">
          <ac:chgData name="Hirokazu Takaya" userId="ba7f48232cd99e03" providerId="LiveId" clId="{D87F94A4-5D9E-4D05-AF3E-0606D99E50F9}" dt="2023-08-26T12:50:03.318" v="3176" actId="1036"/>
          <ac:grpSpMkLst>
            <pc:docMk/>
            <pc:sldMk cId="3109316485" sldId="256"/>
            <ac:grpSpMk id="76" creationId="{B98AF990-C680-C46A-F671-82DDBC2A43B4}"/>
          </ac:grpSpMkLst>
        </pc:grpChg>
        <pc:grpChg chg="add del mod">
          <ac:chgData name="Hirokazu Takaya" userId="ba7f48232cd99e03" providerId="LiveId" clId="{D87F94A4-5D9E-4D05-AF3E-0606D99E50F9}" dt="2023-08-26T10:30:55.132" v="701" actId="478"/>
          <ac:grpSpMkLst>
            <pc:docMk/>
            <pc:sldMk cId="3109316485" sldId="256"/>
            <ac:grpSpMk id="79" creationId="{899F7EE5-FE16-A742-0963-695F3B452785}"/>
          </ac:grpSpMkLst>
        </pc:grpChg>
        <pc:grpChg chg="add mod">
          <ac:chgData name="Hirokazu Takaya" userId="ba7f48232cd99e03" providerId="LiveId" clId="{D87F94A4-5D9E-4D05-AF3E-0606D99E50F9}" dt="2023-08-26T12:50:03.318" v="3176" actId="1036"/>
          <ac:grpSpMkLst>
            <pc:docMk/>
            <pc:sldMk cId="3109316485" sldId="256"/>
            <ac:grpSpMk id="88" creationId="{6E500B2C-75CC-192D-C2B3-74D7796266FA}"/>
          </ac:grpSpMkLst>
        </pc:grpChg>
        <pc:grpChg chg="add mod">
          <ac:chgData name="Hirokazu Takaya" userId="ba7f48232cd99e03" providerId="LiveId" clId="{D87F94A4-5D9E-4D05-AF3E-0606D99E50F9}" dt="2023-08-26T12:50:03.318" v="3176" actId="1036"/>
          <ac:grpSpMkLst>
            <pc:docMk/>
            <pc:sldMk cId="3109316485" sldId="256"/>
            <ac:grpSpMk id="97" creationId="{5BD7369E-BD9F-340F-C978-5CAA37C046C1}"/>
          </ac:grpSpMkLst>
        </pc:grpChg>
        <pc:grpChg chg="add mod">
          <ac:chgData name="Hirokazu Takaya" userId="ba7f48232cd99e03" providerId="LiveId" clId="{D87F94A4-5D9E-4D05-AF3E-0606D99E50F9}" dt="2023-08-26T12:50:03.318" v="3176" actId="1036"/>
          <ac:grpSpMkLst>
            <pc:docMk/>
            <pc:sldMk cId="3109316485" sldId="256"/>
            <ac:grpSpMk id="105" creationId="{004323ED-B69E-23D9-112F-DF1DD4E2E45C}"/>
          </ac:grpSpMkLst>
        </pc:grpChg>
        <pc:grpChg chg="add mod">
          <ac:chgData name="Hirokazu Takaya" userId="ba7f48232cd99e03" providerId="LiveId" clId="{D87F94A4-5D9E-4D05-AF3E-0606D99E50F9}" dt="2023-08-26T12:50:03.318" v="3176" actId="1036"/>
          <ac:grpSpMkLst>
            <pc:docMk/>
            <pc:sldMk cId="3109316485" sldId="256"/>
            <ac:grpSpMk id="108" creationId="{615E8E00-DE4A-E137-4B86-B70B6A7889A8}"/>
          </ac:grpSpMkLst>
        </pc:grpChg>
        <pc:grpChg chg="add mod">
          <ac:chgData name="Hirokazu Takaya" userId="ba7f48232cd99e03" providerId="LiveId" clId="{D87F94A4-5D9E-4D05-AF3E-0606D99E50F9}" dt="2023-08-26T12:26:27.917" v="2945" actId="164"/>
          <ac:grpSpMkLst>
            <pc:docMk/>
            <pc:sldMk cId="3109316485" sldId="256"/>
            <ac:grpSpMk id="123" creationId="{C9E32D84-F72D-96DA-80D5-C2092611D638}"/>
          </ac:grpSpMkLst>
        </pc:grpChg>
        <pc:grpChg chg="add mod">
          <ac:chgData name="Hirokazu Takaya" userId="ba7f48232cd99e03" providerId="LiveId" clId="{D87F94A4-5D9E-4D05-AF3E-0606D99E50F9}" dt="2023-08-26T12:50:03.318" v="3176" actId="1036"/>
          <ac:grpSpMkLst>
            <pc:docMk/>
            <pc:sldMk cId="3109316485" sldId="256"/>
            <ac:grpSpMk id="127" creationId="{E53F12DC-2527-044A-083A-1D9842FF0D80}"/>
          </ac:grpSpMkLst>
        </pc:grpChg>
        <pc:grpChg chg="add mod">
          <ac:chgData name="Hirokazu Takaya" userId="ba7f48232cd99e03" providerId="LiveId" clId="{D87F94A4-5D9E-4D05-AF3E-0606D99E50F9}" dt="2023-08-26T12:50:03.318" v="3176" actId="1036"/>
          <ac:grpSpMkLst>
            <pc:docMk/>
            <pc:sldMk cId="3109316485" sldId="256"/>
            <ac:grpSpMk id="175" creationId="{5A75AE48-6C1D-EFD2-7F05-F48D81149E76}"/>
          </ac:grpSpMkLst>
        </pc:grpChg>
        <pc:grpChg chg="add mod">
          <ac:chgData name="Hirokazu Takaya" userId="ba7f48232cd99e03" providerId="LiveId" clId="{D87F94A4-5D9E-4D05-AF3E-0606D99E50F9}" dt="2023-08-26T12:50:03.318" v="3176" actId="1036"/>
          <ac:grpSpMkLst>
            <pc:docMk/>
            <pc:sldMk cId="3109316485" sldId="256"/>
            <ac:grpSpMk id="176" creationId="{7A7C95CD-F6C2-54E3-F971-B3012DE83047}"/>
          </ac:grpSpMkLst>
        </pc:grpChg>
        <pc:grpChg chg="add mod">
          <ac:chgData name="Hirokazu Takaya" userId="ba7f48232cd99e03" providerId="LiveId" clId="{D87F94A4-5D9E-4D05-AF3E-0606D99E50F9}" dt="2023-08-26T12:50:03.318" v="3176" actId="1036"/>
          <ac:grpSpMkLst>
            <pc:docMk/>
            <pc:sldMk cId="3109316485" sldId="256"/>
            <ac:grpSpMk id="177" creationId="{80997453-CA4E-2FC0-F20C-EDDCDEBAE547}"/>
          </ac:grpSpMkLst>
        </pc:grpChg>
        <pc:grpChg chg="add mod">
          <ac:chgData name="Hirokazu Takaya" userId="ba7f48232cd99e03" providerId="LiveId" clId="{D87F94A4-5D9E-4D05-AF3E-0606D99E50F9}" dt="2023-08-26T12:58:37.371" v="3258" actId="1038"/>
          <ac:grpSpMkLst>
            <pc:docMk/>
            <pc:sldMk cId="3109316485" sldId="256"/>
            <ac:grpSpMk id="178" creationId="{09580F3B-9BC7-C53A-5F7A-F2DEE4866370}"/>
          </ac:grpSpMkLst>
        </pc:grpChg>
        <pc:grpChg chg="add mod">
          <ac:chgData name="Hirokazu Takaya" userId="ba7f48232cd99e03" providerId="LiveId" clId="{D87F94A4-5D9E-4D05-AF3E-0606D99E50F9}" dt="2023-08-26T12:50:03.318" v="3176" actId="1036"/>
          <ac:grpSpMkLst>
            <pc:docMk/>
            <pc:sldMk cId="3109316485" sldId="256"/>
            <ac:grpSpMk id="182" creationId="{7E82FFFE-4025-2241-D556-606B3D6D5E03}"/>
          </ac:grpSpMkLst>
        </pc:grpChg>
        <pc:cxnChg chg="add mod">
          <ac:chgData name="Hirokazu Takaya" userId="ba7f48232cd99e03" providerId="LiveId" clId="{D87F94A4-5D9E-4D05-AF3E-0606D99E50F9}" dt="2023-08-26T12:50:03.318" v="3176" actId="1036"/>
          <ac:cxnSpMkLst>
            <pc:docMk/>
            <pc:sldMk cId="3109316485" sldId="256"/>
            <ac:cxnSpMk id="17" creationId="{52D618D0-2713-65E0-F968-F43DBD7F2189}"/>
          </ac:cxnSpMkLst>
        </pc:cxnChg>
        <pc:cxnChg chg="add mod">
          <ac:chgData name="Hirokazu Takaya" userId="ba7f48232cd99e03" providerId="LiveId" clId="{D87F94A4-5D9E-4D05-AF3E-0606D99E50F9}" dt="2023-08-26T12:58:37.371" v="3258" actId="1038"/>
          <ac:cxnSpMkLst>
            <pc:docMk/>
            <pc:sldMk cId="3109316485" sldId="256"/>
            <ac:cxnSpMk id="31" creationId="{70E04BCD-057D-7A9C-1F3E-425B70F01E13}"/>
          </ac:cxnSpMkLst>
        </pc:cxnChg>
        <pc:cxnChg chg="add mod">
          <ac:chgData name="Hirokazu Takaya" userId="ba7f48232cd99e03" providerId="LiveId" clId="{D87F94A4-5D9E-4D05-AF3E-0606D99E50F9}" dt="2023-08-26T12:58:37.371" v="3258" actId="1038"/>
          <ac:cxnSpMkLst>
            <pc:docMk/>
            <pc:sldMk cId="3109316485" sldId="256"/>
            <ac:cxnSpMk id="55" creationId="{1210C9F1-3B1A-1CFF-2D59-4CBDD2149893}"/>
          </ac:cxnSpMkLst>
        </pc:cxnChg>
        <pc:cxnChg chg="add mod">
          <ac:chgData name="Hirokazu Takaya" userId="ba7f48232cd99e03" providerId="LiveId" clId="{D87F94A4-5D9E-4D05-AF3E-0606D99E50F9}" dt="2023-08-26T12:58:37.371" v="3258" actId="1038"/>
          <ac:cxnSpMkLst>
            <pc:docMk/>
            <pc:sldMk cId="3109316485" sldId="256"/>
            <ac:cxnSpMk id="56" creationId="{E1706F0C-BB85-F64F-A6F0-C3B59B069F01}"/>
          </ac:cxnSpMkLst>
        </pc:cxnChg>
        <pc:cxnChg chg="add mod">
          <ac:chgData name="Hirokazu Takaya" userId="ba7f48232cd99e03" providerId="LiveId" clId="{D87F94A4-5D9E-4D05-AF3E-0606D99E50F9}" dt="2023-08-26T12:50:03.318" v="3176" actId="1036"/>
          <ac:cxnSpMkLst>
            <pc:docMk/>
            <pc:sldMk cId="3109316485" sldId="256"/>
            <ac:cxnSpMk id="61" creationId="{61069D89-7EBF-739E-E44B-8AD4C3EDFDD8}"/>
          </ac:cxnSpMkLst>
        </pc:cxnChg>
        <pc:cxnChg chg="add mod">
          <ac:chgData name="Hirokazu Takaya" userId="ba7f48232cd99e03" providerId="LiveId" clId="{D87F94A4-5D9E-4D05-AF3E-0606D99E50F9}" dt="2023-08-26T12:58:37.371" v="3258" actId="1038"/>
          <ac:cxnSpMkLst>
            <pc:docMk/>
            <pc:sldMk cId="3109316485" sldId="256"/>
            <ac:cxnSpMk id="73" creationId="{B97EB3E5-1BE3-7FA1-5095-1138301918FA}"/>
          </ac:cxnSpMkLst>
        </pc:cxnChg>
        <pc:cxnChg chg="add mod">
          <ac:chgData name="Hirokazu Takaya" userId="ba7f48232cd99e03" providerId="LiveId" clId="{D87F94A4-5D9E-4D05-AF3E-0606D99E50F9}" dt="2023-08-26T12:50:03.318" v="3176" actId="1036"/>
          <ac:cxnSpMkLst>
            <pc:docMk/>
            <pc:sldMk cId="3109316485" sldId="256"/>
            <ac:cxnSpMk id="92" creationId="{29DA391E-FC8B-13F9-69DC-4885AC43D290}"/>
          </ac:cxnSpMkLst>
        </pc:cxnChg>
        <pc:cxnChg chg="add mod">
          <ac:chgData name="Hirokazu Takaya" userId="ba7f48232cd99e03" providerId="LiveId" clId="{D87F94A4-5D9E-4D05-AF3E-0606D99E50F9}" dt="2023-08-26T12:50:03.318" v="3176" actId="1036"/>
          <ac:cxnSpMkLst>
            <pc:docMk/>
            <pc:sldMk cId="3109316485" sldId="256"/>
            <ac:cxnSpMk id="100" creationId="{EBF529E5-3DE9-24D4-3255-7615C93A4AE6}"/>
          </ac:cxnSpMkLst>
        </pc:cxnChg>
        <pc:cxnChg chg="add mod">
          <ac:chgData name="Hirokazu Takaya" userId="ba7f48232cd99e03" providerId="LiveId" clId="{D87F94A4-5D9E-4D05-AF3E-0606D99E50F9}" dt="2023-08-26T12:58:37.371" v="3258" actId="1038"/>
          <ac:cxnSpMkLst>
            <pc:docMk/>
            <pc:sldMk cId="3109316485" sldId="256"/>
            <ac:cxnSpMk id="111" creationId="{E0BF1DD9-23CE-3A95-A0F2-3AE4B20CDCEC}"/>
          </ac:cxnSpMkLst>
        </pc:cxnChg>
        <pc:cxnChg chg="add mod">
          <ac:chgData name="Hirokazu Takaya" userId="ba7f48232cd99e03" providerId="LiveId" clId="{D87F94A4-5D9E-4D05-AF3E-0606D99E50F9}" dt="2023-08-26T12:58:37.371" v="3258" actId="1038"/>
          <ac:cxnSpMkLst>
            <pc:docMk/>
            <pc:sldMk cId="3109316485" sldId="256"/>
            <ac:cxnSpMk id="112" creationId="{3FA0A56C-2A2F-02CA-A43F-5497111E58A7}"/>
          </ac:cxnSpMkLst>
        </pc:cxnChg>
        <pc:cxnChg chg="add mod">
          <ac:chgData name="Hirokazu Takaya" userId="ba7f48232cd99e03" providerId="LiveId" clId="{D87F94A4-5D9E-4D05-AF3E-0606D99E50F9}" dt="2023-08-26T12:50:03.318" v="3176" actId="1036"/>
          <ac:cxnSpMkLst>
            <pc:docMk/>
            <pc:sldMk cId="3109316485" sldId="256"/>
            <ac:cxnSpMk id="113" creationId="{6AD5ACE5-C69E-29A9-C3E6-DABD5567E313}"/>
          </ac:cxnSpMkLst>
        </pc:cxnChg>
        <pc:cxnChg chg="add mod">
          <ac:chgData name="Hirokazu Takaya" userId="ba7f48232cd99e03" providerId="LiveId" clId="{D87F94A4-5D9E-4D05-AF3E-0606D99E50F9}" dt="2023-08-26T12:50:03.318" v="3176" actId="1036"/>
          <ac:cxnSpMkLst>
            <pc:docMk/>
            <pc:sldMk cId="3109316485" sldId="256"/>
            <ac:cxnSpMk id="114" creationId="{01A41F48-3BBB-F2C3-D8F3-EE2E0F954471}"/>
          </ac:cxnSpMkLst>
        </pc:cxnChg>
        <pc:cxnChg chg="add mod">
          <ac:chgData name="Hirokazu Takaya" userId="ba7f48232cd99e03" providerId="LiveId" clId="{D87F94A4-5D9E-4D05-AF3E-0606D99E50F9}" dt="2023-08-26T12:50:03.318" v="3176" actId="1036"/>
          <ac:cxnSpMkLst>
            <pc:docMk/>
            <pc:sldMk cId="3109316485" sldId="256"/>
            <ac:cxnSpMk id="132" creationId="{AD8281B6-A60E-0E89-A113-2FEDDC11AA81}"/>
          </ac:cxnSpMkLst>
        </pc:cxnChg>
        <pc:cxnChg chg="add mod">
          <ac:chgData name="Hirokazu Takaya" userId="ba7f48232cd99e03" providerId="LiveId" clId="{D87F94A4-5D9E-4D05-AF3E-0606D99E50F9}" dt="2023-08-26T12:50:03.318" v="3176" actId="1036"/>
          <ac:cxnSpMkLst>
            <pc:docMk/>
            <pc:sldMk cId="3109316485" sldId="256"/>
            <ac:cxnSpMk id="133" creationId="{0E5CBB74-DA13-8F21-81EA-0C50AF439F93}"/>
          </ac:cxnSpMkLst>
        </pc:cxnChg>
        <pc:cxnChg chg="add del mod">
          <ac:chgData name="Hirokazu Takaya" userId="ba7f48232cd99e03" providerId="LiveId" clId="{D87F94A4-5D9E-4D05-AF3E-0606D99E50F9}" dt="2023-08-26T10:49:17.697" v="1313" actId="478"/>
          <ac:cxnSpMkLst>
            <pc:docMk/>
            <pc:sldMk cId="3109316485" sldId="256"/>
            <ac:cxnSpMk id="134" creationId="{66EF1FD5-785B-A24A-8964-36A02768A255}"/>
          </ac:cxnSpMkLst>
        </pc:cxnChg>
        <pc:cxnChg chg="add del mod">
          <ac:chgData name="Hirokazu Takaya" userId="ba7f48232cd99e03" providerId="LiveId" clId="{D87F94A4-5D9E-4D05-AF3E-0606D99E50F9}" dt="2023-08-26T12:48:27.813" v="3124" actId="11529"/>
          <ac:cxnSpMkLst>
            <pc:docMk/>
            <pc:sldMk cId="3109316485" sldId="256"/>
            <ac:cxnSpMk id="192" creationId="{BD80A761-1842-B723-C22D-BF812D0A9EC0}"/>
          </ac:cxnSpMkLst>
        </pc:cxnChg>
        <pc:cxnChg chg="add mod">
          <ac:chgData name="Hirokazu Takaya" userId="ba7f48232cd99e03" providerId="LiveId" clId="{D87F94A4-5D9E-4D05-AF3E-0606D99E50F9}" dt="2023-08-26T12:58:49.738" v="3261" actId="14100"/>
          <ac:cxnSpMkLst>
            <pc:docMk/>
            <pc:sldMk cId="3109316485" sldId="256"/>
            <ac:cxnSpMk id="194" creationId="{FF18E4A2-80A4-9710-F7C4-43EFC3F755D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1A856-375E-4B18-92C2-77F6FF3C3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1301CB-E76A-B168-5BAB-0DD028095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4AEC6-71F0-75BB-6542-6CDEDC8B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5DCD-9353-4D4A-929E-AD855D2F6752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85202-ECEF-825E-E346-8803910F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92CF8-93D0-31F2-0BA3-8D0C5C5C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41AC-AFEC-4B23-86F2-5277E9439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33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94CF0-988A-8EC9-88B1-28B282E9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9F5C81-5549-E21F-4F5C-48D3622DB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6591A6-D08A-5C13-CCC3-6206705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5DCD-9353-4D4A-929E-AD855D2F6752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39E2AB-907B-8D3C-D4FA-0E582A06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64465-08B4-41A9-B539-E033381C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41AC-AFEC-4B23-86F2-5277E9439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BFD183-026F-FA06-1905-01117112F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B7A978-5E91-5C31-EFBD-A9E13F36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D963BD-B48C-3D1E-4382-1634C7A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5DCD-9353-4D4A-929E-AD855D2F6752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E787E-4623-29F9-0707-B4F104AC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FA9C16-7616-2C2C-9A1A-568DAB24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41AC-AFEC-4B23-86F2-5277E9439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49EE0-57E6-269E-D93C-1B377F12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CC1368-D3F9-427C-93BE-D5257FC5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63009-CBFA-7273-6805-70845A25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5DCD-9353-4D4A-929E-AD855D2F6752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1D077-EEC1-D4FB-85B2-443994B6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AEBC0-1D0C-A3B3-364C-1E819067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41AC-AFEC-4B23-86F2-5277E9439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D140B-9CC9-6BAD-9980-8244CC21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D00A69-2B3B-56EB-D94C-676C5E8D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524BA-71C9-39FF-6EBD-78C2FE82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5DCD-9353-4D4A-929E-AD855D2F6752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3FF5B6-4A8F-345D-9A62-7092F970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0B4B1F-D2FB-0B28-2B3D-09E9319C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41AC-AFEC-4B23-86F2-5277E9439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5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66AAE-1E6E-412B-F246-AD70AE88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0ADBD-3A05-5C27-D1ED-7184B43A2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6639D2-08D6-8B04-661F-3BF3F7157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7713D8-EC58-EC4F-5DA3-5345A369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5DCD-9353-4D4A-929E-AD855D2F6752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B7470B-68A9-579C-6D4C-7BD04D3D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2D175E-E56D-65BA-2177-24B79EE2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41AC-AFEC-4B23-86F2-5277E9439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3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88419-2F4B-85D2-1882-1304C64C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8D5FBB-A9CA-3586-2972-625DB480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99BF55-4C8A-AF0F-69A8-C3B7D7D6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2016FF-5776-979C-EEE8-F96E105B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0D4704-C30B-03DB-88FC-66D2EE750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31A84A-DA58-7560-0313-839102C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5DCD-9353-4D4A-929E-AD855D2F6752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26C1EC-9702-2EF1-5FA5-9D1EC72B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D16A80-7E70-67C6-D7BD-85AD24B6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41AC-AFEC-4B23-86F2-5277E9439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26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56105-E707-76F7-FC8B-E4DDC240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6B4CCF-786D-9FE1-DE9A-6491E36F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5DCD-9353-4D4A-929E-AD855D2F6752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2C2C90-6F4D-B47C-413A-46881FBB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7F803F-7A5C-F5D4-62A0-612145E0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41AC-AFEC-4B23-86F2-5277E9439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2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DFA29B-FEF9-1666-A921-D7313A83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5DCD-9353-4D4A-929E-AD855D2F6752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1AD483-2959-27B5-F559-D7CDD5BE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920C3-6DF0-FE23-D76E-2AC28B71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41AC-AFEC-4B23-86F2-5277E9439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92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5B286-9ADE-CE46-BDD8-43F323E1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5A06EF-BFC3-3D17-C4EA-8AE308A2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BC57FC-675C-C9DA-F972-CF2304A3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5A46A4-2F91-A921-23FE-DF19E67B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5DCD-9353-4D4A-929E-AD855D2F6752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49EC2-988C-4A7E-2E2D-F3195C66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57840F-FD7A-4A08-1910-1AF32503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41AC-AFEC-4B23-86F2-5277E9439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95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E29CF-1A77-A3EB-C5CF-86410E2F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5B62B5-486F-3589-EE47-6BDAD7846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B8FFD3-F54F-21A3-5338-FF15A408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90B8F3-608D-7BCF-564D-6C693914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5DCD-9353-4D4A-929E-AD855D2F6752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18263A-850A-81E5-A594-3ECBA5E8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038FE1-AF87-654E-ECE0-E790D7AA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41AC-AFEC-4B23-86F2-5277E9439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34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51062A-07EA-6226-03F1-D28EF644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114A93-D377-34D6-DC7C-E659D002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824C12-EF79-CD80-6B84-9F9F028CB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D5DCD-9353-4D4A-929E-AD855D2F6752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6CD68E-A5F5-6B25-E506-7A6CA9084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DC33F2-AB1F-37AB-9FB7-D5BD3C8BC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41AC-AFEC-4B23-86F2-5277E9439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0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AE06572-4EF7-CA50-FED2-E88C3888B34B}"/>
              </a:ext>
            </a:extLst>
          </p:cNvPr>
          <p:cNvSpPr/>
          <p:nvPr/>
        </p:nvSpPr>
        <p:spPr>
          <a:xfrm>
            <a:off x="177981" y="806978"/>
            <a:ext cx="5431672" cy="2174802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2D618D0-2713-65E0-F968-F43DBD7F2189}"/>
              </a:ext>
            </a:extLst>
          </p:cNvPr>
          <p:cNvCxnSpPr>
            <a:cxnSpLocks/>
            <a:stCxn id="39" idx="2"/>
            <a:endCxn id="184" idx="0"/>
          </p:cNvCxnSpPr>
          <p:nvPr/>
        </p:nvCxnSpPr>
        <p:spPr>
          <a:xfrm>
            <a:off x="878186" y="1448553"/>
            <a:ext cx="0" cy="346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F96934B-36AA-2F83-9F0D-FDEB0C00792B}"/>
              </a:ext>
            </a:extLst>
          </p:cNvPr>
          <p:cNvGrpSpPr/>
          <p:nvPr/>
        </p:nvGrpSpPr>
        <p:grpSpPr>
          <a:xfrm>
            <a:off x="4363148" y="1800321"/>
            <a:ext cx="1125628" cy="1044000"/>
            <a:chOff x="3948501" y="1829888"/>
            <a:chExt cx="1125628" cy="1044000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BE95FD0-B618-3304-BB71-F48100F55150}"/>
                </a:ext>
              </a:extLst>
            </p:cNvPr>
            <p:cNvSpPr txBox="1"/>
            <p:nvPr/>
          </p:nvSpPr>
          <p:spPr>
            <a:xfrm>
              <a:off x="3948501" y="2170525"/>
              <a:ext cx="1125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900" dirty="0"/>
                <a:t>Transformation</a:t>
              </a:r>
            </a:p>
            <a:p>
              <a:pPr algn="ctr"/>
              <a:r>
                <a:rPr lang="en-US" altLang="ja-JP" sz="900" dirty="0"/>
                <a:t>Complementation</a:t>
              </a: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4FAB8C8A-549F-8F22-D94C-308972451A9A}"/>
                </a:ext>
              </a:extLst>
            </p:cNvPr>
            <p:cNvSpPr/>
            <p:nvPr/>
          </p:nvSpPr>
          <p:spPr>
            <a:xfrm>
              <a:off x="3989316" y="1829888"/>
              <a:ext cx="1044000" cy="10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0E04BCD-057D-7A9C-1F3E-425B70F01E13}"/>
              </a:ext>
            </a:extLst>
          </p:cNvPr>
          <p:cNvCxnSpPr>
            <a:cxnSpLocks/>
            <a:stCxn id="184" idx="6"/>
            <a:endCxn id="49" idx="2"/>
          </p:cNvCxnSpPr>
          <p:nvPr/>
        </p:nvCxnSpPr>
        <p:spPr>
          <a:xfrm flipV="1">
            <a:off x="1400186" y="2315663"/>
            <a:ext cx="371989" cy="17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087A364-C679-1D4B-3F36-8F22F38CF853}"/>
              </a:ext>
            </a:extLst>
          </p:cNvPr>
          <p:cNvGrpSpPr/>
          <p:nvPr/>
        </p:nvGrpSpPr>
        <p:grpSpPr>
          <a:xfrm>
            <a:off x="356186" y="901474"/>
            <a:ext cx="1044000" cy="547079"/>
            <a:chOff x="3989316" y="1829888"/>
            <a:chExt cx="1044000" cy="1044000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D7EB9447-CFCC-A3C1-94B8-15E227D694A0}"/>
                </a:ext>
              </a:extLst>
            </p:cNvPr>
            <p:cNvSpPr txBox="1"/>
            <p:nvPr/>
          </p:nvSpPr>
          <p:spPr>
            <a:xfrm>
              <a:off x="4048655" y="1946106"/>
              <a:ext cx="922047" cy="881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/>
                <a:t>External</a:t>
              </a:r>
            </a:p>
            <a:p>
              <a:pPr algn="ctr"/>
              <a:r>
                <a:rPr lang="en-US" altLang="ja-JP" sz="1200" dirty="0"/>
                <a:t>databases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3E0E9AD-CFC4-4A2D-2422-B0C2818C4B29}"/>
                </a:ext>
              </a:extLst>
            </p:cNvPr>
            <p:cNvSpPr/>
            <p:nvPr/>
          </p:nvSpPr>
          <p:spPr>
            <a:xfrm>
              <a:off x="3989316" y="1829888"/>
              <a:ext cx="1044000" cy="104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34124C8-7F55-794A-7B6F-1F856413D82A}"/>
              </a:ext>
            </a:extLst>
          </p:cNvPr>
          <p:cNvGrpSpPr/>
          <p:nvPr/>
        </p:nvGrpSpPr>
        <p:grpSpPr>
          <a:xfrm>
            <a:off x="1761305" y="1967899"/>
            <a:ext cx="1350050" cy="695528"/>
            <a:chOff x="3978444" y="1794925"/>
            <a:chExt cx="1350050" cy="708846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B95A3AD-26F2-AD97-C486-5F6578B6C6B8}"/>
                </a:ext>
              </a:extLst>
            </p:cNvPr>
            <p:cNvSpPr txBox="1"/>
            <p:nvPr/>
          </p:nvSpPr>
          <p:spPr>
            <a:xfrm>
              <a:off x="3978444" y="2090562"/>
              <a:ext cx="1350050" cy="282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/>
                <a:t>Data warehouse</a:t>
              </a:r>
            </a:p>
          </p:txBody>
        </p:sp>
        <p:sp>
          <p:nvSpPr>
            <p:cNvPr id="49" name="フローチャート: 磁気ディスク 48">
              <a:extLst>
                <a:ext uri="{FF2B5EF4-FFF2-40B4-BE49-F238E27FC236}">
                  <a16:creationId xmlns:a16="http://schemas.microsoft.com/office/drawing/2014/main" id="{25A757BA-C670-BC8E-EC94-5F14F45DD899}"/>
                </a:ext>
              </a:extLst>
            </p:cNvPr>
            <p:cNvSpPr/>
            <p:nvPr/>
          </p:nvSpPr>
          <p:spPr>
            <a:xfrm>
              <a:off x="3989314" y="1794925"/>
              <a:ext cx="1334345" cy="708846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210C9F1-3B1A-1CFF-2D59-4CBDD2149893}"/>
              </a:ext>
            </a:extLst>
          </p:cNvPr>
          <p:cNvCxnSpPr>
            <a:cxnSpLocks/>
            <a:stCxn id="49" idx="3"/>
            <a:endCxn id="67" idx="0"/>
          </p:cNvCxnSpPr>
          <p:nvPr/>
        </p:nvCxnSpPr>
        <p:spPr>
          <a:xfrm flipH="1">
            <a:off x="2433994" y="2663427"/>
            <a:ext cx="5354" cy="1998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1706F0C-BB85-F64F-A6F0-C3B59B069F01}"/>
              </a:ext>
            </a:extLst>
          </p:cNvPr>
          <p:cNvCxnSpPr>
            <a:cxnSpLocks/>
            <a:stCxn id="49" idx="4"/>
            <a:endCxn id="22" idx="2"/>
          </p:cNvCxnSpPr>
          <p:nvPr/>
        </p:nvCxnSpPr>
        <p:spPr>
          <a:xfrm>
            <a:off x="3106520" y="2315663"/>
            <a:ext cx="1297443" cy="6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1069D89-7EBF-739E-E44B-8AD4C3EDFDD8}"/>
              </a:ext>
            </a:extLst>
          </p:cNvPr>
          <p:cNvCxnSpPr>
            <a:cxnSpLocks/>
            <a:stCxn id="15" idx="3"/>
            <a:endCxn id="78" idx="2"/>
          </p:cNvCxnSpPr>
          <p:nvPr/>
        </p:nvCxnSpPr>
        <p:spPr>
          <a:xfrm flipV="1">
            <a:off x="5488776" y="2322322"/>
            <a:ext cx="1272919" cy="3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1B175170-B1D1-BC95-E7B9-01CFBA938199}"/>
              </a:ext>
            </a:extLst>
          </p:cNvPr>
          <p:cNvGrpSpPr/>
          <p:nvPr/>
        </p:nvGrpSpPr>
        <p:grpSpPr>
          <a:xfrm>
            <a:off x="1883522" y="4661707"/>
            <a:ext cx="1087157" cy="1044000"/>
            <a:chOff x="3960844" y="1829888"/>
            <a:chExt cx="1087157" cy="1044000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32343E13-6215-258B-800B-6B987F2A84FD}"/>
                </a:ext>
              </a:extLst>
            </p:cNvPr>
            <p:cNvSpPr txBox="1"/>
            <p:nvPr/>
          </p:nvSpPr>
          <p:spPr>
            <a:xfrm>
              <a:off x="3960844" y="2144139"/>
              <a:ext cx="1087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Visualization</a:t>
              </a:r>
            </a:p>
            <a:p>
              <a:pPr algn="ctr"/>
              <a:r>
                <a:rPr lang="en-US" altLang="ja-JP" sz="1200" dirty="0"/>
                <a:t>Statistics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6FAE40E-AC7A-F2DF-47E4-DB94ADE87E36}"/>
                </a:ext>
              </a:extLst>
            </p:cNvPr>
            <p:cNvSpPr/>
            <p:nvPr/>
          </p:nvSpPr>
          <p:spPr>
            <a:xfrm>
              <a:off x="3989316" y="1829888"/>
              <a:ext cx="1044000" cy="10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0CCDDB93-E2D8-7F75-7A2E-5826EF33BF73}"/>
              </a:ext>
            </a:extLst>
          </p:cNvPr>
          <p:cNvGrpSpPr/>
          <p:nvPr/>
        </p:nvGrpSpPr>
        <p:grpSpPr>
          <a:xfrm>
            <a:off x="356186" y="4856112"/>
            <a:ext cx="1044000" cy="660500"/>
            <a:chOff x="3989316" y="1829888"/>
            <a:chExt cx="1044000" cy="1044000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4D53EB2-7AD2-A1E7-4676-9F1985C66BDF}"/>
                </a:ext>
              </a:extLst>
            </p:cNvPr>
            <p:cNvSpPr txBox="1"/>
            <p:nvPr/>
          </p:nvSpPr>
          <p:spPr>
            <a:xfrm>
              <a:off x="4029454" y="2159617"/>
              <a:ext cx="963726" cy="43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Dashboard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D6BCA901-59D8-99FA-7752-9F4B3E84AA0E}"/>
                </a:ext>
              </a:extLst>
            </p:cNvPr>
            <p:cNvSpPr/>
            <p:nvPr/>
          </p:nvSpPr>
          <p:spPr>
            <a:xfrm>
              <a:off x="3989316" y="1829888"/>
              <a:ext cx="1044000" cy="104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B97EB3E5-1BE3-7FA1-5095-1138301918FA}"/>
              </a:ext>
            </a:extLst>
          </p:cNvPr>
          <p:cNvCxnSpPr>
            <a:cxnSpLocks/>
            <a:stCxn id="67" idx="2"/>
            <a:endCxn id="72" idx="3"/>
          </p:cNvCxnSpPr>
          <p:nvPr/>
        </p:nvCxnSpPr>
        <p:spPr>
          <a:xfrm flipH="1">
            <a:off x="1400186" y="5183707"/>
            <a:ext cx="511808" cy="2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B98AF990-C680-C46A-F671-82DDBC2A43B4}"/>
              </a:ext>
            </a:extLst>
          </p:cNvPr>
          <p:cNvGrpSpPr/>
          <p:nvPr/>
        </p:nvGrpSpPr>
        <p:grpSpPr>
          <a:xfrm>
            <a:off x="6713907" y="1800322"/>
            <a:ext cx="1106393" cy="1044000"/>
            <a:chOff x="3941528" y="1829888"/>
            <a:chExt cx="1106393" cy="1044000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041C43B3-9ED9-2201-1BE0-2958B3E19E6A}"/>
                </a:ext>
              </a:extLst>
            </p:cNvPr>
            <p:cNvSpPr txBox="1"/>
            <p:nvPr/>
          </p:nvSpPr>
          <p:spPr>
            <a:xfrm>
              <a:off x="3941528" y="2040562"/>
              <a:ext cx="11063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S-R</a:t>
              </a:r>
            </a:p>
            <a:p>
              <a:pPr algn="ctr"/>
              <a:r>
                <a:rPr lang="en-US" altLang="ja-JP" sz="1200" dirty="0"/>
                <a:t>change point</a:t>
              </a:r>
            </a:p>
            <a:p>
              <a:pPr algn="ctr"/>
              <a:r>
                <a:rPr lang="en-US" altLang="ja-JP" sz="1200" dirty="0"/>
                <a:t>analysis</a:t>
              </a:r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34F29946-3539-8CD3-5A67-45DD4DC01115}"/>
                </a:ext>
              </a:extLst>
            </p:cNvPr>
            <p:cNvSpPr/>
            <p:nvPr/>
          </p:nvSpPr>
          <p:spPr>
            <a:xfrm>
              <a:off x="3989316" y="1829888"/>
              <a:ext cx="1044000" cy="10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6E500B2C-75CC-192D-C2B3-74D7796266FA}"/>
              </a:ext>
            </a:extLst>
          </p:cNvPr>
          <p:cNvGrpSpPr/>
          <p:nvPr/>
        </p:nvGrpSpPr>
        <p:grpSpPr>
          <a:xfrm>
            <a:off x="9134004" y="1804364"/>
            <a:ext cx="1044000" cy="1044000"/>
            <a:chOff x="3989316" y="1829888"/>
            <a:chExt cx="1044000" cy="1044000"/>
          </a:xfrm>
        </p:grpSpPr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0034D12-0C7F-32CF-F374-DCE4FC0970A8}"/>
                </a:ext>
              </a:extLst>
            </p:cNvPr>
            <p:cNvSpPr txBox="1"/>
            <p:nvPr/>
          </p:nvSpPr>
          <p:spPr>
            <a:xfrm>
              <a:off x="4032047" y="2019609"/>
              <a:ext cx="9348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ODE</a:t>
              </a:r>
            </a:p>
            <a:p>
              <a:pPr algn="ctr"/>
              <a:r>
                <a:rPr lang="en-US" altLang="ja-JP" sz="1200" dirty="0"/>
                <a:t>parameter</a:t>
              </a:r>
            </a:p>
            <a:p>
              <a:pPr algn="ctr"/>
              <a:r>
                <a:rPr lang="en-US" altLang="ja-JP" sz="1200" dirty="0"/>
                <a:t>estimation</a:t>
              </a:r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6F96A561-4C02-80E3-A228-CB48453898FA}"/>
                </a:ext>
              </a:extLst>
            </p:cNvPr>
            <p:cNvSpPr/>
            <p:nvPr/>
          </p:nvSpPr>
          <p:spPr>
            <a:xfrm>
              <a:off x="3989316" y="1829888"/>
              <a:ext cx="1044000" cy="10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29DA391E-FC8B-13F9-69DC-4885AC43D290}"/>
              </a:ext>
            </a:extLst>
          </p:cNvPr>
          <p:cNvCxnSpPr>
            <a:cxnSpLocks/>
            <a:stCxn id="78" idx="6"/>
            <a:endCxn id="90" idx="2"/>
          </p:cNvCxnSpPr>
          <p:nvPr/>
        </p:nvCxnSpPr>
        <p:spPr>
          <a:xfrm>
            <a:off x="7805695" y="2322322"/>
            <a:ext cx="1328309" cy="4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7A7C95CD-F6C2-54E3-F971-B3012DE83047}"/>
              </a:ext>
            </a:extLst>
          </p:cNvPr>
          <p:cNvGrpSpPr/>
          <p:nvPr/>
        </p:nvGrpSpPr>
        <p:grpSpPr>
          <a:xfrm>
            <a:off x="7658445" y="1222191"/>
            <a:ext cx="1532792" cy="1080818"/>
            <a:chOff x="7957998" y="1324670"/>
            <a:chExt cx="1532792" cy="1080818"/>
          </a:xfrm>
        </p:grpSpPr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8EB7FA9-DD70-54B5-289E-9A351E8E165F}"/>
                </a:ext>
              </a:extLst>
            </p:cNvPr>
            <p:cNvSpPr txBox="1"/>
            <p:nvPr/>
          </p:nvSpPr>
          <p:spPr>
            <a:xfrm>
              <a:off x="7957998" y="1505242"/>
              <a:ext cx="1532792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/>
                <a:t>The number of</a:t>
              </a:r>
              <a:r>
                <a:rPr lang="ja-JP" altLang="en-US" sz="1050" dirty="0"/>
                <a:t> </a:t>
              </a:r>
              <a:r>
                <a:rPr lang="en-US" altLang="ja-JP" sz="1050" dirty="0"/>
                <a:t>cases:</a:t>
              </a:r>
            </a:p>
            <a:p>
              <a:r>
                <a:rPr lang="ja-JP" altLang="en-US" sz="105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</a:t>
              </a:r>
              <a:r>
                <a:rPr lang="en-US" altLang="ja-JP" sz="105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 Susceptible</a:t>
              </a:r>
            </a:p>
            <a:p>
              <a:r>
                <a:rPr lang="en-US" altLang="ja-JP" sz="105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- Infected</a:t>
              </a:r>
            </a:p>
            <a:p>
              <a:r>
                <a:rPr lang="en-US" altLang="ja-JP" sz="105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- Recovered</a:t>
              </a:r>
            </a:p>
            <a:p>
              <a:r>
                <a:rPr lang="en-US" altLang="ja-JP" sz="105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- Fatal</a:t>
              </a: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0549F501-8ED8-39AC-9BFC-EBAD81A7F4C3}"/>
                </a:ext>
              </a:extLst>
            </p:cNvPr>
            <p:cNvSpPr txBox="1"/>
            <p:nvPr/>
          </p:nvSpPr>
          <p:spPr>
            <a:xfrm>
              <a:off x="7957998" y="1324670"/>
              <a:ext cx="10038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b="1" dirty="0">
                  <a:highlight>
                    <a:srgbClr val="FFFF00"/>
                  </a:highlight>
                </a:rPr>
                <a:t>Phased </a:t>
              </a:r>
              <a:r>
                <a:rPr lang="en-US" altLang="ja-JP" sz="1050" b="1" i="1" dirty="0"/>
                <a:t>data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5BD7369E-BD9F-340F-C978-5CAA37C046C1}"/>
              </a:ext>
            </a:extLst>
          </p:cNvPr>
          <p:cNvGrpSpPr/>
          <p:nvPr/>
        </p:nvGrpSpPr>
        <p:grpSpPr>
          <a:xfrm>
            <a:off x="10628510" y="2032029"/>
            <a:ext cx="1051891" cy="596713"/>
            <a:chOff x="4007434" y="1841634"/>
            <a:chExt cx="1051891" cy="708846"/>
          </a:xfrm>
        </p:grpSpPr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40465361-67B2-DBA7-BFCE-E7774DAFAC02}"/>
                </a:ext>
              </a:extLst>
            </p:cNvPr>
            <p:cNvSpPr txBox="1"/>
            <p:nvPr/>
          </p:nvSpPr>
          <p:spPr>
            <a:xfrm>
              <a:off x="4007434" y="2128453"/>
              <a:ext cx="1051891" cy="329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ODE tracker</a:t>
              </a:r>
            </a:p>
          </p:txBody>
        </p:sp>
        <p:sp>
          <p:nvSpPr>
            <p:cNvPr id="99" name="フローチャート: 磁気ディスク 98">
              <a:extLst>
                <a:ext uri="{FF2B5EF4-FFF2-40B4-BE49-F238E27FC236}">
                  <a16:creationId xmlns:a16="http://schemas.microsoft.com/office/drawing/2014/main" id="{9C37A582-218D-8828-5348-FF5C7A169319}"/>
                </a:ext>
              </a:extLst>
            </p:cNvPr>
            <p:cNvSpPr/>
            <p:nvPr/>
          </p:nvSpPr>
          <p:spPr>
            <a:xfrm>
              <a:off x="4013106" y="1841634"/>
              <a:ext cx="1044000" cy="708846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BF529E5-3DE9-24D4-3255-7615C93A4AE6}"/>
              </a:ext>
            </a:extLst>
          </p:cNvPr>
          <p:cNvCxnSpPr>
            <a:cxnSpLocks/>
            <a:stCxn id="90" idx="6"/>
            <a:endCxn id="99" idx="2"/>
          </p:cNvCxnSpPr>
          <p:nvPr/>
        </p:nvCxnSpPr>
        <p:spPr>
          <a:xfrm>
            <a:off x="10178004" y="2326364"/>
            <a:ext cx="456178" cy="4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004323ED-B69E-23D9-112F-DF1DD4E2E45C}"/>
              </a:ext>
            </a:extLst>
          </p:cNvPr>
          <p:cNvGrpSpPr/>
          <p:nvPr/>
        </p:nvGrpSpPr>
        <p:grpSpPr>
          <a:xfrm>
            <a:off x="9137146" y="4662135"/>
            <a:ext cx="1044000" cy="1044000"/>
            <a:chOff x="3989316" y="1829888"/>
            <a:chExt cx="1044000" cy="1044000"/>
          </a:xfrm>
        </p:grpSpPr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81F3120-7838-2A42-7A8B-07B66BB5CF53}"/>
                </a:ext>
              </a:extLst>
            </p:cNvPr>
            <p:cNvSpPr txBox="1"/>
            <p:nvPr/>
          </p:nvSpPr>
          <p:spPr>
            <a:xfrm>
              <a:off x="4101863" y="2128677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Scenario</a:t>
              </a:r>
            </a:p>
            <a:p>
              <a:pPr algn="ctr"/>
              <a:r>
                <a:rPr lang="en-US" altLang="ja-JP" sz="1200" dirty="0"/>
                <a:t>building</a:t>
              </a:r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8F3DC02E-A8A1-141B-CF0F-2B884ABA79FC}"/>
                </a:ext>
              </a:extLst>
            </p:cNvPr>
            <p:cNvSpPr/>
            <p:nvPr/>
          </p:nvSpPr>
          <p:spPr>
            <a:xfrm>
              <a:off x="3989316" y="1829888"/>
              <a:ext cx="1044000" cy="10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615E8E00-DE4A-E137-4B86-B70B6A7889A8}"/>
              </a:ext>
            </a:extLst>
          </p:cNvPr>
          <p:cNvGrpSpPr/>
          <p:nvPr/>
        </p:nvGrpSpPr>
        <p:grpSpPr>
          <a:xfrm>
            <a:off x="5468169" y="3411989"/>
            <a:ext cx="1044000" cy="1044000"/>
            <a:chOff x="3989316" y="1829888"/>
            <a:chExt cx="1044000" cy="1044000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47B42493-D386-3AB7-7599-1640FE7484CE}"/>
                </a:ext>
              </a:extLst>
            </p:cNvPr>
            <p:cNvSpPr txBox="1"/>
            <p:nvPr/>
          </p:nvSpPr>
          <p:spPr>
            <a:xfrm>
              <a:off x="4051928" y="2097784"/>
              <a:ext cx="909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ODE</a:t>
              </a:r>
            </a:p>
            <a:p>
              <a:pPr algn="ctr"/>
              <a:r>
                <a:rPr lang="en-US" altLang="ja-JP" sz="1200" dirty="0"/>
                <a:t>Prediction</a:t>
              </a:r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6950BA3E-3D36-1A22-46F6-5E8D2B2CC3B7}"/>
                </a:ext>
              </a:extLst>
            </p:cNvPr>
            <p:cNvSpPr/>
            <p:nvPr/>
          </p:nvSpPr>
          <p:spPr>
            <a:xfrm>
              <a:off x="3989316" y="1829888"/>
              <a:ext cx="1044000" cy="10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E0BF1DD9-23CE-3A95-A0F2-3AE4B20CDCEC}"/>
              </a:ext>
            </a:extLst>
          </p:cNvPr>
          <p:cNvCxnSpPr>
            <a:cxnSpLocks/>
            <a:stCxn id="129" idx="2"/>
            <a:endCxn id="67" idx="6"/>
          </p:cNvCxnSpPr>
          <p:nvPr/>
        </p:nvCxnSpPr>
        <p:spPr>
          <a:xfrm flipH="1" flipV="1">
            <a:off x="2955994" y="5183707"/>
            <a:ext cx="2513637" cy="15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3FA0A56C-2A2F-02CA-A43F-5497111E58A7}"/>
              </a:ext>
            </a:extLst>
          </p:cNvPr>
          <p:cNvCxnSpPr>
            <a:cxnSpLocks/>
            <a:stCxn id="49" idx="3"/>
            <a:endCxn id="110" idx="0"/>
          </p:cNvCxnSpPr>
          <p:nvPr/>
        </p:nvCxnSpPr>
        <p:spPr>
          <a:xfrm>
            <a:off x="2439348" y="2663427"/>
            <a:ext cx="3550821" cy="748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6AD5ACE5-C69E-29A9-C3E6-DABD5567E313}"/>
              </a:ext>
            </a:extLst>
          </p:cNvPr>
          <p:cNvCxnSpPr>
            <a:cxnSpLocks/>
            <a:stCxn id="90" idx="4"/>
            <a:endCxn id="107" idx="0"/>
          </p:cNvCxnSpPr>
          <p:nvPr/>
        </p:nvCxnSpPr>
        <p:spPr>
          <a:xfrm>
            <a:off x="9656004" y="2848364"/>
            <a:ext cx="3142" cy="181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01A41F48-3BBB-F2C3-D8F3-EE2E0F954471}"/>
              </a:ext>
            </a:extLst>
          </p:cNvPr>
          <p:cNvCxnSpPr>
            <a:cxnSpLocks/>
            <a:stCxn id="90" idx="4"/>
            <a:endCxn id="110" idx="0"/>
          </p:cNvCxnSpPr>
          <p:nvPr/>
        </p:nvCxnSpPr>
        <p:spPr>
          <a:xfrm flipH="1">
            <a:off x="5990169" y="2848364"/>
            <a:ext cx="3665835" cy="563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E157830-5812-65D7-C3B0-A41CD3C2254B}"/>
              </a:ext>
            </a:extLst>
          </p:cNvPr>
          <p:cNvSpPr txBox="1"/>
          <p:nvPr/>
        </p:nvSpPr>
        <p:spPr>
          <a:xfrm>
            <a:off x="3301806" y="3169020"/>
            <a:ext cx="19111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Daily data</a:t>
            </a:r>
          </a:p>
          <a:p>
            <a:r>
              <a:rPr lang="en-US" altLang="ja-JP" sz="1050" dirty="0"/>
              <a:t>Government responses</a:t>
            </a:r>
          </a:p>
          <a:p>
            <a:r>
              <a:rPr lang="en-US" altLang="ja-JP" sz="1050" dirty="0"/>
              <a:t>The number of vaccinations</a:t>
            </a:r>
          </a:p>
          <a:p>
            <a:r>
              <a:rPr lang="en-US" altLang="ja-JP" sz="1050" dirty="0"/>
              <a:t>The number of tests</a:t>
            </a:r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E53F12DC-2527-044A-083A-1D9842FF0D80}"/>
              </a:ext>
            </a:extLst>
          </p:cNvPr>
          <p:cNvGrpSpPr/>
          <p:nvPr/>
        </p:nvGrpSpPr>
        <p:grpSpPr>
          <a:xfrm>
            <a:off x="5397736" y="4677371"/>
            <a:ext cx="1175322" cy="1044000"/>
            <a:chOff x="3917421" y="1829888"/>
            <a:chExt cx="1175322" cy="1044000"/>
          </a:xfrm>
        </p:grpSpPr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ADACBB5E-BB32-0CBC-5A23-AC7CE0922074}"/>
                </a:ext>
              </a:extLst>
            </p:cNvPr>
            <p:cNvSpPr txBox="1"/>
            <p:nvPr/>
          </p:nvSpPr>
          <p:spPr>
            <a:xfrm>
              <a:off x="3917421" y="2184119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900" dirty="0"/>
                <a:t>Simulation</a:t>
              </a:r>
            </a:p>
            <a:p>
              <a:pPr algn="ctr"/>
              <a:r>
                <a:rPr lang="en-US" altLang="ja-JP" sz="900" dirty="0"/>
                <a:t>Inv-transformation</a:t>
              </a:r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D2A2C086-7EB6-E8FC-5671-1D807F885054}"/>
                </a:ext>
              </a:extLst>
            </p:cNvPr>
            <p:cNvSpPr/>
            <p:nvPr/>
          </p:nvSpPr>
          <p:spPr>
            <a:xfrm>
              <a:off x="3989316" y="1829888"/>
              <a:ext cx="1044000" cy="10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AD8281B6-A60E-0E89-A113-2FEDDC11AA81}"/>
              </a:ext>
            </a:extLst>
          </p:cNvPr>
          <p:cNvCxnSpPr>
            <a:cxnSpLocks/>
            <a:stCxn id="110" idx="4"/>
            <a:endCxn id="129" idx="0"/>
          </p:cNvCxnSpPr>
          <p:nvPr/>
        </p:nvCxnSpPr>
        <p:spPr>
          <a:xfrm>
            <a:off x="5990169" y="4455989"/>
            <a:ext cx="1462" cy="22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0E5CBB74-DA13-8F21-81EA-0C50AF439F93}"/>
              </a:ext>
            </a:extLst>
          </p:cNvPr>
          <p:cNvCxnSpPr>
            <a:cxnSpLocks/>
            <a:stCxn id="107" idx="2"/>
            <a:endCxn id="129" idx="6"/>
          </p:cNvCxnSpPr>
          <p:nvPr/>
        </p:nvCxnSpPr>
        <p:spPr>
          <a:xfrm flipH="1">
            <a:off x="6513631" y="5184135"/>
            <a:ext cx="2623515" cy="15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1EFCDE72-60E7-0341-DA9E-E168DE956B22}"/>
              </a:ext>
            </a:extLst>
          </p:cNvPr>
          <p:cNvSpPr txBox="1"/>
          <p:nvPr/>
        </p:nvSpPr>
        <p:spPr>
          <a:xfrm>
            <a:off x="3609582" y="4326411"/>
            <a:ext cx="1978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>
                <a:highlight>
                  <a:srgbClr val="FFFF00"/>
                </a:highlight>
              </a:rPr>
              <a:t>Phased</a:t>
            </a:r>
            <a:r>
              <a:rPr lang="en-US" altLang="ja-JP" sz="1050" b="1" dirty="0"/>
              <a:t> and predicted</a:t>
            </a:r>
          </a:p>
          <a:p>
            <a:r>
              <a:rPr lang="en-US" altLang="ja-JP" sz="1050" i="1" dirty="0"/>
              <a:t>non-dimensional parameters</a:t>
            </a: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F8B54B3-7E1D-C0A7-4A6F-E113760C5D60}"/>
              </a:ext>
            </a:extLst>
          </p:cNvPr>
          <p:cNvSpPr txBox="1"/>
          <p:nvPr/>
        </p:nvSpPr>
        <p:spPr>
          <a:xfrm>
            <a:off x="2985251" y="5192145"/>
            <a:ext cx="208903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Predicted or manually-added</a:t>
            </a:r>
          </a:p>
          <a:p>
            <a:r>
              <a:rPr lang="en-US" altLang="ja-JP" sz="1050" b="1" dirty="0"/>
              <a:t>d</a:t>
            </a:r>
            <a:r>
              <a:rPr kumimoji="1" lang="en-US" altLang="ja-JP" sz="1050" b="1" dirty="0"/>
              <a:t>aily</a:t>
            </a:r>
            <a:r>
              <a:rPr lang="en-US" altLang="ja-JP" sz="1050" b="1" dirty="0"/>
              <a:t> </a:t>
            </a:r>
            <a:r>
              <a:rPr kumimoji="1" lang="en-US" altLang="ja-JP" sz="1050" dirty="0"/>
              <a:t>number of</a:t>
            </a:r>
            <a:r>
              <a:rPr lang="ja-JP" altLang="en-US" sz="1050" dirty="0"/>
              <a:t> </a:t>
            </a:r>
            <a:r>
              <a:rPr lang="en-US" altLang="ja-JP" sz="1050" dirty="0"/>
              <a:t>cases:</a:t>
            </a:r>
          </a:p>
          <a:p>
            <a:r>
              <a:rPr lang="ja-JP" altLang="en-US" sz="1050" dirty="0"/>
              <a:t>   </a:t>
            </a:r>
            <a:r>
              <a:rPr lang="en-US" altLang="ja-JP" sz="1050" dirty="0"/>
              <a:t>- Confirmed</a:t>
            </a:r>
          </a:p>
          <a:p>
            <a:r>
              <a:rPr lang="en-US" altLang="ja-JP" sz="1050" dirty="0"/>
              <a:t>   - Recovered</a:t>
            </a:r>
          </a:p>
          <a:p>
            <a:r>
              <a:rPr lang="en-US" altLang="ja-JP" sz="1050" dirty="0"/>
              <a:t>   - Fatal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B661FD2-C4D2-E7C3-C21E-326FD885F510}"/>
              </a:ext>
            </a:extLst>
          </p:cNvPr>
          <p:cNvSpPr txBox="1"/>
          <p:nvPr/>
        </p:nvSpPr>
        <p:spPr>
          <a:xfrm>
            <a:off x="6847518" y="4740182"/>
            <a:ext cx="2056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>
                <a:highlight>
                  <a:srgbClr val="FFFF00"/>
                </a:highlight>
              </a:rPr>
              <a:t>Phased</a:t>
            </a:r>
            <a:r>
              <a:rPr lang="en-US" altLang="ja-JP" sz="1050" b="1" dirty="0"/>
              <a:t> and manually-added</a:t>
            </a:r>
          </a:p>
          <a:p>
            <a:r>
              <a:rPr lang="en-US" altLang="ja-JP" sz="1050" i="1" dirty="0"/>
              <a:t>non-dimensional parameters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241897E-F1BB-49A5-8AB9-578766608C75}"/>
              </a:ext>
            </a:extLst>
          </p:cNvPr>
          <p:cNvSpPr txBox="1"/>
          <p:nvPr/>
        </p:nvSpPr>
        <p:spPr>
          <a:xfrm>
            <a:off x="9656004" y="3346369"/>
            <a:ext cx="1978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>
                <a:highlight>
                  <a:srgbClr val="FFFF00"/>
                </a:highlight>
              </a:rPr>
              <a:t>Phased</a:t>
            </a:r>
            <a:r>
              <a:rPr lang="en-US" altLang="ja-JP" sz="1050" b="1" dirty="0"/>
              <a:t> and estimated</a:t>
            </a:r>
          </a:p>
          <a:p>
            <a:r>
              <a:rPr lang="en-US" altLang="ja-JP" sz="1050" i="1" dirty="0"/>
              <a:t>non-dimensional parameters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B1B53E9E-0D4A-8A74-EC4C-BB70C8AC2956}"/>
              </a:ext>
            </a:extLst>
          </p:cNvPr>
          <p:cNvSpPr txBox="1"/>
          <p:nvPr/>
        </p:nvSpPr>
        <p:spPr>
          <a:xfrm>
            <a:off x="6455781" y="3330603"/>
            <a:ext cx="1978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>
                <a:highlight>
                  <a:srgbClr val="FFFF00"/>
                </a:highlight>
              </a:rPr>
              <a:t>Phased</a:t>
            </a:r>
            <a:r>
              <a:rPr lang="en-US" altLang="ja-JP" sz="1050" b="1" dirty="0"/>
              <a:t> and estimated</a:t>
            </a:r>
          </a:p>
          <a:p>
            <a:r>
              <a:rPr lang="en-US" altLang="ja-JP" sz="1050" i="1" dirty="0"/>
              <a:t>non-dimensional parameters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9610F3A6-E43D-ECF9-545E-0276ABE60A45}"/>
              </a:ext>
            </a:extLst>
          </p:cNvPr>
          <p:cNvSpPr txBox="1"/>
          <p:nvPr/>
        </p:nvSpPr>
        <p:spPr>
          <a:xfrm>
            <a:off x="525570" y="3371239"/>
            <a:ext cx="191110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Daily geospatial data</a:t>
            </a:r>
          </a:p>
          <a:p>
            <a:r>
              <a:rPr lang="en-US" altLang="ja-JP" sz="1050" dirty="0"/>
              <a:t>The number of cases</a:t>
            </a:r>
          </a:p>
          <a:p>
            <a:r>
              <a:rPr lang="en-US" altLang="ja-JP" sz="1050" dirty="0"/>
              <a:t>Government responses</a:t>
            </a:r>
          </a:p>
          <a:p>
            <a:r>
              <a:rPr lang="en-US" altLang="ja-JP" sz="1050" dirty="0"/>
              <a:t>The number of vaccinations</a:t>
            </a:r>
          </a:p>
          <a:p>
            <a:r>
              <a:rPr lang="en-US" altLang="ja-JP" sz="1050" dirty="0"/>
              <a:t>The number of tests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6EE1A784-024F-AA45-197C-38539644FD7C}"/>
              </a:ext>
            </a:extLst>
          </p:cNvPr>
          <p:cNvSpPr txBox="1"/>
          <p:nvPr/>
        </p:nvSpPr>
        <p:spPr>
          <a:xfrm>
            <a:off x="2069737" y="637422"/>
            <a:ext cx="16818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00B050"/>
                </a:solidFill>
              </a:rPr>
              <a:t>Data engineering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9C5FB13F-1E6E-B970-AFC2-B47BEE7E2CA5}"/>
              </a:ext>
            </a:extLst>
          </p:cNvPr>
          <p:cNvSpPr/>
          <p:nvPr/>
        </p:nvSpPr>
        <p:spPr>
          <a:xfrm>
            <a:off x="5682699" y="808905"/>
            <a:ext cx="6322407" cy="2172876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72983595-5E77-65B6-50E0-19EA01AB3C63}"/>
              </a:ext>
            </a:extLst>
          </p:cNvPr>
          <p:cNvSpPr txBox="1"/>
          <p:nvPr/>
        </p:nvSpPr>
        <p:spPr>
          <a:xfrm>
            <a:off x="7696793" y="657136"/>
            <a:ext cx="229421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0070C0"/>
                </a:solidFill>
              </a:rPr>
              <a:t>Mathematical modelling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02BA08E3-5198-093D-88D3-1D01C4126885}"/>
              </a:ext>
            </a:extLst>
          </p:cNvPr>
          <p:cNvSpPr/>
          <p:nvPr/>
        </p:nvSpPr>
        <p:spPr>
          <a:xfrm>
            <a:off x="177980" y="3047954"/>
            <a:ext cx="11827126" cy="340783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0119715B-2228-9154-246F-78D2977BE01A}"/>
              </a:ext>
            </a:extLst>
          </p:cNvPr>
          <p:cNvSpPr txBox="1"/>
          <p:nvPr/>
        </p:nvSpPr>
        <p:spPr>
          <a:xfrm>
            <a:off x="4386026" y="6318087"/>
            <a:ext cx="32079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Data analysis and decision making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2F328E92-670F-7036-45D7-95A4082C542F}"/>
              </a:ext>
            </a:extLst>
          </p:cNvPr>
          <p:cNvSpPr txBox="1"/>
          <p:nvPr/>
        </p:nvSpPr>
        <p:spPr>
          <a:xfrm>
            <a:off x="1050549" y="197257"/>
            <a:ext cx="1013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&lt;Data </a:t>
            </a:r>
            <a:r>
              <a:rPr lang="en-US" altLang="ja-JP" b="1" u="sng" dirty="0"/>
              <a:t>f</a:t>
            </a:r>
            <a:r>
              <a:rPr kumimoji="1" lang="en-US" altLang="ja-JP" b="1" u="sng" dirty="0"/>
              <a:t>low diagram: data science for infectious diseases with CovsirPhy Python library&gt;</a:t>
            </a:r>
            <a:endParaRPr kumimoji="1" lang="ja-JP" altLang="en-US" b="1" u="sng" dirty="0"/>
          </a:p>
        </p:txBody>
      </p: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80997453-CA4E-2FC0-F20C-EDDCDEBAE547}"/>
              </a:ext>
            </a:extLst>
          </p:cNvPr>
          <p:cNvGrpSpPr/>
          <p:nvPr/>
        </p:nvGrpSpPr>
        <p:grpSpPr>
          <a:xfrm>
            <a:off x="9943241" y="1222191"/>
            <a:ext cx="1978427" cy="757653"/>
            <a:chOff x="9832887" y="1324670"/>
            <a:chExt cx="1978427" cy="757653"/>
          </a:xfrm>
        </p:grpSpPr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659FEAAF-9D71-554E-8AF7-23C73576A27F}"/>
                </a:ext>
              </a:extLst>
            </p:cNvPr>
            <p:cNvSpPr txBox="1"/>
            <p:nvPr/>
          </p:nvSpPr>
          <p:spPr>
            <a:xfrm>
              <a:off x="9832887" y="1505242"/>
              <a:ext cx="197842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i="1" dirty="0"/>
                <a:t>non-dimensional parameters</a:t>
              </a:r>
            </a:p>
            <a:p>
              <a:r>
                <a:rPr lang="en-US" altLang="ja-JP" sz="1050" dirty="0"/>
                <a:t>reproduction number</a:t>
              </a:r>
            </a:p>
            <a:p>
              <a:r>
                <a:rPr lang="en-US" altLang="ja-JP" sz="1050" dirty="0"/>
                <a:t>RMSLE evaluation score</a:t>
              </a:r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D694509A-4E5E-5B69-B38B-5990C38EFB73}"/>
                </a:ext>
              </a:extLst>
            </p:cNvPr>
            <p:cNvSpPr txBox="1"/>
            <p:nvPr/>
          </p:nvSpPr>
          <p:spPr>
            <a:xfrm>
              <a:off x="9832887" y="1324670"/>
              <a:ext cx="16514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b="1" dirty="0">
                  <a:highlight>
                    <a:srgbClr val="FFFF00"/>
                  </a:highlight>
                </a:rPr>
                <a:t>Phased </a:t>
              </a:r>
              <a:r>
                <a:rPr lang="en-US" altLang="ja-JP" sz="1050" b="1" dirty="0"/>
                <a:t>and estimated</a:t>
              </a:r>
            </a:p>
          </p:txBody>
        </p: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C9E32D84-F72D-96DA-80D5-C2092611D638}"/>
              </a:ext>
            </a:extLst>
          </p:cNvPr>
          <p:cNvGrpSpPr/>
          <p:nvPr/>
        </p:nvGrpSpPr>
        <p:grpSpPr>
          <a:xfrm>
            <a:off x="3086401" y="1402763"/>
            <a:ext cx="1625766" cy="927623"/>
            <a:chOff x="2657863" y="912208"/>
            <a:chExt cx="1625766" cy="927623"/>
          </a:xfrm>
        </p:grpSpPr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9A8C12E3-9233-9738-3431-D551ACC8CD24}"/>
                </a:ext>
              </a:extLst>
            </p:cNvPr>
            <p:cNvSpPr txBox="1"/>
            <p:nvPr/>
          </p:nvSpPr>
          <p:spPr>
            <a:xfrm>
              <a:off x="2657863" y="912208"/>
              <a:ext cx="16257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b="1" dirty="0"/>
                <a:t>Daily</a:t>
              </a:r>
              <a:r>
                <a:rPr kumimoji="1" lang="en-US" altLang="ja-JP" sz="1050" dirty="0"/>
                <a:t> number of</a:t>
              </a:r>
              <a:r>
                <a:rPr lang="ja-JP" altLang="en-US" sz="1050" dirty="0"/>
                <a:t> </a:t>
              </a:r>
              <a:r>
                <a:rPr lang="en-US" altLang="ja-JP" sz="1050" dirty="0"/>
                <a:t>cases:</a:t>
              </a:r>
            </a:p>
            <a:p>
              <a:r>
                <a:rPr lang="ja-JP" altLang="en-US" sz="1050" dirty="0"/>
                <a:t>   </a:t>
              </a:r>
              <a:r>
                <a:rPr lang="en-US" altLang="ja-JP" sz="1050" dirty="0"/>
                <a:t>- Confirmed</a:t>
              </a:r>
            </a:p>
            <a:p>
              <a:r>
                <a:rPr lang="en-US" altLang="ja-JP" sz="1050" dirty="0"/>
                <a:t>   - Recovered</a:t>
              </a:r>
            </a:p>
            <a:p>
              <a:r>
                <a:rPr lang="en-US" altLang="ja-JP" sz="1050" dirty="0"/>
                <a:t>   - Fatal</a:t>
              </a:r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8AD2D98A-6941-4B67-0E3D-0C67CBB95591}"/>
                </a:ext>
              </a:extLst>
            </p:cNvPr>
            <p:cNvSpPr txBox="1"/>
            <p:nvPr/>
          </p:nvSpPr>
          <p:spPr>
            <a:xfrm>
              <a:off x="2657863" y="1578221"/>
              <a:ext cx="12426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Total population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66B7FEA-16CB-F99D-3902-0A40BAFB95F9}"/>
              </a:ext>
            </a:extLst>
          </p:cNvPr>
          <p:cNvSpPr txBox="1"/>
          <p:nvPr/>
        </p:nvSpPr>
        <p:spPr>
          <a:xfrm>
            <a:off x="5709820" y="1402763"/>
            <a:ext cx="16873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/>
              <a:t>Daily</a:t>
            </a:r>
            <a:r>
              <a:rPr kumimoji="1" lang="en-US" altLang="ja-JP" sz="1050" dirty="0"/>
              <a:t> number of</a:t>
            </a:r>
            <a:r>
              <a:rPr lang="ja-JP" altLang="en-US" sz="1050" dirty="0"/>
              <a:t> </a:t>
            </a:r>
            <a:r>
              <a:rPr lang="en-US" altLang="ja-JP" sz="1050" dirty="0"/>
              <a:t>cases:</a:t>
            </a:r>
          </a:p>
          <a:p>
            <a:r>
              <a:rPr lang="ja-JP" altLang="en-US" sz="105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ja-JP" sz="105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Susceptible</a:t>
            </a:r>
          </a:p>
          <a:p>
            <a:r>
              <a:rPr lang="en-US" altLang="ja-JP" sz="105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- Infected</a:t>
            </a:r>
          </a:p>
          <a:p>
            <a:r>
              <a:rPr lang="en-US" altLang="ja-JP" sz="105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- Recovered</a:t>
            </a:r>
          </a:p>
          <a:p>
            <a:r>
              <a:rPr lang="en-US" altLang="ja-JP" sz="105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- Fatal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0361F4EC-C815-2333-0901-7CAEB35C9249}"/>
              </a:ext>
            </a:extLst>
          </p:cNvPr>
          <p:cNvSpPr txBox="1"/>
          <p:nvPr/>
        </p:nvSpPr>
        <p:spPr>
          <a:xfrm>
            <a:off x="1093293" y="1611016"/>
            <a:ext cx="15616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/>
              <a:t>Daily geospatial data</a:t>
            </a:r>
          </a:p>
        </p:txBody>
      </p: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7E82FFFE-4025-2241-D556-606B3D6D5E03}"/>
              </a:ext>
            </a:extLst>
          </p:cNvPr>
          <p:cNvGrpSpPr/>
          <p:nvPr/>
        </p:nvGrpSpPr>
        <p:grpSpPr>
          <a:xfrm>
            <a:off x="322161" y="1795391"/>
            <a:ext cx="1112805" cy="1044000"/>
            <a:chOff x="3955291" y="1829888"/>
            <a:chExt cx="1112805" cy="1044000"/>
          </a:xfrm>
        </p:grpSpPr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id="{31457051-875C-B26A-F3B7-349151B773D9}"/>
                </a:ext>
              </a:extLst>
            </p:cNvPr>
            <p:cNvSpPr txBox="1"/>
            <p:nvPr/>
          </p:nvSpPr>
          <p:spPr>
            <a:xfrm>
              <a:off x="3955291" y="2157133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/>
                <a:t>Downloading</a:t>
              </a:r>
            </a:p>
            <a:p>
              <a:pPr algn="ctr"/>
              <a:r>
                <a:rPr lang="en-US" altLang="ja-JP" sz="1200" dirty="0"/>
                <a:t>Cleaning</a:t>
              </a:r>
            </a:p>
          </p:txBody>
        </p: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9C05FC28-9F08-FD0C-9FBA-E1ABD54E03AD}"/>
                </a:ext>
              </a:extLst>
            </p:cNvPr>
            <p:cNvSpPr/>
            <p:nvPr/>
          </p:nvSpPr>
          <p:spPr>
            <a:xfrm>
              <a:off x="3989316" y="1829888"/>
              <a:ext cx="1044000" cy="10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4" name="コネクタ: カギ線 193">
            <a:extLst>
              <a:ext uri="{FF2B5EF4-FFF2-40B4-BE49-F238E27FC236}">
                <a16:creationId xmlns:a16="http://schemas.microsoft.com/office/drawing/2014/main" id="{FF18E4A2-80A4-9710-F7C4-43EFC3F755DA}"/>
              </a:ext>
            </a:extLst>
          </p:cNvPr>
          <p:cNvCxnSpPr>
            <a:cxnSpLocks/>
            <a:stCxn id="99" idx="4"/>
            <a:endCxn id="67" idx="4"/>
          </p:cNvCxnSpPr>
          <p:nvPr/>
        </p:nvCxnSpPr>
        <p:spPr>
          <a:xfrm flipH="1">
            <a:off x="2433994" y="2330386"/>
            <a:ext cx="9244188" cy="3375321"/>
          </a:xfrm>
          <a:prstGeom prst="bentConnector4">
            <a:avLst>
              <a:gd name="adj1" fmla="val -1620"/>
              <a:gd name="adj2" fmla="val 11611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736868AE-4ED4-E7C7-A934-320BA15327BE}"/>
              </a:ext>
            </a:extLst>
          </p:cNvPr>
          <p:cNvSpPr txBox="1"/>
          <p:nvPr/>
        </p:nvSpPr>
        <p:spPr>
          <a:xfrm>
            <a:off x="8498698" y="5826990"/>
            <a:ext cx="3358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b="1" dirty="0">
                <a:highlight>
                  <a:srgbClr val="FFFF00"/>
                </a:highlight>
              </a:rPr>
              <a:t>Phased </a:t>
            </a:r>
            <a:r>
              <a:rPr lang="en-US" altLang="ja-JP" sz="1050" b="1" dirty="0"/>
              <a:t>and estimated</a:t>
            </a:r>
          </a:p>
          <a:p>
            <a:r>
              <a:rPr lang="en-US" altLang="ja-JP" sz="1050" i="1" dirty="0"/>
              <a:t>non-dimensional parameters</a:t>
            </a:r>
            <a:r>
              <a:rPr lang="en-US" altLang="ja-JP" sz="1050" dirty="0"/>
              <a:t>, reproduction number</a:t>
            </a: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8F51CDCE-B5AF-9D37-D478-87A826E6B0DD}"/>
              </a:ext>
            </a:extLst>
          </p:cNvPr>
          <p:cNvSpPr txBox="1"/>
          <p:nvPr/>
        </p:nvSpPr>
        <p:spPr>
          <a:xfrm>
            <a:off x="1390699" y="5205245"/>
            <a:ext cx="56457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/>
              <a:t>Graph</a:t>
            </a:r>
          </a:p>
          <a:p>
            <a:pPr algn="ctr"/>
            <a:r>
              <a:rPr lang="en-US" altLang="ja-JP" sz="1050" dirty="0"/>
              <a:t>Map</a:t>
            </a:r>
          </a:p>
          <a:p>
            <a:pPr algn="ctr"/>
            <a:r>
              <a:rPr lang="en-US" altLang="ja-JP" sz="105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10931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192</Words>
  <Application>Microsoft Office PowerPoint</Application>
  <PresentationFormat>ワイド画面</PresentationFormat>
  <Paragraphs>75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Hirokazu Takaya</dc:creator>
  <cp:lastModifiedBy>Hirokazu Takaya</cp:lastModifiedBy>
  <cp:revision>6</cp:revision>
  <dcterms:created xsi:type="dcterms:W3CDTF">2023-08-26T09:46:31Z</dcterms:created>
  <dcterms:modified xsi:type="dcterms:W3CDTF">2023-08-26T13:31:23Z</dcterms:modified>
</cp:coreProperties>
</file>