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4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3377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58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4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2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01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5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4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7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5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9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2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4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91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76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Productivity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Built with Python and CSV</a:t>
            </a:r>
          </a:p>
          <a:p>
            <a:r>
              <a:rPr dirty="0"/>
              <a:t>Presented by: </a:t>
            </a:r>
            <a:r>
              <a:rPr lang="en-IN" dirty="0"/>
              <a:t>karan </a:t>
            </a:r>
            <a:r>
              <a:rPr lang="en-IN" dirty="0" err="1"/>
              <a:t>kambattan.T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1. Project Overview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2. Features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3. Technologies Used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4. Code Architecture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5. Sample Code Snippets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6. Demo Flow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7. Future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A command-line based productivity tracking tool.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Allows users to log tasks with category and time.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Stores data in a CSV file for easy access.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Displays task lists and summary reports.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Add tasks with category and time spent.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View all tasks stored in a CSV file.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Generate summary of time spent by category.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Simple command-line interface for ease of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Python 3.x - Core programming language.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CSV Module - For reading and writing task data.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OS Module - To handle file creation checks.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Text-Based UI - Terminal-based menu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Code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1. initialize() - Creates CSV with headers if not exists.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2. add_task() - Adds a new task to the CSV file.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3. view_tasks() - Displays all tasks from CSV.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4. productivity_summary() - Summarizes time by category.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5. menu() - Main user interaction loop.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Start → initialize() → menu()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menu() options call respective functions: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- Add Task → add_task()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- View Tasks → view_tasks()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- Summary → productivity_summary()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- Exit → Break the 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t>Add GUI using Tkinter or PyQt.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Allow data export to Excel or PDF.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Include graphs using Matplotlib.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Track time with start-stop timers.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Integrate with calendar APIs.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</TotalTime>
  <Words>295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Productivity Tracker</vt:lpstr>
      <vt:lpstr>Agenda</vt:lpstr>
      <vt:lpstr>Project Overview</vt:lpstr>
      <vt:lpstr>Key Features</vt:lpstr>
      <vt:lpstr>Technologies Used</vt:lpstr>
      <vt:lpstr>Code Architecture</vt:lpstr>
      <vt:lpstr>Program Flow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KARAN KAMBATTAN</dc:creator>
  <cp:keywords/>
  <dc:description>generated using python-pptx</dc:description>
  <cp:lastModifiedBy>karan kk</cp:lastModifiedBy>
  <cp:revision>2</cp:revision>
  <dcterms:created xsi:type="dcterms:W3CDTF">2013-01-27T09:14:16Z</dcterms:created>
  <dcterms:modified xsi:type="dcterms:W3CDTF">2025-06-17T08:05:11Z</dcterms:modified>
  <cp:category/>
</cp:coreProperties>
</file>