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9"/>
  </p:notesMasterIdLst>
  <p:handoutMasterIdLst>
    <p:handoutMasterId r:id="rId10"/>
  </p:handoutMasterIdLst>
  <p:sldIdLst>
    <p:sldId id="256" r:id="rId5"/>
    <p:sldId id="258" r:id="rId6"/>
    <p:sldId id="273" r:id="rId7"/>
    <p:sldId id="265"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showGuides="1">
      <p:cViewPr varScale="1">
        <p:scale>
          <a:sx n="73" d="100"/>
          <a:sy n="73" d="100"/>
        </p:scale>
        <p:origin x="-624" y="-102"/>
      </p:cViewPr>
      <p:guideLst>
        <p:guide orient="horz" pos="2160"/>
        <p:guide orient="horz" pos="3113"/>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pPr/>
              <a:t>9/5/2020</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pPr/>
              <a:t>‹#›</a:t>
            </a:fld>
            <a:endParaRPr lang="en-US" dirty="0"/>
          </a:p>
        </p:txBody>
      </p:sp>
    </p:spTree>
    <p:extLst>
      <p:ext uri="{BB962C8B-B14F-4D97-AF65-F5344CB8AC3E}">
        <p14:creationId xmlns=""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pPr/>
              <a:t>9/5/2020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pPr/>
              <a:t>‹#›</a:t>
            </a:fld>
            <a:endParaRPr lang="en-US" noProof="0" dirty="0"/>
          </a:p>
        </p:txBody>
      </p:sp>
    </p:spTree>
    <p:extLst>
      <p:ext uri="{BB962C8B-B14F-4D97-AF65-F5344CB8AC3E}">
        <p14:creationId xmlns=""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a:xfrm>
            <a:off x="2390660" y="440676"/>
            <a:ext cx="7612655" cy="1476260"/>
          </a:xfrm>
        </p:spPr>
        <p:txBody>
          <a:bodyPr>
            <a:normAutofit fontScale="90000"/>
          </a:bodyPr>
          <a:lstStyle/>
          <a:p>
            <a:r>
              <a:rPr lang="en-US" dirty="0" smtClean="0"/>
              <a:t>DELHI HACKS HACKATHON 2020</a:t>
            </a:r>
            <a:endParaRPr lang="ru-RU" dirty="0"/>
          </a:p>
        </p:txBody>
      </p:sp>
      <p:sp>
        <p:nvSpPr>
          <p:cNvPr id="5" name="Subtitle 4">
            <a:extLst>
              <a:ext uri="{FF2B5EF4-FFF2-40B4-BE49-F238E27FC236}">
                <a16:creationId xmlns:a16="http://schemas.microsoft.com/office/drawing/2014/main" xmlns="" id="{F40A11AA-C85D-4AF4-92B2-0F4E36F4EC91}"/>
              </a:ext>
            </a:extLst>
          </p:cNvPr>
          <p:cNvSpPr>
            <a:spLocks noGrp="1"/>
          </p:cNvSpPr>
          <p:nvPr>
            <p:ph type="subTitle" idx="1"/>
          </p:nvPr>
        </p:nvSpPr>
        <p:spPr>
          <a:xfrm>
            <a:off x="1524000" y="4734696"/>
            <a:ext cx="9144000" cy="1434750"/>
          </a:xfrm>
        </p:spPr>
        <p:txBody>
          <a:bodyPr/>
          <a:lstStyle/>
          <a:p>
            <a:r>
              <a:rPr lang="en-US" dirty="0" smtClean="0">
                <a:latin typeface="Bahnschrift SemiBold SemiConden" panose="020B0502040204020203" pitchFamily="34" charset="0"/>
              </a:rPr>
              <a:t>PROJECT: MEDIQ</a:t>
            </a:r>
          </a:p>
          <a:p>
            <a:endParaRPr lang="en-US" dirty="0"/>
          </a:p>
          <a:p>
            <a:r>
              <a:rPr lang="en-US" dirty="0" smtClean="0">
                <a:latin typeface="Bahnschrift SemiBold Condensed" panose="020B0502040204020203" pitchFamily="34" charset="0"/>
              </a:rPr>
              <a:t>TEAM</a:t>
            </a:r>
            <a:r>
              <a:rPr lang="en-US" smtClean="0">
                <a:latin typeface="Bahnschrift SemiBold Condensed" panose="020B0502040204020203" pitchFamily="34" charset="0"/>
              </a:rPr>
              <a:t>: </a:t>
            </a:r>
            <a:r>
              <a:rPr lang="en-US" smtClean="0">
                <a:latin typeface="Bahnschrift SemiBold Condensed" panose="020B0502040204020203" pitchFamily="34" charset="0"/>
              </a:rPr>
              <a:t>LOCKED-DOWN </a:t>
            </a:r>
            <a:r>
              <a:rPr lang="en-US" dirty="0" smtClean="0">
                <a:latin typeface="Bahnschrift SemiBold Condensed" panose="020B0502040204020203" pitchFamily="34" charset="0"/>
              </a:rPr>
              <a:t>CODERS</a:t>
            </a:r>
          </a:p>
          <a:p>
            <a:endParaRPr lang="en-US" dirty="0"/>
          </a:p>
          <a:p>
            <a:endParaRPr lang="en-US" dirty="0" smtClean="0"/>
          </a:p>
          <a:p>
            <a:endParaRPr lang="en-US" dirty="0"/>
          </a:p>
          <a:p>
            <a:endParaRPr lang="ru-RU" dirty="0"/>
          </a:p>
        </p:txBody>
      </p:sp>
      <p:pic>
        <p:nvPicPr>
          <p:cNvPr id="6" name="Picture Placeholder 5"/>
          <p:cNvPicPr>
            <a:picLocks noGrp="1" noChangeAspect="1"/>
          </p:cNvPicPr>
          <p:nvPr>
            <p:ph type="pic" sz="quarter" idx="13"/>
          </p:nvPr>
        </p:nvPicPr>
        <p:blipFill>
          <a:blip r:embed="rId2">
            <a:extLst>
              <a:ext uri="{28A0092B-C50C-407E-A947-70E740481C1C}">
                <a14:useLocalDpi xmlns="" xmlns:a14="http://schemas.microsoft.com/office/drawing/2010/main" val="0"/>
              </a:ext>
            </a:extLst>
          </a:blip>
          <a:srcRect t="3612" b="3612"/>
          <a:stretch>
            <a:fillRect/>
          </a:stretch>
        </p:blipFill>
        <p:spPr>
          <a:xfrm>
            <a:off x="228974" y="189809"/>
            <a:ext cx="1930332" cy="988997"/>
          </a:xfrm>
        </p:spPr>
      </p:pic>
      <p:pic>
        <p:nvPicPr>
          <p:cNvPr id="7" name="Picture 6"/>
          <p:cNvPicPr>
            <a:picLocks noChangeAspect="1"/>
          </p:cNvPicPr>
          <p:nvPr/>
        </p:nvPicPr>
        <p:blipFill rotWithShape="1">
          <a:blip r:embed="rId3">
            <a:extLst>
              <a:ext uri="{28A0092B-C50C-407E-A947-70E740481C1C}">
                <a14:useLocalDpi xmlns="" xmlns:a14="http://schemas.microsoft.com/office/drawing/2010/main" val="0"/>
              </a:ext>
            </a:extLst>
          </a:blip>
          <a:srcRect l="4951" t="23775" r="4019" b="24016"/>
          <a:stretch/>
        </p:blipFill>
        <p:spPr>
          <a:xfrm>
            <a:off x="5103051" y="2423709"/>
            <a:ext cx="2079946" cy="1892173"/>
          </a:xfrm>
          <a:prstGeom prst="rect">
            <a:avLst/>
          </a:prstGeom>
        </p:spPr>
      </p:pic>
    </p:spTree>
    <p:extLst>
      <p:ext uri="{BB962C8B-B14F-4D97-AF65-F5344CB8AC3E}">
        <p14:creationId xmlns="" xmlns:p14="http://schemas.microsoft.com/office/powerpoint/2010/main" val="210404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a:xfrm>
            <a:off x="803276" y="1700317"/>
            <a:ext cx="4110248" cy="205602"/>
          </a:xfrm>
        </p:spPr>
        <p:txBody>
          <a:bodyPr>
            <a:normAutofit fontScale="90000"/>
          </a:bodyPr>
          <a:lstStyle/>
          <a:p>
            <a:r>
              <a:rPr lang="en-US" dirty="0"/>
              <a:t>ABOUT </a:t>
            </a:r>
            <a:r>
              <a:rPr lang="en-US" dirty="0" smtClean="0"/>
              <a:t> THE PROJECT</a:t>
            </a:r>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a:xfrm>
            <a:off x="110169" y="3360144"/>
            <a:ext cx="4803355" cy="3183875"/>
          </a:xfrm>
        </p:spPr>
        <p:txBody>
          <a:bodyPr>
            <a:normAutofit/>
          </a:bodyPr>
          <a:lstStyle/>
          <a:p>
            <a:r>
              <a:rPr lang="en-US" dirty="0"/>
              <a:t>Our project is about how medicine boxes have very important information written very illegibly behind the box. Since a majority of older people use medication and might not be able to read it properly, we thought we could build an app which scans the unique QR code on each box, which clearly and simply explains the date of </a:t>
            </a:r>
            <a:r>
              <a:rPr lang="en-US" dirty="0" smtClean="0"/>
              <a:t>manufacturing and </a:t>
            </a:r>
            <a:r>
              <a:rPr lang="en-US" dirty="0"/>
              <a:t>dosage </a:t>
            </a:r>
            <a:r>
              <a:rPr lang="en-US" dirty="0" smtClean="0"/>
              <a:t>. </a:t>
            </a:r>
            <a:r>
              <a:rPr lang="en-US" dirty="0"/>
              <a:t>The app isn't geared towards AI providing healthcare, but making the medical information more </a:t>
            </a:r>
            <a:r>
              <a:rPr lang="en-US" dirty="0" smtClean="0"/>
              <a:t>legible . The </a:t>
            </a:r>
            <a:r>
              <a:rPr lang="en-US" dirty="0"/>
              <a:t>app also focuses on improving it with online health medication and dosage details from certified doctors. This app would be of great use to people having problems with medications at any point of time.</a:t>
            </a:r>
          </a:p>
        </p:txBody>
      </p:sp>
      <p:pic>
        <p:nvPicPr>
          <p:cNvPr id="20" name="Picture Placeholder 19" descr="Abstract background">
            <a:extLst>
              <a:ext uri="{FF2B5EF4-FFF2-40B4-BE49-F238E27FC236}">
                <a16:creationId xmlns:a16="http://schemas.microsoft.com/office/drawing/2014/main" xmlns="" id="{61169563-0C6E-483D-91B6-7AB8952A8FAF}"/>
              </a:ext>
            </a:extLst>
          </p:cNvPr>
          <p:cNvPicPr>
            <a:picLocks noGrp="1" noChangeAspect="1"/>
          </p:cNvPicPr>
          <p:nvPr>
            <p:ph type="pic" sz="quarter" idx="15"/>
          </p:nvPr>
        </p:nvPicPr>
        <p:blipFill rotWithShape="1">
          <a:blip r:embed="rId2">
            <a:extLst>
              <a:ext uri="{28A0092B-C50C-407E-A947-70E740481C1C}">
                <a14:useLocalDpi xmlns=""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a:xfrm>
            <a:off x="803276" y="5878720"/>
            <a:ext cx="320444" cy="298800"/>
          </a:xfrm>
        </p:spPr>
        <p:txBody>
          <a:bodyPr/>
          <a:lstStyle/>
          <a:p>
            <a:r>
              <a:rPr lang="en-US" dirty="0"/>
              <a:t>2</a:t>
            </a:r>
          </a:p>
        </p:txBody>
      </p:sp>
      <p:pic>
        <p:nvPicPr>
          <p:cNvPr id="9" name="Picture Placeholder 8"/>
          <p:cNvPicPr>
            <a:picLocks noGrp="1" noChangeAspect="1"/>
          </p:cNvPicPr>
          <p:nvPr>
            <p:ph type="pic" sz="quarter" idx="13"/>
          </p:nvPr>
        </p:nvPicPr>
        <p:blipFill>
          <a:blip r:embed="rId3">
            <a:extLst>
              <a:ext uri="{28A0092B-C50C-407E-A947-70E740481C1C}">
                <a14:useLocalDpi xmlns="" xmlns:a14="http://schemas.microsoft.com/office/drawing/2010/main" val="0"/>
              </a:ext>
            </a:extLst>
          </a:blip>
          <a:srcRect t="35406" b="35406"/>
          <a:stretch>
            <a:fillRect/>
          </a:stretch>
        </p:blipFill>
        <p:spPr>
          <a:xfrm>
            <a:off x="10471609" y="396956"/>
            <a:ext cx="1407636" cy="715747"/>
          </a:xfrm>
        </p:spPr>
      </p:pic>
    </p:spTree>
    <p:extLst>
      <p:ext uri="{BB962C8B-B14F-4D97-AF65-F5344CB8AC3E}">
        <p14:creationId xmlns=""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93042-5AE0-45BE-ADF7-928C67A00B04}"/>
              </a:ext>
            </a:extLst>
          </p:cNvPr>
          <p:cNvSpPr>
            <a:spLocks noGrp="1"/>
          </p:cNvSpPr>
          <p:nvPr>
            <p:ph type="title"/>
          </p:nvPr>
        </p:nvSpPr>
        <p:spPr/>
        <p:txBody>
          <a:bodyPr/>
          <a:lstStyle/>
          <a:p>
            <a:r>
              <a:rPr lang="en-US" dirty="0"/>
              <a:t>OUR</a:t>
            </a:r>
            <a:br>
              <a:rPr lang="en-US" dirty="0"/>
            </a:br>
            <a:r>
              <a:rPr lang="en-US" dirty="0"/>
              <a:t>TEAM</a:t>
            </a:r>
          </a:p>
        </p:txBody>
      </p:sp>
      <p:sp>
        <p:nvSpPr>
          <p:cNvPr id="10" name="Text Placeholder 9">
            <a:extLst>
              <a:ext uri="{FF2B5EF4-FFF2-40B4-BE49-F238E27FC236}">
                <a16:creationId xmlns:a16="http://schemas.microsoft.com/office/drawing/2014/main" xmlns="" id="{78F98AF3-5CC0-4C1C-95C8-7080E8F227A0}"/>
              </a:ext>
            </a:extLst>
          </p:cNvPr>
          <p:cNvSpPr>
            <a:spLocks noGrp="1"/>
          </p:cNvSpPr>
          <p:nvPr>
            <p:ph type="body" idx="32"/>
          </p:nvPr>
        </p:nvSpPr>
        <p:spPr>
          <a:xfrm>
            <a:off x="3631475" y="1948296"/>
            <a:ext cx="2563685" cy="437921"/>
          </a:xfrm>
        </p:spPr>
        <p:txBody>
          <a:bodyPr>
            <a:normAutofit/>
          </a:bodyPr>
          <a:lstStyle/>
          <a:p>
            <a:r>
              <a:rPr lang="pt-BR" dirty="0"/>
              <a:t>Abhishek </a:t>
            </a:r>
            <a:r>
              <a:rPr lang="pt-BR" dirty="0" smtClean="0"/>
              <a:t>Rautela</a:t>
            </a:r>
            <a:endParaRPr lang="en-US" dirty="0"/>
          </a:p>
        </p:txBody>
      </p:sp>
      <p:sp>
        <p:nvSpPr>
          <p:cNvPr id="9" name="Text Placeholder 8">
            <a:extLst>
              <a:ext uri="{FF2B5EF4-FFF2-40B4-BE49-F238E27FC236}">
                <a16:creationId xmlns:a16="http://schemas.microsoft.com/office/drawing/2014/main" xmlns="" id="{925DB19C-E7A8-45AA-8650-827149D84F25}"/>
              </a:ext>
            </a:extLst>
          </p:cNvPr>
          <p:cNvSpPr>
            <a:spLocks noGrp="1"/>
          </p:cNvSpPr>
          <p:nvPr>
            <p:ph type="body" idx="29"/>
          </p:nvPr>
        </p:nvSpPr>
        <p:spPr>
          <a:xfrm>
            <a:off x="3515352" y="3095579"/>
            <a:ext cx="2066544" cy="194497"/>
          </a:xfrm>
        </p:spPr>
        <p:txBody>
          <a:bodyPr>
            <a:noAutofit/>
          </a:bodyPr>
          <a:lstStyle/>
          <a:p>
            <a:r>
              <a:rPr lang="pt-BR" sz="2000" dirty="0">
                <a:latin typeface="Bahnschrift SemiCondensed" panose="020B0502040204020203" pitchFamily="34" charset="0"/>
              </a:rPr>
              <a:t>UI and logo </a:t>
            </a:r>
            <a:r>
              <a:rPr lang="pt-BR" sz="2000" dirty="0" smtClean="0">
                <a:latin typeface="Bahnschrift SemiCondensed" panose="020B0502040204020203" pitchFamily="34" charset="0"/>
              </a:rPr>
              <a:t>designer</a:t>
            </a:r>
            <a:endParaRPr lang="en-US" sz="2000" dirty="0">
              <a:latin typeface="Bahnschrift SemiCondensed" panose="020B0502040204020203" pitchFamily="34" charset="0"/>
            </a:endParaRPr>
          </a:p>
          <a:p>
            <a:endParaRPr lang="en-US" sz="2000" dirty="0"/>
          </a:p>
        </p:txBody>
      </p:sp>
      <p:sp>
        <p:nvSpPr>
          <p:cNvPr id="19" name="Text Placeholder 18">
            <a:extLst>
              <a:ext uri="{FF2B5EF4-FFF2-40B4-BE49-F238E27FC236}">
                <a16:creationId xmlns:a16="http://schemas.microsoft.com/office/drawing/2014/main" xmlns="" id="{0D997D53-CF01-4DFB-BF60-A1C0E441E3ED}"/>
              </a:ext>
            </a:extLst>
          </p:cNvPr>
          <p:cNvSpPr>
            <a:spLocks noGrp="1"/>
          </p:cNvSpPr>
          <p:nvPr>
            <p:ph type="body" idx="41"/>
          </p:nvPr>
        </p:nvSpPr>
        <p:spPr>
          <a:xfrm>
            <a:off x="6627903" y="3635071"/>
            <a:ext cx="2066400" cy="592158"/>
          </a:xfrm>
        </p:spPr>
        <p:txBody>
          <a:bodyPr>
            <a:noAutofit/>
          </a:bodyPr>
          <a:lstStyle/>
          <a:p>
            <a:r>
              <a:rPr lang="en-US" sz="1800" dirty="0" smtClean="0"/>
              <a:t>Karan </a:t>
            </a:r>
            <a:r>
              <a:rPr lang="en-US" sz="1800" dirty="0" err="1" smtClean="0"/>
              <a:t>Kartikeya</a:t>
            </a:r>
            <a:endParaRPr lang="en-US" sz="1800" dirty="0"/>
          </a:p>
          <a:p>
            <a:r>
              <a:rPr lang="en-US" sz="1800" dirty="0" smtClean="0"/>
              <a:t>&amp;</a:t>
            </a:r>
          </a:p>
          <a:p>
            <a:r>
              <a:rPr lang="en-US" sz="1800" dirty="0" err="1" smtClean="0"/>
              <a:t>Shivansh</a:t>
            </a:r>
            <a:r>
              <a:rPr lang="en-US" sz="1800" dirty="0"/>
              <a:t> S</a:t>
            </a:r>
            <a:r>
              <a:rPr lang="en-US" sz="1800" dirty="0" smtClean="0"/>
              <a:t>inha</a:t>
            </a:r>
            <a:endParaRPr lang="en-US" sz="1800" dirty="0"/>
          </a:p>
        </p:txBody>
      </p:sp>
      <p:sp>
        <p:nvSpPr>
          <p:cNvPr id="18" name="Text Placeholder 17">
            <a:extLst>
              <a:ext uri="{FF2B5EF4-FFF2-40B4-BE49-F238E27FC236}">
                <a16:creationId xmlns:a16="http://schemas.microsoft.com/office/drawing/2014/main" xmlns="" id="{595DD6C0-4657-481E-B5A8-0B444B50E5E8}"/>
              </a:ext>
            </a:extLst>
          </p:cNvPr>
          <p:cNvSpPr>
            <a:spLocks noGrp="1"/>
          </p:cNvSpPr>
          <p:nvPr>
            <p:ph type="body" idx="40"/>
          </p:nvPr>
        </p:nvSpPr>
        <p:spPr>
          <a:xfrm>
            <a:off x="6627903" y="4442058"/>
            <a:ext cx="2065087" cy="432906"/>
          </a:xfrm>
        </p:spPr>
        <p:txBody>
          <a:bodyPr>
            <a:normAutofit/>
          </a:bodyPr>
          <a:lstStyle/>
          <a:p>
            <a:r>
              <a:rPr lang="en-US" sz="2400" dirty="0" smtClean="0">
                <a:latin typeface="Bahnschrift SemiBold Condensed" panose="020B0502040204020203" pitchFamily="34" charset="0"/>
              </a:rPr>
              <a:t>Android developers</a:t>
            </a:r>
            <a:endParaRPr lang="en-US" sz="2400" dirty="0">
              <a:latin typeface="Bahnschrift SemiBold Condensed" panose="020B0502040204020203" pitchFamily="34" charset="0"/>
            </a:endParaRPr>
          </a:p>
        </p:txBody>
      </p:sp>
      <p:sp>
        <p:nvSpPr>
          <p:cNvPr id="16" name="Text Placeholder 15">
            <a:extLst>
              <a:ext uri="{FF2B5EF4-FFF2-40B4-BE49-F238E27FC236}">
                <a16:creationId xmlns:a16="http://schemas.microsoft.com/office/drawing/2014/main" xmlns="" id="{2CF8C6EE-D14B-4593-90D6-CA24946F3DC4}"/>
              </a:ext>
            </a:extLst>
          </p:cNvPr>
          <p:cNvSpPr>
            <a:spLocks noGrp="1"/>
          </p:cNvSpPr>
          <p:nvPr>
            <p:ph type="body" idx="38"/>
          </p:nvPr>
        </p:nvSpPr>
        <p:spPr>
          <a:xfrm>
            <a:off x="9191588" y="1795386"/>
            <a:ext cx="2066400" cy="615618"/>
          </a:xfrm>
        </p:spPr>
        <p:txBody>
          <a:bodyPr/>
          <a:lstStyle/>
          <a:p>
            <a:r>
              <a:rPr lang="en-US" dirty="0" err="1" smtClean="0"/>
              <a:t>Vedeesh</a:t>
            </a:r>
            <a:r>
              <a:rPr lang="en-US" dirty="0" smtClean="0"/>
              <a:t> Bali</a:t>
            </a:r>
            <a:endParaRPr lang="en-US" dirty="0"/>
          </a:p>
        </p:txBody>
      </p:sp>
      <p:sp>
        <p:nvSpPr>
          <p:cNvPr id="15" name="Text Placeholder 14">
            <a:extLst>
              <a:ext uri="{FF2B5EF4-FFF2-40B4-BE49-F238E27FC236}">
                <a16:creationId xmlns:a16="http://schemas.microsoft.com/office/drawing/2014/main" xmlns="" id="{074B00A8-C634-4ADE-8407-B48B655AD7CB}"/>
              </a:ext>
            </a:extLst>
          </p:cNvPr>
          <p:cNvSpPr>
            <a:spLocks noGrp="1"/>
          </p:cNvSpPr>
          <p:nvPr>
            <p:ph type="body" idx="37"/>
          </p:nvPr>
        </p:nvSpPr>
        <p:spPr>
          <a:xfrm>
            <a:off x="9391452" y="3007085"/>
            <a:ext cx="2066400" cy="282991"/>
          </a:xfrm>
        </p:spPr>
        <p:txBody>
          <a:bodyPr>
            <a:noAutofit/>
          </a:bodyPr>
          <a:lstStyle/>
          <a:p>
            <a:r>
              <a:rPr lang="pt-BR" sz="2000" dirty="0">
                <a:latin typeface="Bahnschrift SemiBold Condensed" panose="020B0502040204020203" pitchFamily="34" charset="0"/>
              </a:rPr>
              <a:t>UI and logo designer</a:t>
            </a:r>
            <a:endParaRPr lang="en-US" sz="2000" dirty="0">
              <a:latin typeface="Bahnschrift SemiBold Condensed" panose="020B0502040204020203" pitchFamily="34" charset="0"/>
            </a:endParaRPr>
          </a:p>
          <a:p>
            <a:endParaRPr lang="en-US" sz="2000" dirty="0">
              <a:latin typeface="Bahnschrift SemiBold Condensed" panose="020B0502040204020203" pitchFamily="34" charset="0"/>
            </a:endParaRPr>
          </a:p>
        </p:txBody>
      </p:sp>
      <p:sp>
        <p:nvSpPr>
          <p:cNvPr id="6" name="Slide Number Placeholder 5">
            <a:extLst>
              <a:ext uri="{FF2B5EF4-FFF2-40B4-BE49-F238E27FC236}">
                <a16:creationId xmlns:a16="http://schemas.microsoft.com/office/drawing/2014/main" xmlns="" id="{9BEB9258-160D-4BB3-A188-7E7AF286BC77}"/>
              </a:ext>
            </a:extLst>
          </p:cNvPr>
          <p:cNvSpPr>
            <a:spLocks noGrp="1"/>
          </p:cNvSpPr>
          <p:nvPr>
            <p:ph type="sldNum" sz="quarter" idx="12"/>
          </p:nvPr>
        </p:nvSpPr>
        <p:spPr/>
        <p:txBody>
          <a:bodyPr/>
          <a:lstStyle/>
          <a:p>
            <a:r>
              <a:rPr lang="en-US" dirty="0" smtClean="0"/>
              <a:t>3</a:t>
            </a:r>
            <a:endParaRPr lang="en-US" dirty="0"/>
          </a:p>
        </p:txBody>
      </p:sp>
      <p:pic>
        <p:nvPicPr>
          <p:cNvPr id="20" name="Picture Placeholder 19"/>
          <p:cNvPicPr>
            <a:picLocks noGrp="1" noChangeAspect="1"/>
          </p:cNvPicPr>
          <p:nvPr>
            <p:ph type="pic" sz="quarter" idx="35"/>
          </p:nvPr>
        </p:nvPicPr>
        <p:blipFill>
          <a:blip r:embed="rId2">
            <a:extLst>
              <a:ext uri="{28A0092B-C50C-407E-A947-70E740481C1C}">
                <a14:useLocalDpi xmlns="" xmlns:a14="http://schemas.microsoft.com/office/drawing/2010/main" val="0"/>
              </a:ext>
            </a:extLst>
          </a:blip>
          <a:srcRect t="3571" b="3571"/>
          <a:stretch>
            <a:fillRect/>
          </a:stretch>
        </p:blipFill>
        <p:spPr>
          <a:xfrm>
            <a:off x="6627903" y="1133985"/>
            <a:ext cx="2066544" cy="2066544"/>
          </a:xfrm>
        </p:spPr>
      </p:pic>
      <p:pic>
        <p:nvPicPr>
          <p:cNvPr id="24" name="Picture Placeholder 23"/>
          <p:cNvPicPr>
            <a:picLocks noGrp="1" noChangeAspect="1"/>
          </p:cNvPicPr>
          <p:nvPr>
            <p:ph type="pic" sz="quarter" idx="13"/>
          </p:nvPr>
        </p:nvPicPr>
        <p:blipFill>
          <a:blip r:embed="rId3">
            <a:extLst>
              <a:ext uri="{28A0092B-C50C-407E-A947-70E740481C1C}">
                <a14:useLocalDpi xmlns="" xmlns:a14="http://schemas.microsoft.com/office/drawing/2010/main" val="0"/>
              </a:ext>
            </a:extLst>
          </a:blip>
          <a:srcRect t="35406" b="35406"/>
          <a:stretch>
            <a:fillRect/>
          </a:stretch>
        </p:blipFill>
        <p:spPr>
          <a:xfrm>
            <a:off x="831849" y="638978"/>
            <a:ext cx="1359801" cy="969545"/>
          </a:xfrm>
        </p:spPr>
      </p:pic>
    </p:spTree>
    <p:extLst>
      <p:ext uri="{BB962C8B-B14F-4D97-AF65-F5344CB8AC3E}">
        <p14:creationId xmlns="" xmlns:p14="http://schemas.microsoft.com/office/powerpoint/2010/main" val="358137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p:txBody>
          <a:bodyPr/>
          <a:lstStyle/>
          <a:p>
            <a:r>
              <a:rPr lang="en-US" dirty="0"/>
              <a:t>PRODUCT</a:t>
            </a:r>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p:txBody>
          <a:bodyPr>
            <a:normAutofit/>
          </a:bodyPr>
          <a:lstStyle/>
          <a:p>
            <a:r>
              <a:rPr lang="en-US" sz="3200" dirty="0" smtClean="0">
                <a:latin typeface="Bahnschrift SemiBold Condensed" panose="020B0502040204020203" pitchFamily="34" charset="0"/>
              </a:rPr>
              <a:t>SNEAK PEEK</a:t>
            </a:r>
            <a:endParaRPr lang="en-US" sz="3200" dirty="0">
              <a:latin typeface="Bahnschrift SemiBold Condensed" panose="020B0502040204020203" pitchFamily="34" charset="0"/>
            </a:endParaRPr>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pPr/>
              <a:t>4</a:t>
            </a:fld>
            <a:endParaRPr lang="en-US" dirty="0"/>
          </a:p>
        </p:txBody>
      </p:sp>
      <p:pic>
        <p:nvPicPr>
          <p:cNvPr id="10" name="Picture Placeholder 9"/>
          <p:cNvPicPr preferRelativeResize="0">
            <a:picLocks noGrp="1"/>
          </p:cNvPicPr>
          <p:nvPr>
            <p:ph type="pic" sz="quarter" idx="15"/>
          </p:nvPr>
        </p:nvPicPr>
        <p:blipFill rotWithShape="1">
          <a:blip r:embed="rId2">
            <a:extLst>
              <a:ext uri="{28A0092B-C50C-407E-A947-70E740481C1C}">
                <a14:useLocalDpi xmlns="" xmlns:a14="http://schemas.microsoft.com/office/drawing/2010/main" val="0"/>
              </a:ext>
            </a:extLst>
          </a:blip>
          <a:srcRect l="5839" t="4835" r="33852" b="-4835"/>
          <a:stretch/>
        </p:blipFill>
        <p:spPr>
          <a:xfrm>
            <a:off x="6365363" y="1663646"/>
            <a:ext cx="4893876" cy="3161842"/>
          </a:xfrm>
        </p:spPr>
      </p:pic>
      <p:pic>
        <p:nvPicPr>
          <p:cNvPr id="14" name="Picture Placeholder 13"/>
          <p:cNvPicPr>
            <a:picLocks noGrp="1" noChangeAspect="1"/>
          </p:cNvPicPr>
          <p:nvPr>
            <p:ph type="pic" sz="quarter" idx="13"/>
          </p:nvPr>
        </p:nvPicPr>
        <p:blipFill>
          <a:blip r:embed="rId3">
            <a:extLst>
              <a:ext uri="{28A0092B-C50C-407E-A947-70E740481C1C}">
                <a14:useLocalDpi xmlns="" xmlns:a14="http://schemas.microsoft.com/office/drawing/2010/main" val="0"/>
              </a:ext>
            </a:extLst>
          </a:blip>
          <a:srcRect t="35406" b="35406"/>
          <a:stretch>
            <a:fillRect/>
          </a:stretch>
        </p:blipFill>
        <p:spPr>
          <a:xfrm>
            <a:off x="831849" y="859665"/>
            <a:ext cx="1734899" cy="882152"/>
          </a:xfrm>
        </p:spPr>
      </p:pic>
    </p:spTree>
    <p:extLst>
      <p:ext uri="{BB962C8B-B14F-4D97-AF65-F5344CB8AC3E}">
        <p14:creationId xmlns="" xmlns:p14="http://schemas.microsoft.com/office/powerpoint/2010/main" val="3766803063"/>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159</Words>
  <Application>Microsoft Office PowerPoint</Application>
  <PresentationFormat>Custom</PresentationFormat>
  <Paragraphs>22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DELHI HACKS HACKATHON 2020</vt:lpstr>
      <vt:lpstr>ABOUT  THE PROJECT</vt:lpstr>
      <vt:lpstr>OUR TEAM</vt:lpstr>
      <vt:lpstr>PRODUCT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2020-09-05T12:01:19Z</dcterms:created>
  <dcterms:modified xsi:type="dcterms:W3CDTF">2020-09-05T15:55:44Z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